
<file path=[Content_Types].xml><?xml version="1.0" encoding="utf-8"?>
<Types xmlns="http://schemas.openxmlformats.org/package/2006/content-types">
  <Default Extension="gif" ContentType="image/gif"/>
  <Default Extension="jpg" ContentType="image/jpeg"/>
  <Default Extension="xml" ContentType="application/xml"/>
  <Default Extension="svg" ContentType="image/svg+xml"/>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123.xml" ContentType="application/vnd.openxmlformats-officedocument.presentationml.notesSlide+xml"/>
  <Override PartName="/ppt/notesSlides/notesSlide122.xml" ContentType="application/vnd.openxmlformats-officedocument.presentationml.notesSlide+xml"/>
  <Override PartName="/ppt/notesSlides/notesSlide121.xml" ContentType="application/vnd.openxmlformats-officedocument.presentationml.notesSlide+xml"/>
  <Override PartName="/ppt/notesSlides/notesSlide120.xml" ContentType="application/vnd.openxmlformats-officedocument.presentationml.notesSlide+xml"/>
  <Override PartName="/ppt/notesSlides/notesSlide119.xml" ContentType="application/vnd.openxmlformats-officedocument.presentationml.notesSlide+xml"/>
  <Override PartName="/ppt/notesSlides/notesSlide118.xml" ContentType="application/vnd.openxmlformats-officedocument.presentationml.notesSlide+xml"/>
  <Override PartName="/ppt/notesSlides/notesSlide114.xml" ContentType="application/vnd.openxmlformats-officedocument.presentationml.notesSlide+xml"/>
  <Override PartName="/ppt/notesSlides/notesSlide112.xml" ContentType="application/vnd.openxmlformats-officedocument.presentationml.notesSlide+xml"/>
  <Override PartName="/ppt/notesSlides/notesSlide110.xml" ContentType="application/vnd.openxmlformats-officedocument.presentationml.notesSlide+xml"/>
  <Override PartName="/ppt/notesSlides/notesSlide109.xml" ContentType="application/vnd.openxmlformats-officedocument.presentationml.notesSlide+xml"/>
  <Override PartName="/ppt/notesSlides/notesSlide106.xml" ContentType="application/vnd.openxmlformats-officedocument.presentationml.notesSlide+xml"/>
  <Override PartName="/ppt/notesSlides/notesSlide105.xml" ContentType="application/vnd.openxmlformats-officedocument.presentationml.notesSlide+xml"/>
  <Override PartName="/ppt/notesSlides/notesSlide104.xml" ContentType="application/vnd.openxmlformats-officedocument.presentationml.notesSlide+xml"/>
  <Override PartName="/ppt/notesSlides/notesSlide101.xml" ContentType="application/vnd.openxmlformats-officedocument.presentationml.notesSlide+xml"/>
  <Override PartName="/ppt/notesSlides/notesSlide100.xml" ContentType="application/vnd.openxmlformats-officedocument.presentationml.notesSlide+xml"/>
  <Override PartName="/ppt/notesSlides/notesSlide97.xml" ContentType="application/vnd.openxmlformats-officedocument.presentationml.notesSlide+xml"/>
  <Override PartName="/ppt/notesSlides/notesSlide96.xml" ContentType="application/vnd.openxmlformats-officedocument.presentationml.notesSlide+xml"/>
  <Override PartName="/ppt/notesSlides/notesSlide95.xml" ContentType="application/vnd.openxmlformats-officedocument.presentationml.notesSlide+xml"/>
  <Override PartName="/ppt/notesSlides/notesSlide94.xml" ContentType="application/vnd.openxmlformats-officedocument.presentationml.notesSlide+xml"/>
  <Override PartName="/ppt/notesSlides/notesSlide90.xml" ContentType="application/vnd.openxmlformats-officedocument.presentationml.notesSlide+xml"/>
  <Override PartName="/ppt/notesSlides/notesSlide87.xml" ContentType="application/vnd.openxmlformats-officedocument.presentationml.notesSlide+xml"/>
  <Override PartName="/ppt/notesSlides/notesSlide86.xml" ContentType="application/vnd.openxmlformats-officedocument.presentationml.notesSlide+xml"/>
  <Override PartName="/ppt/notesSlides/notesSlide85.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124.xml" ContentType="application/vnd.openxmlformats-officedocument.presentationml.notesSlide+xml"/>
  <Override PartName="/ppt/notesSlides/notesSlide81.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93.xml" ContentType="application/vnd.openxmlformats-officedocument.presentationml.notesSlide+xml"/>
  <Override PartName="/ppt/notesSlides/notesSlide69.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1.xml" ContentType="application/vnd.openxmlformats-officedocument.presentationml.notesSlide+xml"/>
  <Override PartName="/ppt/notesSlides/notesSlide59.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68.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6.xml" ContentType="application/vnd.openxmlformats-officedocument.presentationml.notesSlide+xml"/>
  <Override PartName="/ppt/notesSlides/notesSlide53.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66.xml" ContentType="application/vnd.openxmlformats-officedocument.presentationml.notesSlide+xml"/>
  <Override PartName="/ppt/notesSlides/notesSlide37.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slides/slide54.xml" ContentType="application/vnd.openxmlformats-officedocument.presentationml.slide+xml"/>
  <Override PartName="/ppt/slides/slide78.xml" ContentType="application/vnd.openxmlformats-officedocument.presentationml.slide+xml"/>
  <Override PartName="/ppt/slides/slide89.xml" ContentType="application/vnd.openxmlformats-officedocument.presentationml.slide+xml"/>
  <Override PartName="/ppt/slides/slide51.xml" ContentType="application/vnd.openxmlformats-officedocument.presentationml.slide+xml"/>
  <Override PartName="/ppt/notesSlides/notesSlide55.xml" ContentType="application/vnd.openxmlformats-officedocument.presentationml.notesSlide+xml"/>
  <Override PartName="/ppt/slides/slide50.xml" ContentType="application/vnd.openxmlformats-officedocument.presentationml.slide+xml"/>
  <Override PartName="/ppt/slides/slide9.xml" ContentType="application/vnd.openxmlformats-officedocument.presentationml.slide+xml"/>
  <Override PartName="/ppt/slides/slide124.xml" ContentType="application/vnd.openxmlformats-officedocument.presentationml.slide+xml"/>
  <Override PartName="/ppt/notesSlides/notesSlide9.xml" ContentType="application/vnd.openxmlformats-officedocument.presentationml.notesSlide+xml"/>
  <Override PartName="/ppt/notesSlides/notesSlide113.xml" ContentType="application/vnd.openxmlformats-officedocument.presentationml.notesSlide+xml"/>
  <Override PartName="/ppt/slides/slide46.xml" ContentType="application/vnd.openxmlformats-officedocument.presentationml.slide+xml"/>
  <Override PartName="/ppt/notesSlides/notesSlide107.xml" ContentType="application/vnd.openxmlformats-officedocument.presentationml.notesSlide+xml"/>
  <Override PartName="/ppt/slides/slide53.xml" ContentType="application/vnd.openxmlformats-officedocument.presentationml.slide+xml"/>
  <Override PartName="/ppt/notesSlides/notesSlide116.xml" ContentType="application/vnd.openxmlformats-officedocument.presentationml.notesSlide+xml"/>
  <Override PartName="/ppt/notesSlides/notesSlide63.xml" ContentType="application/vnd.openxmlformats-officedocument.presentationml.notesSlide+xml"/>
  <Override PartName="/ppt/slides/slide45.xml" ContentType="application/vnd.openxmlformats-officedocument.presentationml.slide+xml"/>
  <Override PartName="/ppt/slides/slide44.xml" ContentType="application/vnd.openxmlformats-officedocument.presentationml.slide+xml"/>
  <Override PartName="/ppt/presentation.xml" ContentType="application/vnd.openxmlformats-officedocument.presentationml.presentation.main+xml"/>
  <Override PartName="/ppt/notesSlides/notesSlide115.xml" ContentType="application/vnd.openxmlformats-officedocument.presentationml.notesSlide+xml"/>
  <Override PartName="/ppt/slides/slide39.xml" ContentType="application/vnd.openxmlformats-officedocument.presentationml.slide+xml"/>
  <Override PartName="/ppt/slides/slide103.xml" ContentType="application/vnd.openxmlformats-officedocument.presentationml.slide+xml"/>
  <Override PartName="/ppt/slides/slide107.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notesSlides/notesSlide73.xml" ContentType="application/vnd.openxmlformats-officedocument.presentationml.notesSlide+xml"/>
  <Override PartName="/ppt/slides/slide34.xml" ContentType="application/vnd.openxmlformats-officedocument.presentationml.slide+xml"/>
  <Override PartName="/ppt/notesSlides/notesSlide35.xml" ContentType="application/vnd.openxmlformats-officedocument.presentationml.notesSlide+xml"/>
  <Override PartName="/ppt/slides/slide40.xml" ContentType="application/vnd.openxmlformats-officedocument.presentationml.slide+xml"/>
  <Override PartName="/ppt/slides/slide33.xml" ContentType="application/vnd.openxmlformats-officedocument.presentationml.slide+xml"/>
  <Override PartName="/ppt/slides/slide31.xml" ContentType="application/vnd.openxmlformats-officedocument.presentationml.slide+xml"/>
  <Override PartName="/ppt/notesSlides/notesSlide84.xml" ContentType="application/vnd.openxmlformats-officedocument.presentationml.notesSlide+xml"/>
  <Override PartName="/ppt/slides/slide112.xml" ContentType="application/vnd.openxmlformats-officedocument.presentationml.slide+xml"/>
  <Override PartName="/ppt/presProps.xml" ContentType="application/vnd.openxmlformats-officedocument.presentationml.presProps+xml"/>
  <Override PartName="/ppt/notesSlides/notesSlide27.xml" ContentType="application/vnd.openxmlformats-officedocument.presentationml.notesSlide+xml"/>
  <Override PartName="/ppt/slides/slide28.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00.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slides/slide38.xml" ContentType="application/vnd.openxmlformats-officedocument.presentationml.slide+xml"/>
  <Override PartName="/ppt/slides/slide11.xml" ContentType="application/vnd.openxmlformats-officedocument.presentationml.slide+xml"/>
  <Override PartName="/ppt/notesSlides/notesSlide98.xml" ContentType="application/vnd.openxmlformats-officedocument.presentationml.notesSlide+xml"/>
  <Override PartName="/ppt/slides/slide96.xml" ContentType="application/vnd.openxmlformats-officedocument.presentationml.slide+xml"/>
  <Override PartName="/ppt/notesSlides/notesSlide102.xml" ContentType="application/vnd.openxmlformats-officedocument.presentationml.notesSlide+xml"/>
  <Override PartName="/ppt/slides/slide10.xml" ContentType="application/vnd.openxmlformats-officedocument.presentationml.slide+xml"/>
  <Override PartName="/ppt/slides/slide24.xml" ContentType="application/vnd.openxmlformats-officedocument.presentationml.slide+xml"/>
  <Override PartName="/ppt/slides/slide110.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slides/slide55.xml" ContentType="application/vnd.openxmlformats-officedocument.presentationml.slide+xml"/>
  <Override PartName="/ppt/slides/slide41.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80.xml" ContentType="application/vnd.openxmlformats-officedocument.presentationml.notesSlide+xml"/>
  <Override PartName="/ppt/slides/slide7.xml" ContentType="application/vnd.openxmlformats-officedocument.presentationml.slide+xml"/>
  <Override PartName="/ppt/slides/slide5.xml" ContentType="application/vnd.openxmlformats-officedocument.presentationml.slide+xml"/>
  <Override PartName="/ppt/notesSlides/notesSlide3.xml" ContentType="application/vnd.openxmlformats-officedocument.presentationml.notesSlide+xml"/>
  <Override PartName="/ppt/notesSlides/notesSlide117.xml" ContentType="application/vnd.openxmlformats-officedocument.presentationml.notesSlide+xml"/>
  <Override PartName="/ppt/slides/slide25.xml" ContentType="application/vnd.openxmlformats-officedocument.presentationml.slide+xml"/>
  <Override PartName="/ppt/diagrams/colors4.xml" ContentType="application/vnd.openxmlformats-officedocument.drawingml.diagramColors+xml"/>
  <Override PartName="/ppt/diagrams/quickStyle2.xml" ContentType="application/vnd.openxmlformats-officedocument.drawingml.diagramQuickStyle+xml"/>
  <Override PartName="/ppt/slides/slide18.xml" ContentType="application/vnd.openxmlformats-officedocument.presentationml.slide+xml"/>
  <Override PartName="/ppt/slides/slide69.xml" ContentType="application/vnd.openxmlformats-officedocument.presentationml.slide+xml"/>
  <Override PartName="/ppt/diagrams/quickStyle4.xml" ContentType="application/vnd.openxmlformats-officedocument.drawingml.diagramQuickStyle+xml"/>
  <Override PartName="/ppt/slides/slide84.xml" ContentType="application/vnd.openxmlformats-officedocument.presentationml.slide+xml"/>
  <Override PartName="/ppt/diagrams/colors2.xml" ContentType="application/vnd.openxmlformats-officedocument.drawingml.diagramColors+xml"/>
  <Override PartName="/ppt/slideLayouts/slideLayout4.xml" ContentType="application/vnd.openxmlformats-officedocument.presentationml.slideLayout+xml"/>
  <Override PartName="/ppt/slides/slide88.xml" ContentType="application/vnd.openxmlformats-officedocument.presentationml.slide+xml"/>
  <Override PartName="/ppt/notesSlides/notesSlide39.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70.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91.xml" ContentType="application/vnd.openxmlformats-officedocument.presentationml.slide+xml"/>
  <Override PartName="/ppt/diagrams/colors1.xml" ContentType="application/vnd.openxmlformats-officedocument.drawingml.diagramColors+xml"/>
  <Override PartName="/ppt/slides/slide95.xml" ContentType="application/vnd.openxmlformats-officedocument.presentationml.slide+xml"/>
  <Override PartName="/ppt/notesSlides/notesSlide1.xml" ContentType="application/vnd.openxmlformats-officedocument.presentationml.notesSlide+xml"/>
  <Override PartName="/ppt/slides/slide117.xml" ContentType="application/vnd.openxmlformats-officedocument.presentationml.slide+xml"/>
  <Override PartName="/ppt/diagrams/data1.xml" ContentType="application/vnd.openxmlformats-officedocument.drawingml.diagramData+xml"/>
  <Override PartName="/ppt/slides/slide30.xml" ContentType="application/vnd.openxmlformats-officedocument.presentationml.slide+xml"/>
  <Override PartName="/ppt/slides/slide1.xml" ContentType="application/vnd.openxmlformats-officedocument.presentationml.slide+xml"/>
  <Override PartName="/ppt/diagrams/drawing1.xml" ContentType="application/vnd.openxmlformats-officedocument.drawingml.diagramDrawing+xml"/>
  <Override PartName="/ppt/slides/slide56.xml" ContentType="application/vnd.openxmlformats-officedocument.presentationml.slide+xml"/>
  <Override PartName="/ppt/diagrams/data3.xml" ContentType="application/vnd.openxmlformats-officedocument.drawingml.diagramData+xml"/>
  <Override PartName="/ppt/slides/slide61.xml" ContentType="application/vnd.openxmlformats-officedocument.presentationml.slide+xml"/>
  <Override PartName="/ppt/diagrams/colors3.xml" ContentType="application/vnd.openxmlformats-officedocument.drawingml.diagramColors+xml"/>
  <Override PartName="/ppt/slides/slide13.xml" ContentType="application/vnd.openxmlformats-officedocument.presentationml.slide+xml"/>
  <Override PartName="/ppt/notesSlides/notesSlide89.xml" ContentType="application/vnd.openxmlformats-officedocument.presentationml.notesSlide+xml"/>
  <Override PartName="/ppt/slides/slide104.xml" ContentType="application/vnd.openxmlformats-officedocument.presentationml.slide+xml"/>
  <Override PartName="/ppt/notesSlides/notesSlide49.xml" ContentType="application/vnd.openxmlformats-officedocument.presentationml.notesSlide+xml"/>
  <Override PartName="/ppt/notesSlides/notesSlide15.xml" ContentType="application/vnd.openxmlformats-officedocument.presentationml.notesSlide+xml"/>
  <Override PartName="/ppt/diagrams/quickStyle3.xml" ContentType="application/vnd.openxmlformats-officedocument.drawingml.diagramQuickStyle+xml"/>
  <Override PartName="/ppt/slides/slide32.xml" ContentType="application/vnd.openxmlformats-officedocument.presentationml.slide+xml"/>
  <Override PartName="/ppt/slides/slide73.xml" ContentType="application/vnd.openxmlformats-officedocument.presentationml.slide+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notesSlides/notesSlide62.xml" ContentType="application/vnd.openxmlformats-officedocument.presentationml.notesSlide+xml"/>
  <Override PartName="/ppt/diagrams/drawing3.xml" ContentType="application/vnd.openxmlformats-officedocument.drawingml.diagramDrawing+xml"/>
  <Override PartName="/ppt/slides/slide72.xml" ContentType="application/vnd.openxmlformats-officedocument.presentationml.slide+xml"/>
  <Override PartName="/ppt/slides/slide21.xml" ContentType="application/vnd.openxmlformats-officedocument.presentationml.slide+xml"/>
  <Override PartName="/ppt/slides/slide115.xml" ContentType="application/vnd.openxmlformats-officedocument.presentationml.slide+xml"/>
  <Override PartName="/ppt/notesSlides/notesSlide10.xml" ContentType="application/vnd.openxmlformats-officedocument.presentationml.notesSlide+xml"/>
  <Override PartName="/ppt/notesSlides/notesSlide92.xml" ContentType="application/vnd.openxmlformats-officedocument.presentationml.notesSlide+xml"/>
  <Override PartName="/ppt/slides/slide35.xml" ContentType="application/vnd.openxmlformats-officedocument.presentationml.slide+xml"/>
  <Override PartName="/ppt/theme/theme2.xml" ContentType="application/vnd.openxmlformats-officedocument.theme+xml"/>
  <Override PartName="/ppt/slides/slide123.xml" ContentType="application/vnd.openxmlformats-officedocument.presentationml.slide+xml"/>
  <Override PartName="/ppt/notesSlides/notesSlide71.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66.xml" ContentType="application/vnd.openxmlformats-officedocument.presentationml.slide+xml"/>
  <Override PartName="/ppt/diagrams/layout1.xml" ContentType="application/vnd.openxmlformats-officedocument.drawingml.diagramLayout+xml"/>
  <Override PartName="/ppt/notesSlides/notesSlide38.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Override PartName="/ppt/slides/slide97.xml" ContentType="application/vnd.openxmlformats-officedocument.presentationml.slide+xml"/>
  <Override PartName="/ppt/notesSlides/notesSlide13.xml" ContentType="application/vnd.openxmlformats-officedocument.presentationml.notesSlide+xml"/>
  <Override PartName="/ppt/diagrams/drawing2.xml" ContentType="application/vnd.openxmlformats-officedocument.drawingml.diagramDrawing+xml"/>
  <Override PartName="/ppt/notesSlides/notesSlide111.xml" ContentType="application/vnd.openxmlformats-officedocument.presentationml.notesSlide+xml"/>
  <Override PartName="/ppt/slides/slide63.xml" ContentType="application/vnd.openxmlformats-officedocument.presentationml.slide+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ppt/slides/slide23.xml" ContentType="application/vnd.openxmlformats-officedocument.presentationml.slide+xml"/>
  <Override PartName="/ppt/slides/slide85.xml" ContentType="application/vnd.openxmlformats-officedocument.presentationml.slide+xml"/>
  <Override PartName="/docProps/core.xml" ContentType="application/vnd.openxmlformats-package.core-properties+xml"/>
  <Override PartName="/docProps/custom.xml" ContentType="application/vnd.openxmlformats-officedocument.custom-properties+xml"/>
  <Override PartName="/ppt/slides/slide121.xml" ContentType="application/vnd.openxmlformats-officedocument.presentationml.slide+xml"/>
  <Override PartName="/ppt/slideLayouts/slideLayout8.xml" ContentType="application/vnd.openxmlformats-officedocument.presentationml.slideLayout+xml"/>
  <Override PartName="/ppt/notesSlides/notesSlide74.xml" ContentType="application/vnd.openxmlformats-officedocument.presentationml.notesSlide+xml"/>
  <Override PartName="/ppt/slides/slide8.xml" ContentType="application/vnd.openxmlformats-officedocument.presentationml.slide+xml"/>
  <Override PartName="/ppt/theme/theme1.xml" ContentType="application/vnd.openxmlformats-officedocument.theme+xml"/>
  <Override PartName="/ppt/diagrams/drawing4.xml" ContentType="application/vnd.openxmlformats-officedocument.drawingml.diagramDrawing+xml"/>
  <Override PartName="/ppt/slides/slide42.xml" ContentType="application/vnd.openxmlformats-officedocument.presentationml.slide+xml"/>
  <Override PartName="/ppt/slides/slide118.xml" ContentType="application/vnd.openxmlformats-officedocument.presentationml.slide+xml"/>
  <Override PartName="/ppt/slides/slide20.xml" ContentType="application/vnd.openxmlformats-officedocument.presentationml.slide+xml"/>
  <Override PartName="/ppt/slideLayouts/slideLayout9.xml" ContentType="application/vnd.openxmlformats-officedocument.presentationml.slideLayout+xml"/>
  <Override PartName="/ppt/notesSlides/notesSlide70.xml" ContentType="application/vnd.openxmlformats-officedocument.presentationml.notesSlide+xml"/>
  <Override PartName="/ppt/diagrams/layout3.xml" ContentType="application/vnd.openxmlformats-officedocument.drawingml.diagramLayout+xml"/>
  <Override PartName="/ppt/diagrams/quickStyle1.xml" ContentType="application/vnd.openxmlformats-officedocument.drawingml.diagramQuickStyle+xml"/>
  <Override PartName="/ppt/slides/slide3.xml" ContentType="application/vnd.openxmlformats-officedocument.presentationml.slide+xml"/>
  <Override PartName="/ppt/slides/slide6.xml" ContentType="application/vnd.openxmlformats-officedocument.presentationml.slide+xml"/>
  <Override PartName="/ppt/slideLayouts/slideLayout3.xml" ContentType="application/vnd.openxmlformats-officedocument.presentationml.slideLayout+xml"/>
  <Override PartName="/ppt/diagrams/layout4.xml" ContentType="application/vnd.openxmlformats-officedocument.drawingml.diagramLayout+xml"/>
  <Override PartName="/ppt/slides/slide62.xml" ContentType="application/vnd.openxmlformats-officedocument.presentationml.slide+xml"/>
  <Override PartName="/ppt/diagrams/data4.xml" ContentType="application/vnd.openxmlformats-officedocument.drawingml.diagramData+xml"/>
  <Override PartName="/ppt/slides/slide29.xml" ContentType="application/vnd.openxmlformats-officedocument.presentationml.slide+xml"/>
  <Override PartName="/ppt/notesSlides/notesSlide36.xml" ContentType="application/vnd.openxmlformats-officedocument.presentationml.notesSlide+xml"/>
  <Override PartName="/ppt/slides/slide109.xml" ContentType="application/vnd.openxmlformats-officedocument.presentationml.slide+xml"/>
  <Override PartName="/ppt/notesSlides/notesSlide125.xml" ContentType="application/vnd.openxmlformats-officedocument.presentationml.notesSlide+xml"/>
  <Override PartName="/ppt/slides/slide15.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28.xml" ContentType="application/vnd.openxmlformats-officedocument.presentationml.notesSlide+xml"/>
  <Override PartName="/ppt/slideLayouts/slideLayout5.xml" ContentType="application/vnd.openxmlformats-officedocument.presentationml.slideLayout+xml"/>
  <Override PartName="/ppt/slides/slide57.xml" ContentType="application/vnd.openxmlformats-officedocument.presentationml.slide+xml"/>
  <Override PartName="/ppt/slides/slide58.xml" ContentType="application/vnd.openxmlformats-officedocument.presentationml.slide+xml"/>
  <Override PartName="/ppt/notesSlides/notesSlide103.xml" ContentType="application/vnd.openxmlformats-officedocument.presentationml.notesSlide+xml"/>
  <Override PartName="/ppt/notesSlides/notesSlide2.xml" ContentType="application/vnd.openxmlformats-officedocument.presentationml.notesSlide+xml"/>
  <Override PartName="/ppt/slides/slide90.xml" ContentType="application/vnd.openxmlformats-officedocument.presentationml.slide+xml"/>
  <Override PartName="/ppt/slides/slide60.xml" ContentType="application/vnd.openxmlformats-officedocument.presentationml.slide+xml"/>
  <Override PartName="/ppt/slides/slide64.xml" ContentType="application/vnd.openxmlformats-officedocument.presentationml.slide+xml"/>
  <Override PartName="/ppt/notesSlides/notesSlide75.xml" ContentType="application/vnd.openxmlformats-officedocument.presentationml.notesSlide+xml"/>
  <Override PartName="/ppt/slides/slide67.xml" ContentType="application/vnd.openxmlformats-officedocument.presentationml.slide+xml"/>
  <Override PartName="/ppt/slides/slide68.xml" ContentType="application/vnd.openxmlformats-officedocument.presentationml.slide+xml"/>
  <Override PartName="/ppt/slides/slide113.xml" ContentType="application/vnd.openxmlformats-officedocument.presentationml.slide+xml"/>
  <Override PartName="/ppt/notesSlides/notesSlide22.xml" ContentType="application/vnd.openxmlformats-officedocument.presentationml.notesSlide+xml"/>
  <Override PartName="/ppt/slides/slide71.xml" ContentType="application/vnd.openxmlformats-officedocument.presentationml.slide+xml"/>
  <Override PartName="/ppt/slides/slide74.xml" ContentType="application/vnd.openxmlformats-officedocument.presentationml.slide+xml"/>
  <Override PartName="/ppt/slides/slide125.xml" ContentType="application/vnd.openxmlformats-officedocument.presentationml.slide+xml"/>
  <Override PartName="/ppt/slides/slide75.xml" ContentType="application/vnd.openxmlformats-officedocument.presentationml.slide+xml"/>
  <Override PartName="/ppt/slides/slide77.xml" ContentType="application/vnd.openxmlformats-officedocument.presentationml.slide+xml"/>
  <Override PartName="/ppt/slides/slide79.xml" ContentType="application/vnd.openxmlformats-officedocument.presentationml.slide+xml"/>
  <Override PartName="/ppt/slides/slide122.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Slides/notesSlide99.xml" ContentType="application/vnd.openxmlformats-officedocument.presentationml.notesSlide+xml"/>
  <Override PartName="/ppt/slides/slide82.xml" ContentType="application/vnd.openxmlformats-officedocument.presentationml.slide+xml"/>
  <Override PartName="/ppt/slides/slide83.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notesSlides/notesSlide17.xml" ContentType="application/vnd.openxmlformats-officedocument.presentationml.notesSlide+xml"/>
  <Override PartName="/ppt/slides/slide93.xml" ContentType="application/vnd.openxmlformats-officedocument.presentationml.slide+xml"/>
  <Override PartName="/ppt/notesSlides/notesSlide58.xml" ContentType="application/vnd.openxmlformats-officedocument.presentationml.notesSlide+xml"/>
  <Override PartName="/ppt/slides/slide43.xml" ContentType="application/vnd.openxmlformats-officedocument.presentationml.slide+xml"/>
  <Override PartName="/ppt/slides/slide94.xml" ContentType="application/vnd.openxmlformats-officedocument.presentationml.slide+xml"/>
  <Override PartName="/ppt/slides/slide98.xml" ContentType="application/vnd.openxmlformats-officedocument.presentationml.slide+xml"/>
  <Override PartName="/ppt/slideLayouts/slideLayout1.xml" ContentType="application/vnd.openxmlformats-officedocument.presentationml.slideLayout+xml"/>
  <Override PartName="/ppt/slides/slide101.xml" ContentType="application/vnd.openxmlformats-officedocument.presentationml.slide+xml"/>
  <Override PartName="/ppt/slides/slide102.xml" ContentType="application/vnd.openxmlformats-officedocument.presentationml.slide+xml"/>
  <Override PartName="/ppt/slides/slide49.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4.xml" ContentType="application/vnd.openxmlformats-officedocument.presentationml.slide+xml"/>
  <Override PartName="/ppt/notesSlides/notesSlide42.xml" ContentType="application/vnd.openxmlformats-officedocument.presentationml.notesSlide+xml"/>
  <Override PartName="/ppt/slides/slide59.xml" ContentType="application/vnd.openxmlformats-officedocument.presentationml.slide+xml"/>
  <Override PartName="/ppt/slides/slide120.xml" ContentType="application/vnd.openxmlformats-officedocument.presentationml.slide+xml"/>
  <Override PartName="/ppt/slides/slide116.xml" ContentType="application/vnd.openxmlformats-officedocument.presentationml.slide+xml"/>
  <Override PartName="/ppt/slides/slide119.xml" ContentType="application/vnd.openxmlformats-officedocument.presentationml.slide+xml"/>
  <Override PartName="/ppt/notesSlides/notesSlide6.xml" ContentType="application/vnd.openxmlformats-officedocument.presentationml.notesSlide+xml"/>
  <Override PartName="/ppt/slides/slide111.xml" ContentType="application/vnd.openxmlformats-officedocument.presentationml.slide+xml"/>
  <Override PartName="/ppt/slides/slide92.xml" ContentType="application/vnd.openxmlformats-officedocument.presentationml.slide+xml"/>
  <Override PartName="/ppt/notesSlides/notesSlide7.xml" ContentType="application/vnd.openxmlformats-officedocument.presentationml.notesSlide+xml"/>
  <Override PartName="/ppt/notesSlides/notesSlide88.xml" ContentType="application/vnd.openxmlformats-officedocument.presentationml.notesSlide+xml"/>
  <Override PartName="/ppt/slides/slide27.xml" ContentType="application/vnd.openxmlformats-officedocument.presentationml.slide+xml"/>
  <Override PartName="/ppt/notesSlides/notesSlide5.xml" ContentType="application/vnd.openxmlformats-officedocument.presentationml.notesSlide+xml"/>
  <Override PartName="/ppt/notesSlides/notesSlide8.xml" ContentType="application/vnd.openxmlformats-officedocument.presentationml.notesSlide+xml"/>
  <Override PartName="/ppt/notesSlides/notesSlide91.xml" ContentType="application/vnd.openxmlformats-officedocument.presentationml.notesSlide+xml"/>
  <Override PartName="/ppt/notesSlides/notesSlide72.xml" ContentType="application/vnd.openxmlformats-officedocument.presentationml.notesSlide+xml"/>
  <Override PartName="/ppt/slides/slide108.xml" ContentType="application/vnd.openxmlformats-officedocument.presentationml.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14.xml" ContentType="application/vnd.openxmlformats-officedocument.presentationml.notesSlide+xml"/>
  <Override PartName="/ppt/notesSlides/notesSlide43.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67.xml" ContentType="application/vnd.openxmlformats-officedocument.presentationml.notesSlide+xml"/>
  <Override PartName="/ppt/notesSlides/notesSlide19.xml" ContentType="application/vnd.openxmlformats-officedocument.presentationml.notesSlide+xml"/>
  <Override PartName="/ppt/notesSlides/notesSlide108.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slides/slide65.xml" ContentType="application/vnd.openxmlformats-officedocument.presentationml.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slides/slide76.xml" ContentType="application/vnd.openxmlformats-officedocument.presentationml.slide+xml"/>
  <Override PartName="/ppt/notesSlides/notesSlide26.xml" ContentType="application/vnd.openxmlformats-officedocument.presentationml.notesSlide+xml"/>
  <Override PartName="/ppt/notesSlides/notesSlide60.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Lst>
  <p:notesMasterIdLst>
    <p:notesMasterId r:id="rId1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Lst>
  <p:sldSz cx="12192000" cy="6858000"/>
  <p:notesSz cx="6858000" cy="9144000"/>
  <p:defaultTextStyle>
    <a:defPPr>
      <a:defRPr lang="da-DK"/>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fill>
          <a:solidFill>
            <a:schemeClr val="accent2">
              <a:tint val="40000"/>
            </a:schemeClr>
          </a:solidFill>
        </a:fill>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a:solidFill>
                <a:schemeClr val="lt1"/>
              </a:solidFill>
            </a:ln>
          </a:top>
        </a:tcBdr>
        <a:fill>
          <a:solidFill>
            <a:schemeClr val="accent2"/>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2"/>
          </a:solidFill>
        </a:fill>
      </a:tcStyle>
    </a:firstRow>
    <a:neCell>
      <a:tcStyle>
        <a:tcBdr/>
      </a:tcStyle>
    </a:neCell>
    <a:nwCell>
      <a:tcStyle>
        <a:tcBdr/>
      </a:tcStyle>
    </a:nwCell>
  </a:tblStyle>
  <a:tblStyle styleId="{5C22544A-7EE6-4342-B048-85BDC9FD1C3A}" styleName="中度样式 2 - 强调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72" d="100"/>
          <a:sy n="72" d="100"/>
        </p:scale>
        <p:origin x="2070" y="54"/>
      </p:cViewPr>
      <p:guideLst>
        <p:guide pos="3840"/>
        <p:guide pos="2160" orient="horz"/>
      </p:guideLst>
    </p:cSldViewPr>
  </p:slide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notesMaster" Target="notesMasters/notesMaster1.xml"/><Relationship Id="rId130" Type="http://schemas.openxmlformats.org/officeDocument/2006/relationships/presProps" Target="presProps.xml" /><Relationship Id="rId131" Type="http://schemas.openxmlformats.org/officeDocument/2006/relationships/tableStyles" Target="tableStyles.xml" /><Relationship Id="rId132" Type="http://schemas.openxmlformats.org/officeDocument/2006/relationships/viewProps" Target="viewProps.xml" /></Relationships>
</file>

<file path=ppt/diagrams/_rels/data1.xml.rels><?xml version="1.0" encoding="UTF-8" standalone="yes"?><Relationships xmlns="http://schemas.openxmlformats.org/package/2006/relationships"></Relationships>
</file>

<file path=ppt/diagrams/_rels/data2.xml.rels><?xml version="1.0" encoding="UTF-8" standalone="yes"?><Relationships xmlns="http://schemas.openxmlformats.org/package/2006/relationships"></Relationships>
</file>

<file path=ppt/diagrams/_rels/data3.xml.rels><?xml version="1.0" encoding="UTF-8" standalone="yes"?><Relationships xmlns="http://schemas.openxmlformats.org/package/2006/relationships"></Relationships>
</file>

<file path=ppt/diagrams/_rels/data4.xml.rels><?xml version="1.0" encoding="UTF-8" standalone="yes"?><Relationships xmlns="http://schemas.openxmlformats.org/package/2006/relationships"></Relationships>
</file>

<file path=ppt/diagrams/_rels/drawing1.xml.rels><?xml version="1.0" encoding="UTF-8" standalone="yes"?><Relationships xmlns="http://schemas.openxmlformats.org/package/2006/relationships"></Relationships>
</file>

<file path=ppt/diagrams/_rels/drawing2.xml.rels><?xml version="1.0" encoding="UTF-8" standalone="yes"?><Relationships xmlns="http://schemas.openxmlformats.org/package/2006/relationships"></Relationships>
</file>

<file path=ppt/diagrams/_rels/drawing3.xml.rels><?xml version="1.0" encoding="UTF-8" standalone="yes"?><Relationships xmlns="http://schemas.openxmlformats.org/package/2006/relationships"></Relationships>
</file>

<file path=ppt/diagrams/_rels/drawing4.xml.rels><?xml version="1.0" encoding="UTF-8" standalone="yes"?><Relationships xmlns="http://schemas.openxmlformats.org/package/2006/relationships"></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alignAccFollowNode1">
    <dgm:fillClrLst hueDir="cw" meth="repeat">
      <a:schemeClr val="accent1">
        <a:alpha val="90000"/>
        <a:tint val="40000"/>
      </a:schemeClr>
    </dgm:fillClrLst>
    <dgm:linClrLst hueDir="cw" meth="repeat">
      <a:schemeClr val="accent1">
        <a:alpha val="90000"/>
        <a:tint val="40000"/>
      </a:schemeClr>
    </dgm:linClrLst>
    <dgm:effectClrLst hueDir="cw" meth="span"/>
    <dgm:txLinClrLst hueDir="cw" meth="span"/>
    <dgm:txFillClrLst hueDir="cw" meth="repeat">
      <a:schemeClr val="dk1"/>
    </dgm:txFillClrLst>
    <dgm:txEffectClrLst hueDir="cw" meth="span"/>
  </dgm:styleLbl>
  <dgm:styleLbl name="alignImgPlace1">
    <dgm:fillClrLst hueDir="cw" meth="repeat">
      <a:schemeClr val="accent1">
        <a:tint val="5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alignNode1">
    <dgm:fillClrLst hueDir="cw" meth="repeat">
      <a:schemeClr val="accent1"/>
    </dgm:fillClrLst>
    <dgm:linClrLst hueDir="cw" meth="repeat">
      <a:schemeClr val="accent1"/>
    </dgm:linClrLst>
    <dgm:effectClrLst hueDir="cw" meth="span"/>
    <dgm:txLinClrLst hueDir="cw" meth="span"/>
    <dgm:txFillClrLst hueDir="cw" meth="span"/>
    <dgm:txEffectClrLst hueDir="cw" meth="span"/>
  </dgm:styleLbl>
  <dgm:styleLbl name="asst0">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asst1">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asst2">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asst3">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asst4">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bgAcc1">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bgAccFollowNode1">
    <dgm:fillClrLst hueDir="cw" meth="repeat">
      <a:schemeClr val="accent1">
        <a:alpha val="90000"/>
        <a:tint val="40000"/>
      </a:schemeClr>
    </dgm:fillClrLst>
    <dgm:linClrLst hueDir="cw" meth="repeat">
      <a:schemeClr val="accent1">
        <a:alpha val="90000"/>
        <a:tint val="40000"/>
      </a:schemeClr>
    </dgm:linClrLst>
    <dgm:effectClrLst hueDir="cw" meth="span"/>
    <dgm:txLinClrLst hueDir="cw" meth="span"/>
    <dgm:txFillClrLst hueDir="cw" meth="repeat">
      <a:schemeClr val="dk1"/>
    </dgm:txFillClrLst>
    <dgm:txEffectClrLst hueDir="cw" meth="span"/>
  </dgm:styleLbl>
  <dgm:styleLbl name="bgImgPlace1">
    <dgm:fillClrLst hueDir="cw" meth="repeat">
      <a:schemeClr val="accent1">
        <a:tint val="5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bgShp">
    <dgm:fillClrLst hueDir="cw" meth="repeat">
      <a:schemeClr val="accent1">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bgSib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span"/>
    <dgm:txEffectClrLst hueDir="cw" meth="span"/>
  </dgm:styleLbl>
  <dgm:styleLbl name="callout">
    <dgm:fillClrLst hueDir="cw" meth="repeat">
      <a:schemeClr val="accent1"/>
    </dgm:fillClrLst>
    <dgm:linClrLst hueDir="cw" meth="repeat">
      <a:schemeClr val="accent1">
        <a:tint val="50000"/>
      </a:schemeClr>
    </dgm:linClrLst>
    <dgm:effectClrLst hueDir="cw" meth="span"/>
    <dgm:txLinClrLst hueDir="cw" meth="span"/>
    <dgm:txFillClrLst hueDir="cw" meth="repeat">
      <a:schemeClr val="tx1"/>
    </dgm:txFillClrLst>
    <dgm:txEffectClrLst hueDir="cw" meth="span"/>
  </dgm:styleLbl>
  <dgm:styleLbl name="conFgAcc1">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dkBgShp">
    <dgm:fillClrLst hueDir="cw" meth="repeat">
      <a:schemeClr val="accent1">
        <a:shade val="80000"/>
      </a:schemeClr>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fgAcc0">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1">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2">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3">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4">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FollowNode1">
    <dgm:fillClrLst hueDir="cw" meth="repeat">
      <a:schemeClr val="accent1">
        <a:alpha val="90000"/>
        <a:tint val="40000"/>
      </a:schemeClr>
    </dgm:fillClrLst>
    <dgm:linClrLst hueDir="cw" meth="repeat">
      <a:schemeClr val="accent1">
        <a:alpha val="90000"/>
        <a:tint val="40000"/>
      </a:schemeClr>
    </dgm:linClrLst>
    <dgm:effectClrLst hueDir="cw" meth="span"/>
    <dgm:txLinClrLst hueDir="cw" meth="span"/>
    <dgm:txFillClrLst hueDir="cw" meth="repeat">
      <a:schemeClr val="dk1"/>
    </dgm:txFillClrLst>
    <dgm:txEffectClrLst hueDir="cw" meth="span"/>
  </dgm:styleLbl>
  <dgm:styleLbl name="fgImgPlace1">
    <dgm:fillClrLst hueDir="cw" meth="repeat">
      <a:schemeClr val="accent1">
        <a:tint val="5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fgShp">
    <dgm:fillClrLst hueDir="cw" meth="repeat">
      <a:schemeClr val="accent1">
        <a:tint val="60000"/>
      </a:schemeClr>
    </dgm:fillClrLst>
    <dgm:linClrLst hueDir="cw" meth="repeat">
      <a:schemeClr val="lt1"/>
    </dgm:linClrLst>
    <dgm:effectClrLst hueDir="cw" meth="span"/>
    <dgm:txLinClrLst hueDir="cw" meth="span"/>
    <dgm:txFillClrLst hueDir="cw" meth="repeat">
      <a:schemeClr val="dk1"/>
    </dgm:txFillClrLst>
    <dgm:txEffectClrLst hueDir="cw" meth="span"/>
  </dgm:styleLbl>
  <dgm:styleLbl name="fgSib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span"/>
    <dgm:txEffectClrLst hueDir="cw" meth="span"/>
  </dgm:styleLbl>
  <dgm:styleLbl name="lnNode1">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node0">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node1">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node2">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node3">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node4">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parChTrans1D1">
    <dgm:fillClrLst hueDir="cw" meth="repeat">
      <a:schemeClr val="accent1"/>
    </dgm:fillClrLst>
    <dgm:linClrLst hueDir="cw" meth="repeat">
      <a:schemeClr val="accent1">
        <a:shade val="60000"/>
      </a:schemeClr>
    </dgm:linClrLst>
    <dgm:effectClrLst hueDir="cw" meth="span"/>
    <dgm:txLinClrLst hueDir="cw" meth="span"/>
    <dgm:txFillClrLst hueDir="cw" meth="repeat">
      <a:schemeClr val="tx1"/>
    </dgm:txFillClrLst>
    <dgm:txEffectClrLst hueDir="cw" meth="span"/>
  </dgm:styleLbl>
  <dgm:styleLbl name="parChTrans1D2">
    <dgm:fillClrLst hueDir="cw" meth="repeat">
      <a:schemeClr val="accent1"/>
    </dgm:fillClrLst>
    <dgm:linClrLst hueDir="cw" meth="repeat">
      <a:schemeClr val="accent1">
        <a:shade val="60000"/>
      </a:schemeClr>
    </dgm:linClrLst>
    <dgm:effectClrLst hueDir="cw" meth="span"/>
    <dgm:txLinClrLst hueDir="cw" meth="span"/>
    <dgm:txFillClrLst hueDir="cw" meth="repeat">
      <a:schemeClr val="tx1"/>
    </dgm:txFillClrLst>
    <dgm:txEffectClrLst hueDir="cw" meth="span"/>
  </dgm:styleLbl>
  <dgm:styleLbl name="parChTrans1D3">
    <dgm:fillClrLst hueDir="cw" meth="repeat">
      <a:schemeClr val="accent1"/>
    </dgm:fillClrLst>
    <dgm:linClrLst hueDir="cw" meth="repeat">
      <a:schemeClr val="accent1">
        <a:shade val="80000"/>
      </a:schemeClr>
    </dgm:linClrLst>
    <dgm:effectClrLst hueDir="cw" meth="span"/>
    <dgm:txLinClrLst hueDir="cw" meth="span"/>
    <dgm:txFillClrLst hueDir="cw" meth="repeat">
      <a:schemeClr val="tx1"/>
    </dgm:txFillClrLst>
    <dgm:txEffectClrLst hueDir="cw" meth="span"/>
  </dgm:styleLbl>
  <dgm:styleLbl name="parChTrans1D4">
    <dgm:fillClrLst hueDir="cw" meth="repeat">
      <a:schemeClr val="accent1"/>
    </dgm:fillClrLst>
    <dgm:linClrLst hueDir="cw" meth="repeat">
      <a:schemeClr val="accent1">
        <a:shade val="80000"/>
      </a:schemeClr>
    </dgm:linClrLst>
    <dgm:effectClrLst hueDir="cw" meth="span"/>
    <dgm:txLinClrLst hueDir="cw" meth="span"/>
    <dgm:txFillClrLst hueDir="cw" meth="repeat">
      <a:schemeClr val="tx1"/>
    </dgm:txFillClrLst>
    <dgm:txEffectClrLst hueDir="cw" meth="span"/>
  </dgm:styleLbl>
  <dgm:styleLbl name="parCh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repeat">
      <a:schemeClr val="lt1"/>
    </dgm:txFillClrLst>
    <dgm:txEffectClrLst hueDir="cw" meth="span"/>
  </dgm:styleLbl>
  <dgm:styleLbl name="parChTrans2D2">
    <dgm:fillClrLst hueDir="cw" meth="repeat">
      <a:schemeClr val="accent1"/>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parChTrans2D3">
    <dgm:fillClrLst hueDir="cw" meth="repeat">
      <a:schemeClr val="accent1"/>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parChTrans2D4">
    <dgm:fillClrLst hueDir="cw" meth="repeat">
      <a:schemeClr val="accent1"/>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revTx">
    <dgm:fillClrLst hueDir="cw" meth="repeat">
      <a:schemeClr val="lt1">
        <a:alpha val="0"/>
      </a:schemeClr>
    </dgm:fillClrLst>
    <dgm:linClrLst hueDir="cw" meth="repeat">
      <a:schemeClr val="dk1">
        <a:alpha val="0"/>
      </a:schemeClr>
    </dgm:linClrLst>
    <dgm:effectClrLst hueDir="cw" meth="span"/>
    <dgm:txLinClrLst hueDir="cw" meth="span"/>
    <dgm:txFillClrLst hueDir="cw" meth="repeat">
      <a:schemeClr val="tx1"/>
    </dgm:txFillClrLst>
    <dgm:txEffectClrLst hueDir="cw" meth="span"/>
  </dgm:styleLbl>
  <dgm:styleLbl name="sibTrans1D1">
    <dgm:fillClrLst hueDir="cw" meth="repeat">
      <a:schemeClr val="accent1"/>
    </dgm:fillClrLst>
    <dgm:linClrLst hueDir="cw" meth="repeat">
      <a:schemeClr val="accent1"/>
    </dgm:linClrLst>
    <dgm:effectClrLst hueDir="cw" meth="span"/>
    <dgm:txLinClrLst hueDir="cw" meth="span"/>
    <dgm:txFillClrLst hueDir="cw" meth="repeat">
      <a:schemeClr val="tx1"/>
    </dgm:txFillClrLst>
    <dgm:txEffectClrLst hueDir="cw" meth="span"/>
  </dgm:styleLbl>
  <dgm:styleLbl name="sib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span"/>
    <dgm:txEffectClrLst hueDir="cw" meth="span"/>
  </dgm:styleLbl>
  <dgm:styleLbl name="solidAlignAcc1">
    <dgm:fillClrLst hueDir="cw" meth="repeat">
      <a:schemeClr val="lt1"/>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solidBgAcc1">
    <dgm:fillClrLst hueDir="cw" meth="repeat">
      <a:schemeClr val="lt1"/>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solidFgAcc1">
    <dgm:fillClrLst hueDir="cw" meth="repeat">
      <a:schemeClr val="lt1"/>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trAlignAcc1">
    <dgm:fillClrLst hueDir="cw" meth="repeat">
      <a:schemeClr val="lt1">
        <a:alpha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trBgShp">
    <dgm:fillClrLst hueDir="cw" meth="repeat">
      <a:schemeClr val="accent1">
        <a:tint val="50000"/>
        <a:alpha val="40000"/>
      </a:schemeClr>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vennNode1">
    <dgm:fillClrLst hueDir="cw" meth="repeat">
      <a:schemeClr val="accent1">
        <a:alpha val="50000"/>
      </a:schemeClr>
    </dgm:fillClrLst>
    <dgm:linClrLst hueDir="cw" meth="repeat">
      <a:schemeClr val="lt1"/>
    </dgm:linClrLst>
    <dgm:effectClrLst hueDir="cw" meth="span"/>
    <dgm:txLinClrLst hueDir="cw" meth="span"/>
    <dgm:txFillClrLst hueDir="cw" meth="span"/>
    <dgm:txEffectClrLst hueDir="cw" meth="span"/>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alignAccFollowNode1">
    <dgm:fillClrLst hueDir="cw" meth="repeat">
      <a:schemeClr val="accent1">
        <a:alpha val="90000"/>
        <a:tint val="40000"/>
      </a:schemeClr>
    </dgm:fillClrLst>
    <dgm:linClrLst hueDir="cw" meth="repeat">
      <a:schemeClr val="accent1">
        <a:alpha val="90000"/>
        <a:tint val="40000"/>
      </a:schemeClr>
    </dgm:linClrLst>
    <dgm:effectClrLst hueDir="cw" meth="span"/>
    <dgm:txLinClrLst hueDir="cw" meth="span"/>
    <dgm:txFillClrLst hueDir="cw" meth="repeat">
      <a:schemeClr val="dk1"/>
    </dgm:txFillClrLst>
    <dgm:txEffectClrLst hueDir="cw" meth="span"/>
  </dgm:styleLbl>
  <dgm:styleLbl name="alignImgPlace1">
    <dgm:fillClrLst hueDir="cw" meth="repeat">
      <a:schemeClr val="accent1">
        <a:tint val="5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alignNode1">
    <dgm:fillClrLst hueDir="cw" meth="repeat">
      <a:schemeClr val="accent1"/>
    </dgm:fillClrLst>
    <dgm:linClrLst hueDir="cw" meth="repeat">
      <a:schemeClr val="accent1"/>
    </dgm:linClrLst>
    <dgm:effectClrLst hueDir="cw" meth="span"/>
    <dgm:txLinClrLst hueDir="cw" meth="span"/>
    <dgm:txFillClrLst hueDir="cw" meth="span"/>
    <dgm:txEffectClrLst hueDir="cw" meth="span"/>
  </dgm:styleLbl>
  <dgm:styleLbl name="asst0">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asst1">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asst2">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asst3">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asst4">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bgAcc1">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bgAccFollowNode1">
    <dgm:fillClrLst hueDir="cw" meth="repeat">
      <a:schemeClr val="accent1">
        <a:alpha val="90000"/>
        <a:tint val="40000"/>
      </a:schemeClr>
    </dgm:fillClrLst>
    <dgm:linClrLst hueDir="cw" meth="repeat">
      <a:schemeClr val="accent1">
        <a:alpha val="90000"/>
        <a:tint val="40000"/>
      </a:schemeClr>
    </dgm:linClrLst>
    <dgm:effectClrLst hueDir="cw" meth="span"/>
    <dgm:txLinClrLst hueDir="cw" meth="span"/>
    <dgm:txFillClrLst hueDir="cw" meth="repeat">
      <a:schemeClr val="dk1"/>
    </dgm:txFillClrLst>
    <dgm:txEffectClrLst hueDir="cw" meth="span"/>
  </dgm:styleLbl>
  <dgm:styleLbl name="bgImgPlace1">
    <dgm:fillClrLst hueDir="cw" meth="repeat">
      <a:schemeClr val="accent1">
        <a:tint val="5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bgShp">
    <dgm:fillClrLst hueDir="cw" meth="repeat">
      <a:schemeClr val="accent1">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bgSib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span"/>
    <dgm:txEffectClrLst hueDir="cw" meth="span"/>
  </dgm:styleLbl>
  <dgm:styleLbl name="callout">
    <dgm:fillClrLst hueDir="cw" meth="repeat">
      <a:schemeClr val="accent1"/>
    </dgm:fillClrLst>
    <dgm:linClrLst hueDir="cw" meth="repeat">
      <a:schemeClr val="accent1">
        <a:tint val="50000"/>
      </a:schemeClr>
    </dgm:linClrLst>
    <dgm:effectClrLst hueDir="cw" meth="span"/>
    <dgm:txLinClrLst hueDir="cw" meth="span"/>
    <dgm:txFillClrLst hueDir="cw" meth="repeat">
      <a:schemeClr val="tx1"/>
    </dgm:txFillClrLst>
    <dgm:txEffectClrLst hueDir="cw" meth="span"/>
  </dgm:styleLbl>
  <dgm:styleLbl name="conFgAcc1">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dkBgShp">
    <dgm:fillClrLst hueDir="cw" meth="repeat">
      <a:schemeClr val="accent1">
        <a:shade val="80000"/>
      </a:schemeClr>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fgAcc0">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1">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2">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3">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4">
    <dgm:fillClrLst hueDir="cw" meth="repeat">
      <a:schemeClr val="lt1">
        <a:alpha val="9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FollowNode1">
    <dgm:fillClrLst hueDir="cw" meth="repeat">
      <a:schemeClr val="accent1">
        <a:alpha val="90000"/>
        <a:tint val="40000"/>
      </a:schemeClr>
    </dgm:fillClrLst>
    <dgm:linClrLst hueDir="cw" meth="repeat">
      <a:schemeClr val="accent1">
        <a:alpha val="90000"/>
        <a:tint val="40000"/>
      </a:schemeClr>
    </dgm:linClrLst>
    <dgm:effectClrLst hueDir="cw" meth="span"/>
    <dgm:txLinClrLst hueDir="cw" meth="span"/>
    <dgm:txFillClrLst hueDir="cw" meth="repeat">
      <a:schemeClr val="dk1"/>
    </dgm:txFillClrLst>
    <dgm:txEffectClrLst hueDir="cw" meth="span"/>
  </dgm:styleLbl>
  <dgm:styleLbl name="fgImgPlace1">
    <dgm:fillClrLst hueDir="cw" meth="repeat">
      <a:schemeClr val="accent1">
        <a:tint val="5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fgShp">
    <dgm:fillClrLst hueDir="cw" meth="repeat">
      <a:schemeClr val="accent1">
        <a:tint val="60000"/>
      </a:schemeClr>
    </dgm:fillClrLst>
    <dgm:linClrLst hueDir="cw" meth="repeat">
      <a:schemeClr val="lt1"/>
    </dgm:linClrLst>
    <dgm:effectClrLst hueDir="cw" meth="span"/>
    <dgm:txLinClrLst hueDir="cw" meth="span"/>
    <dgm:txFillClrLst hueDir="cw" meth="repeat">
      <a:schemeClr val="dk1"/>
    </dgm:txFillClrLst>
    <dgm:txEffectClrLst hueDir="cw" meth="span"/>
  </dgm:styleLbl>
  <dgm:styleLbl name="fgSib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span"/>
    <dgm:txEffectClrLst hueDir="cw" meth="span"/>
  </dgm:styleLbl>
  <dgm:styleLbl name="lnNode1">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node0">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node1">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node2">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node3">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node4">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parChTrans1D1">
    <dgm:fillClrLst hueDir="cw" meth="repeat">
      <a:schemeClr val="accent1"/>
    </dgm:fillClrLst>
    <dgm:linClrLst hueDir="cw" meth="repeat">
      <a:schemeClr val="accent1">
        <a:shade val="60000"/>
      </a:schemeClr>
    </dgm:linClrLst>
    <dgm:effectClrLst hueDir="cw" meth="span"/>
    <dgm:txLinClrLst hueDir="cw" meth="span"/>
    <dgm:txFillClrLst hueDir="cw" meth="repeat">
      <a:schemeClr val="tx1"/>
    </dgm:txFillClrLst>
    <dgm:txEffectClrLst hueDir="cw" meth="span"/>
  </dgm:styleLbl>
  <dgm:styleLbl name="parChTrans1D2">
    <dgm:fillClrLst hueDir="cw" meth="repeat">
      <a:schemeClr val="accent1"/>
    </dgm:fillClrLst>
    <dgm:linClrLst hueDir="cw" meth="repeat">
      <a:schemeClr val="accent1">
        <a:shade val="60000"/>
      </a:schemeClr>
    </dgm:linClrLst>
    <dgm:effectClrLst hueDir="cw" meth="span"/>
    <dgm:txLinClrLst hueDir="cw" meth="span"/>
    <dgm:txFillClrLst hueDir="cw" meth="repeat">
      <a:schemeClr val="tx1"/>
    </dgm:txFillClrLst>
    <dgm:txEffectClrLst hueDir="cw" meth="span"/>
  </dgm:styleLbl>
  <dgm:styleLbl name="parChTrans1D3">
    <dgm:fillClrLst hueDir="cw" meth="repeat">
      <a:schemeClr val="accent1"/>
    </dgm:fillClrLst>
    <dgm:linClrLst hueDir="cw" meth="repeat">
      <a:schemeClr val="accent1">
        <a:shade val="80000"/>
      </a:schemeClr>
    </dgm:linClrLst>
    <dgm:effectClrLst hueDir="cw" meth="span"/>
    <dgm:txLinClrLst hueDir="cw" meth="span"/>
    <dgm:txFillClrLst hueDir="cw" meth="repeat">
      <a:schemeClr val="tx1"/>
    </dgm:txFillClrLst>
    <dgm:txEffectClrLst hueDir="cw" meth="span"/>
  </dgm:styleLbl>
  <dgm:styleLbl name="parChTrans1D4">
    <dgm:fillClrLst hueDir="cw" meth="repeat">
      <a:schemeClr val="accent1"/>
    </dgm:fillClrLst>
    <dgm:linClrLst hueDir="cw" meth="repeat">
      <a:schemeClr val="accent1">
        <a:shade val="80000"/>
      </a:schemeClr>
    </dgm:linClrLst>
    <dgm:effectClrLst hueDir="cw" meth="span"/>
    <dgm:txLinClrLst hueDir="cw" meth="span"/>
    <dgm:txFillClrLst hueDir="cw" meth="repeat">
      <a:schemeClr val="tx1"/>
    </dgm:txFillClrLst>
    <dgm:txEffectClrLst hueDir="cw" meth="span"/>
  </dgm:styleLbl>
  <dgm:styleLbl name="parCh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repeat">
      <a:schemeClr val="lt1"/>
    </dgm:txFillClrLst>
    <dgm:txEffectClrLst hueDir="cw" meth="span"/>
  </dgm:styleLbl>
  <dgm:styleLbl name="parChTrans2D2">
    <dgm:fillClrLst hueDir="cw" meth="repeat">
      <a:schemeClr val="accent1"/>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parChTrans2D3">
    <dgm:fillClrLst hueDir="cw" meth="repeat">
      <a:schemeClr val="accent1"/>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parChTrans2D4">
    <dgm:fillClrLst hueDir="cw" meth="repeat">
      <a:schemeClr val="accent1"/>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revTx">
    <dgm:fillClrLst hueDir="cw" meth="repeat">
      <a:schemeClr val="lt1">
        <a:alpha val="0"/>
      </a:schemeClr>
    </dgm:fillClrLst>
    <dgm:linClrLst hueDir="cw" meth="repeat">
      <a:schemeClr val="dk1">
        <a:alpha val="0"/>
      </a:schemeClr>
    </dgm:linClrLst>
    <dgm:effectClrLst hueDir="cw" meth="span"/>
    <dgm:txLinClrLst hueDir="cw" meth="span"/>
    <dgm:txFillClrLst hueDir="cw" meth="repeat">
      <a:schemeClr val="tx1"/>
    </dgm:txFillClrLst>
    <dgm:txEffectClrLst hueDir="cw" meth="span"/>
  </dgm:styleLbl>
  <dgm:styleLbl name="sibTrans1D1">
    <dgm:fillClrLst hueDir="cw" meth="repeat">
      <a:schemeClr val="accent1"/>
    </dgm:fillClrLst>
    <dgm:linClrLst hueDir="cw" meth="repeat">
      <a:schemeClr val="accent1"/>
    </dgm:linClrLst>
    <dgm:effectClrLst hueDir="cw" meth="span"/>
    <dgm:txLinClrLst hueDir="cw" meth="span"/>
    <dgm:txFillClrLst hueDir="cw" meth="repeat">
      <a:schemeClr val="tx1"/>
    </dgm:txFillClrLst>
    <dgm:txEffectClrLst hueDir="cw" meth="span"/>
  </dgm:styleLbl>
  <dgm:styleLbl name="sib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span"/>
    <dgm:txEffectClrLst hueDir="cw" meth="span"/>
  </dgm:styleLbl>
  <dgm:styleLbl name="solidAlignAcc1">
    <dgm:fillClrLst hueDir="cw" meth="repeat">
      <a:schemeClr val="lt1"/>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solidBgAcc1">
    <dgm:fillClrLst hueDir="cw" meth="repeat">
      <a:schemeClr val="lt1"/>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solidFgAcc1">
    <dgm:fillClrLst hueDir="cw" meth="repeat">
      <a:schemeClr val="lt1"/>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trAlignAcc1">
    <dgm:fillClrLst hueDir="cw" meth="repeat">
      <a:schemeClr val="lt1">
        <a:alpha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trBgShp">
    <dgm:fillClrLst hueDir="cw" meth="repeat">
      <a:schemeClr val="accent1">
        <a:tint val="50000"/>
        <a:alpha val="40000"/>
      </a:schemeClr>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vennNode1">
    <dgm:fillClrLst hueDir="cw" meth="repeat">
      <a:schemeClr val="accent1">
        <a:alpha val="50000"/>
      </a:schemeClr>
    </dgm:fillClrLst>
    <dgm:linClrLst hueDir="cw" meth="repeat">
      <a:schemeClr val="lt1"/>
    </dgm:linClrLst>
    <dgm:effectClrLst hueDir="cw" meth="span"/>
    <dgm:txLinClrLst hueDir="cw" meth="span"/>
    <dgm:txFillClrLst hueDir="cw" meth="span"/>
    <dgm:txEffectClrLst hueDir="cw" meth="span"/>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hueDir="cw" meth="repeat">
      <a:schemeClr val="lt1">
        <a:alpha val="90000"/>
      </a:schemeClr>
    </dgm:fillClrLst>
    <dgm:linClrLst hueDir="cw" meth="span">
      <a:schemeClr val="accent2"/>
      <a:schemeClr val="accent3"/>
    </dgm:linClrLst>
    <dgm:effectClrLst hueDir="cw" meth="span"/>
    <dgm:txLinClrLst hueDir="cw" meth="span"/>
    <dgm:txFillClrLst hueDir="cw" meth="repeat">
      <a:schemeClr val="dk1"/>
    </dgm:txFillClrLst>
    <dgm:txEffectClrLst hueDir="cw" meth="span"/>
  </dgm:styleLbl>
  <dgm:styleLbl name="alignAccFollowNode1">
    <dgm:fillClrLst hueDir="cw" meth="span">
      <a:schemeClr val="accent2">
        <a:tint val="40000"/>
        <a:alpha val="90000"/>
      </a:schemeClr>
      <a:schemeClr val="accent3">
        <a:tint val="40000"/>
        <a:alpha val="90000"/>
      </a:schemeClr>
    </dgm:fillClrLst>
    <dgm:linClrLst hueDir="cw" meth="span">
      <a:schemeClr val="accent2">
        <a:tint val="40000"/>
        <a:alpha val="90000"/>
      </a:schemeClr>
      <a:schemeClr val="accent3">
        <a:tint val="40000"/>
        <a:alpha val="90000"/>
      </a:schemeClr>
    </dgm:linClrLst>
    <dgm:effectClrLst hueDir="cw" meth="span"/>
    <dgm:txLinClrLst hueDir="cw" meth="span"/>
    <dgm:txFillClrLst hueDir="cw" meth="repeat">
      <a:schemeClr val="dk1"/>
    </dgm:txFillClrLst>
    <dgm:txEffectClrLst hueDir="cw" meth="span"/>
  </dgm:styleLbl>
  <dgm:styleLbl name="alignImgPlace1">
    <dgm:fillClrLst hueDir="cw" meth="span">
      <a:schemeClr val="accent2">
        <a:tint val="50000"/>
      </a:schemeClr>
      <a:schemeClr val="accent3">
        <a:tint val="2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alignNode1">
    <dgm:fillClrLst hueDir="cw" meth="span">
      <a:schemeClr val="accent2"/>
      <a:schemeClr val="accent3"/>
    </dgm:fillClrLst>
    <dgm:linClrLst hueDir="cw" meth="span">
      <a:schemeClr val="accent2"/>
      <a:schemeClr val="accent3"/>
    </dgm:linClrLst>
    <dgm:effectClrLst hueDir="cw" meth="span"/>
    <dgm:txLinClrLst hueDir="cw" meth="span"/>
    <dgm:txFillClrLst hueDir="cw" meth="span"/>
    <dgm:txEffectClrLst hueDir="cw" meth="span"/>
  </dgm:styleLbl>
  <dgm:styleLbl name="asst0">
    <dgm:fillClrLst hueDir="cw" meth="repeat">
      <a:schemeClr val="accent2"/>
    </dgm:fillClrLst>
    <dgm:linClrLst hueDir="cw" meth="repeat">
      <a:schemeClr val="lt1">
        <a:shade val="80000"/>
      </a:schemeClr>
    </dgm:linClrLst>
    <dgm:effectClrLst hueDir="cw" meth="span"/>
    <dgm:txLinClrLst hueDir="cw" meth="span"/>
    <dgm:txFillClrLst hueDir="cw" meth="span"/>
    <dgm:txEffectClrLst hueDir="cw" meth="span"/>
  </dgm:styleLbl>
  <dgm:styleLbl name="asst1">
    <dgm:fillClrLst hueDir="cw" meth="repeat">
      <a:schemeClr val="accent3"/>
    </dgm:fillClrLst>
    <dgm:linClrLst hueDir="cw" meth="repeat">
      <a:schemeClr val="lt1">
        <a:shade val="80000"/>
      </a:schemeClr>
    </dgm:linClrLst>
    <dgm:effectClrLst hueDir="cw" meth="span"/>
    <dgm:txLinClrLst hueDir="cw" meth="span"/>
    <dgm:txFillClrLst hueDir="cw" meth="span"/>
    <dgm:txEffectClrLst hueDir="cw" meth="span"/>
  </dgm:styleLbl>
  <dgm:styleLbl name="asst2">
    <dgm:fillClrLst hueDir="cw" meth="span">
      <a:schemeClr val="accent4"/>
    </dgm:fillClrLst>
    <dgm:linClrLst hueDir="cw" meth="repeat">
      <a:schemeClr val="lt1"/>
    </dgm:linClrLst>
    <dgm:effectClrLst hueDir="cw" meth="span"/>
    <dgm:txLinClrLst hueDir="cw" meth="span"/>
    <dgm:txFillClrLst hueDir="cw" meth="span"/>
    <dgm:txEffectClrLst hueDir="cw" meth="span"/>
  </dgm:styleLbl>
  <dgm:styleLbl name="asst3">
    <dgm:fillClrLst hueDir="cw" meth="span">
      <a:schemeClr val="accent5"/>
    </dgm:fillClrLst>
    <dgm:linClrLst hueDir="cw" meth="repeat">
      <a:schemeClr val="lt1"/>
    </dgm:linClrLst>
    <dgm:effectClrLst hueDir="cw" meth="span"/>
    <dgm:txLinClrLst hueDir="cw" meth="span"/>
    <dgm:txFillClrLst hueDir="cw" meth="span"/>
    <dgm:txEffectClrLst hueDir="cw" meth="span"/>
  </dgm:styleLbl>
  <dgm:styleLbl name="asst4">
    <dgm:fillClrLst hueDir="cw" meth="span">
      <a:schemeClr val="accent6"/>
    </dgm:fillClrLst>
    <dgm:linClrLst hueDir="cw" meth="repeat">
      <a:schemeClr val="lt1"/>
    </dgm:linClrLst>
    <dgm:effectClrLst hueDir="cw" meth="span"/>
    <dgm:txLinClrLst hueDir="cw" meth="span"/>
    <dgm:txFillClrLst hueDir="cw" meth="span"/>
    <dgm:txEffectClrLst hueDir="cw" meth="span"/>
  </dgm:styleLbl>
  <dgm:styleLbl name="bgAcc1">
    <dgm:fillClrLst hueDir="cw" meth="repeat">
      <a:schemeClr val="lt1">
        <a:alpha val="90000"/>
      </a:schemeClr>
    </dgm:fillClrLst>
    <dgm:linClrLst hueDir="cw" meth="span">
      <a:schemeClr val="accent2"/>
      <a:schemeClr val="accent3"/>
    </dgm:linClrLst>
    <dgm:effectClrLst hueDir="cw" meth="span"/>
    <dgm:txLinClrLst hueDir="cw" meth="span"/>
    <dgm:txFillClrLst hueDir="cw" meth="repeat">
      <a:schemeClr val="dk1"/>
    </dgm:txFillClrLst>
    <dgm:txEffectClrLst hueDir="cw" meth="span"/>
  </dgm:styleLbl>
  <dgm:styleLbl name="bgAccFollowNode1">
    <dgm:fillClrLst hueDir="cw" meth="span">
      <a:schemeClr val="accent2">
        <a:tint val="40000"/>
        <a:alpha val="90000"/>
      </a:schemeClr>
      <a:schemeClr val="accent3">
        <a:tint val="40000"/>
        <a:alpha val="90000"/>
      </a:schemeClr>
    </dgm:fillClrLst>
    <dgm:linClrLst hueDir="cw" meth="span">
      <a:schemeClr val="accent2">
        <a:tint val="40000"/>
        <a:alpha val="90000"/>
      </a:schemeClr>
      <a:schemeClr val="accent3">
        <a:tint val="40000"/>
        <a:alpha val="90000"/>
      </a:schemeClr>
    </dgm:linClrLst>
    <dgm:effectClrLst hueDir="cw" meth="span"/>
    <dgm:txLinClrLst hueDir="cw" meth="span"/>
    <dgm:txFillClrLst hueDir="cw" meth="repeat">
      <a:schemeClr val="dk1"/>
    </dgm:txFillClrLst>
    <dgm:txEffectClrLst hueDir="cw" meth="span"/>
  </dgm:styleLbl>
  <dgm:styleLbl name="bgImgPlace1">
    <dgm:fillClrLst hueDir="cw" meth="span">
      <a:schemeClr val="accent2">
        <a:tint val="50000"/>
      </a:schemeClr>
      <a:schemeClr val="accent3">
        <a:tint val="2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bgShp">
    <dgm:fillClrLst hueDir="cw" meth="repeat">
      <a:schemeClr val="accent2">
        <a:tint val="40000"/>
      </a:schemeClr>
    </dgm:fillClrLst>
    <dgm:linClrLst hueDir="cw" meth="repeat">
      <a:schemeClr val="dk1"/>
    </dgm:linClrLst>
    <dgm:effectClrLst hueDir="cw" meth="span"/>
    <dgm:txLinClrLst hueDir="cw" meth="span"/>
    <dgm:txFillClrLst hueDir="cw" meth="repeat">
      <a:schemeClr val="dk1"/>
    </dgm:txFillClrLst>
    <dgm:txEffectClrLst hueDir="cw" meth="span"/>
  </dgm:styleLbl>
  <dgm:styleLbl name="bgSibTrans2D1">
    <dgm:fillClrLst hueDir="cw" meth="span">
      <a:schemeClr val="accent2"/>
      <a:schemeClr val="accent3"/>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callout">
    <dgm:fillClrLst hueDir="cw" meth="repeat">
      <a:schemeClr val="accent2"/>
    </dgm:fillClrLst>
    <dgm:linClrLst hueDir="cw" meth="repeat">
      <a:schemeClr val="accent2">
        <a:tint val="50000"/>
      </a:schemeClr>
    </dgm:linClrLst>
    <dgm:effectClrLst hueDir="cw" meth="span"/>
    <dgm:txLinClrLst hueDir="cw" meth="span"/>
    <dgm:txFillClrLst hueDir="cw" meth="repeat">
      <a:schemeClr val="tx1"/>
    </dgm:txFillClrLst>
    <dgm:txEffectClrLst hueDir="cw" meth="span"/>
  </dgm:styleLbl>
  <dgm:styleLbl name="conFgAcc1">
    <dgm:fillClrLst hueDir="cw" meth="repeat">
      <a:schemeClr val="lt1">
        <a:alpha val="90000"/>
      </a:schemeClr>
    </dgm:fillClrLst>
    <dgm:linClrLst hueDir="cw" meth="span">
      <a:schemeClr val="accent2"/>
      <a:schemeClr val="accent3"/>
    </dgm:linClrLst>
    <dgm:effectClrLst hueDir="cw" meth="span"/>
    <dgm:txLinClrLst hueDir="cw" meth="span"/>
    <dgm:txFillClrLst hueDir="cw" meth="repeat">
      <a:schemeClr val="dk1"/>
    </dgm:txFillClrLst>
    <dgm:txEffectClrLst hueDir="cw" meth="span"/>
  </dgm:styleLbl>
  <dgm:styleLbl name="dkBgShp">
    <dgm:fillClrLst hueDir="cw" meth="repeat">
      <a:schemeClr val="accent2">
        <a:shade val="90000"/>
      </a:schemeClr>
    </dgm:fillClrLst>
    <dgm:linClrLst hueDir="cw" meth="repeat">
      <a:schemeClr val="dk1"/>
    </dgm:linClrLst>
    <dgm:effectClrLst hueDir="cw" meth="span"/>
    <dgm:txLinClrLst hueDir="cw" meth="span"/>
    <dgm:txFillClrLst hueDir="cw" meth="repeat">
      <a:schemeClr val="lt1"/>
    </dgm:txFillClrLst>
    <dgm:txEffectClrLst hueDir="cw" meth="span"/>
  </dgm:styleLbl>
  <dgm:styleLbl name="fgAcc0">
    <dgm:fillClrLst hueDir="cw" meth="repeat">
      <a:schemeClr val="lt1">
        <a:alpha val="90000"/>
      </a:schemeClr>
    </dgm:fillClrLst>
    <dgm:linClrLst hueDir="cw" meth="span">
      <a:schemeClr val="accent1"/>
    </dgm:linClrLst>
    <dgm:effectClrLst hueDir="cw" meth="span"/>
    <dgm:txLinClrLst hueDir="cw" meth="span"/>
    <dgm:txFillClrLst hueDir="cw" meth="repeat">
      <a:schemeClr val="dk1"/>
    </dgm:txFillClrLst>
    <dgm:txEffectClrLst hueDir="cw" meth="span"/>
  </dgm:styleLbl>
  <dgm:styleLbl name="fgAcc1">
    <dgm:fillClrLst hueDir="cw" meth="repeat">
      <a:schemeClr val="lt1">
        <a:alpha val="90000"/>
      </a:schemeClr>
    </dgm:fillClrLst>
    <dgm:linClrLst hueDir="cw" meth="span">
      <a:schemeClr val="accent2"/>
      <a:schemeClr val="accent3"/>
    </dgm:linClrLst>
    <dgm:effectClrLst hueDir="cw" meth="span"/>
    <dgm:txLinClrLst hueDir="cw" meth="span"/>
    <dgm:txFillClrLst hueDir="cw" meth="repeat">
      <a:schemeClr val="dk1"/>
    </dgm:txFillClrLst>
    <dgm:txEffectClrLst hueDir="cw" meth="span"/>
  </dgm:styleLbl>
  <dgm:styleLbl name="fgAcc2">
    <dgm:fillClrLst hueDir="cw" meth="repeat">
      <a:schemeClr val="lt1">
        <a:alpha val="90000"/>
      </a:schemeClr>
    </dgm:fillClrLst>
    <dgm:linClrLst hueDir="cw" meth="span">
      <a:schemeClr val="accent3"/>
    </dgm:linClrLst>
    <dgm:effectClrLst hueDir="cw" meth="span"/>
    <dgm:txLinClrLst hueDir="cw" meth="span"/>
    <dgm:txFillClrLst hueDir="cw" meth="repeat">
      <a:schemeClr val="dk1"/>
    </dgm:txFillClrLst>
    <dgm:txEffectClrLst hueDir="cw" meth="span"/>
  </dgm:styleLbl>
  <dgm:styleLbl name="fgAcc3">
    <dgm:fillClrLst hueDir="cw" meth="repeat">
      <a:schemeClr val="lt1">
        <a:alpha val="90000"/>
      </a:schemeClr>
    </dgm:fillClrLst>
    <dgm:linClrLst hueDir="cw" meth="span">
      <a:schemeClr val="accent4"/>
    </dgm:linClrLst>
    <dgm:effectClrLst hueDir="cw" meth="span"/>
    <dgm:txLinClrLst hueDir="cw" meth="span"/>
    <dgm:txFillClrLst hueDir="cw" meth="repeat">
      <a:schemeClr val="dk1"/>
    </dgm:txFillClrLst>
    <dgm:txEffectClrLst hueDir="cw" meth="span"/>
  </dgm:styleLbl>
  <dgm:styleLbl name="fgAcc4">
    <dgm:fillClrLst hueDir="cw" meth="repeat">
      <a:schemeClr val="lt1">
        <a:alpha val="90000"/>
      </a:schemeClr>
    </dgm:fillClrLst>
    <dgm:linClrLst hueDir="cw" meth="span">
      <a:schemeClr val="accent5"/>
    </dgm:linClrLst>
    <dgm:effectClrLst hueDir="cw" meth="span"/>
    <dgm:txLinClrLst hueDir="cw" meth="span"/>
    <dgm:txFillClrLst hueDir="cw" meth="repeat">
      <a:schemeClr val="dk1"/>
    </dgm:txFillClrLst>
    <dgm:txEffectClrLst hueDir="cw" meth="span"/>
  </dgm:styleLbl>
  <dgm:styleLbl name="fgAccFollowNode1">
    <dgm:fillClrLst hueDir="cw" meth="span">
      <a:schemeClr val="accent2">
        <a:tint val="40000"/>
        <a:alpha val="90000"/>
      </a:schemeClr>
      <a:schemeClr val="accent3">
        <a:tint val="40000"/>
        <a:alpha val="90000"/>
      </a:schemeClr>
    </dgm:fillClrLst>
    <dgm:linClrLst hueDir="cw" meth="span">
      <a:schemeClr val="accent2">
        <a:tint val="40000"/>
        <a:alpha val="90000"/>
      </a:schemeClr>
      <a:schemeClr val="accent3">
        <a:tint val="40000"/>
        <a:alpha val="90000"/>
      </a:schemeClr>
    </dgm:linClrLst>
    <dgm:effectClrLst hueDir="cw" meth="span"/>
    <dgm:txLinClrLst hueDir="cw" meth="span"/>
    <dgm:txFillClrLst hueDir="cw" meth="repeat">
      <a:schemeClr val="dk1"/>
    </dgm:txFillClrLst>
    <dgm:txEffectClrLst hueDir="cw" meth="span"/>
  </dgm:styleLbl>
  <dgm:styleLbl name="fgImgPlace1">
    <dgm:fillClrLst hueDir="cw" meth="span">
      <a:schemeClr val="accent2">
        <a:tint val="50000"/>
      </a:schemeClr>
      <a:schemeClr val="accent3">
        <a:tint val="5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fgShp">
    <dgm:fillClrLst hueDir="cw" meth="repeat">
      <a:schemeClr val="accent2">
        <a:tint val="40000"/>
      </a:schemeClr>
    </dgm:fillClrLst>
    <dgm:linClrLst hueDir="cw" meth="repeat">
      <a:schemeClr val="lt1"/>
    </dgm:linClrLst>
    <dgm:effectClrLst hueDir="cw" meth="span"/>
    <dgm:txLinClrLst hueDir="cw" meth="span"/>
    <dgm:txFillClrLst hueDir="cw" meth="repeat">
      <a:schemeClr val="dk1"/>
    </dgm:txFillClrLst>
    <dgm:txEffectClrLst hueDir="cw" meth="span"/>
  </dgm:styleLbl>
  <dgm:styleLbl name="fgSibTrans2D1">
    <dgm:fillClrLst hueDir="cw" meth="span">
      <a:schemeClr val="accent2"/>
      <a:schemeClr val="accent3"/>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lnNode1">
    <dgm:fillClrLst hueDir="cw" meth="span">
      <a:schemeClr val="accent2"/>
      <a:schemeClr val="accent3"/>
    </dgm:fillClrLst>
    <dgm:linClrLst hueDir="cw" meth="repeat">
      <a:schemeClr val="lt1"/>
    </dgm:linClrLst>
    <dgm:effectClrLst hueDir="cw" meth="span"/>
    <dgm:txLinClrLst hueDir="cw" meth="span"/>
    <dgm:txFillClrLst hueDir="cw" meth="span"/>
    <dgm:txEffectClrLst hueDir="cw" meth="span"/>
  </dgm:styleLbl>
  <dgm:styleLbl name="node0">
    <dgm:fillClrLst hueDir="cw" meth="repeat">
      <a:schemeClr val="accent1"/>
    </dgm:fillClrLst>
    <dgm:linClrLst hueDir="cw" meth="repeat">
      <a:schemeClr val="lt1"/>
    </dgm:linClrLst>
    <dgm:effectClrLst hueDir="cw" meth="span"/>
    <dgm:txLinClrLst hueDir="cw" meth="span"/>
    <dgm:txFillClrLst hueDir="cw" meth="span"/>
    <dgm:txEffectClrLst hueDir="cw" meth="span"/>
  </dgm:styleLbl>
  <dgm:styleLbl name="node1">
    <dgm:fillClrLst hueDir="cw" meth="span">
      <a:schemeClr val="accent2"/>
      <a:schemeClr val="accent3"/>
    </dgm:fillClrLst>
    <dgm:linClrLst hueDir="cw" meth="repeat">
      <a:schemeClr val="lt1"/>
    </dgm:linClrLst>
    <dgm:effectClrLst hueDir="cw" meth="span"/>
    <dgm:txLinClrLst hueDir="cw" meth="span"/>
    <dgm:txFillClrLst hueDir="cw" meth="span"/>
    <dgm:txEffectClrLst hueDir="cw" meth="span"/>
  </dgm:styleLbl>
  <dgm:styleLbl name="node2">
    <dgm:fillClrLst hueDir="cw" meth="span">
      <a:schemeClr val="accent3"/>
    </dgm:fillClrLst>
    <dgm:linClrLst hueDir="cw" meth="repeat">
      <a:schemeClr val="lt1"/>
    </dgm:linClrLst>
    <dgm:effectClrLst hueDir="cw" meth="span"/>
    <dgm:txLinClrLst hueDir="cw" meth="span"/>
    <dgm:txFillClrLst hueDir="cw" meth="span"/>
    <dgm:txEffectClrLst hueDir="cw" meth="span"/>
  </dgm:styleLbl>
  <dgm:styleLbl name="node3">
    <dgm:fillClrLst hueDir="cw" meth="span">
      <a:schemeClr val="accent4"/>
    </dgm:fillClrLst>
    <dgm:linClrLst hueDir="cw" meth="repeat">
      <a:schemeClr val="lt1"/>
    </dgm:linClrLst>
    <dgm:effectClrLst hueDir="cw" meth="span"/>
    <dgm:txLinClrLst hueDir="cw" meth="span"/>
    <dgm:txFillClrLst hueDir="cw" meth="span"/>
    <dgm:txEffectClrLst hueDir="cw" meth="span"/>
  </dgm:styleLbl>
  <dgm:styleLbl name="node4">
    <dgm:fillClrLst hueDir="cw" meth="span">
      <a:schemeClr val="accent5"/>
    </dgm:fillClrLst>
    <dgm:linClrLst hueDir="cw" meth="repeat">
      <a:schemeClr val="lt1"/>
    </dgm:linClrLst>
    <dgm:effectClrLst hueDir="cw" meth="span"/>
    <dgm:txLinClrLst hueDir="cw" meth="span"/>
    <dgm:txFillClrLst hueDir="cw" meth="span"/>
    <dgm:txEffectClrLst hueDir="cw" meth="span"/>
  </dgm:styleLbl>
  <dgm:styleLbl name="parChTrans1D1">
    <dgm:fillClrLst hueDir="cw" meth="repeat">
      <a:schemeClr val="accent2"/>
    </dgm:fillClrLst>
    <dgm:linClrLst hueDir="cw" meth="repeat">
      <a:schemeClr val="accent2"/>
    </dgm:linClrLst>
    <dgm:effectClrLst hueDir="cw" meth="span"/>
    <dgm:txLinClrLst hueDir="cw" meth="span"/>
    <dgm:txFillClrLst hueDir="cw" meth="repeat">
      <a:schemeClr val="tx1"/>
    </dgm:txFillClrLst>
    <dgm:txEffectClrLst hueDir="cw" meth="span"/>
  </dgm:styleLbl>
  <dgm:styleLbl name="parChTrans1D2">
    <dgm:fillClrLst hueDir="cw" meth="repeat">
      <a:schemeClr val="accent2">
        <a:tint val="90000"/>
      </a:schemeClr>
    </dgm:fillClrLst>
    <dgm:linClrLst hueDir="cw" meth="repeat">
      <a:schemeClr val="accent3"/>
    </dgm:linClrLst>
    <dgm:effectClrLst hueDir="cw" meth="span"/>
    <dgm:txLinClrLst hueDir="cw" meth="span"/>
    <dgm:txFillClrLst hueDir="cw" meth="repeat">
      <a:schemeClr val="tx1"/>
    </dgm:txFillClrLst>
    <dgm:txEffectClrLst hueDir="cw" meth="span"/>
  </dgm:styleLbl>
  <dgm:styleLbl name="parChTrans1D3">
    <dgm:fillClrLst hueDir="cw" meth="repeat">
      <a:schemeClr val="accent2">
        <a:tint val="70000"/>
      </a:schemeClr>
    </dgm:fillClrLst>
    <dgm:linClrLst hueDir="cw" meth="repeat">
      <a:schemeClr val="accent4"/>
    </dgm:linClrLst>
    <dgm:effectClrLst hueDir="cw" meth="span"/>
    <dgm:txLinClrLst hueDir="cw" meth="span"/>
    <dgm:txFillClrLst hueDir="cw" meth="repeat">
      <a:schemeClr val="tx1"/>
    </dgm:txFillClrLst>
    <dgm:txEffectClrLst hueDir="cw" meth="span"/>
  </dgm:styleLbl>
  <dgm:styleLbl name="parChTrans1D4">
    <dgm:fillClrLst hueDir="cw" meth="repeat">
      <a:schemeClr val="accent2">
        <a:tint val="50000"/>
      </a:schemeClr>
    </dgm:fillClrLst>
    <dgm:linClrLst hueDir="cw" meth="repeat">
      <a:schemeClr val="accent5"/>
    </dgm:linClrLst>
    <dgm:effectClrLst hueDir="cw" meth="span"/>
    <dgm:txLinClrLst hueDir="cw" meth="span"/>
    <dgm:txFillClrLst hueDir="cw" meth="repeat">
      <a:schemeClr val="tx1"/>
    </dgm:txFillClrLst>
    <dgm:txEffectClrLst hueDir="cw" meth="span"/>
  </dgm:styleLbl>
  <dgm:styleLbl name="parChTrans2D1">
    <dgm:fillClrLst hueDir="cw" meth="repeat">
      <a:schemeClr val="accent2"/>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parChTrans2D2">
    <dgm:fillClrLst hueDir="cw" meth="repeat">
      <a:schemeClr val="accent3"/>
    </dgm:fillClrLst>
    <dgm:linClrLst hueDir="cw" meth="repeat">
      <a:schemeClr val="lt1"/>
    </dgm:linClrLst>
    <dgm:effectClrLst hueDir="cw" meth="span"/>
    <dgm:txLinClrLst hueDir="cw" meth="span"/>
    <dgm:txFillClrLst hueDir="cw" meth="span"/>
    <dgm:txEffectClrLst hueDir="cw" meth="span"/>
  </dgm:styleLbl>
  <dgm:styleLbl name="parChTrans2D3">
    <dgm:fillClrLst hueDir="cw" meth="repeat">
      <a:schemeClr val="accent4"/>
    </dgm:fillClrLst>
    <dgm:linClrLst hueDir="cw" meth="repeat">
      <a:schemeClr val="lt1"/>
    </dgm:linClrLst>
    <dgm:effectClrLst hueDir="cw" meth="span"/>
    <dgm:txLinClrLst hueDir="cw" meth="span"/>
    <dgm:txFillClrLst hueDir="cw" meth="span"/>
    <dgm:txEffectClrLst hueDir="cw" meth="span"/>
  </dgm:styleLbl>
  <dgm:styleLbl name="parChTrans2D4">
    <dgm:fillClrLst hueDir="cw" meth="repeat">
      <a:schemeClr val="accent5"/>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revTx">
    <dgm:fillClrLst hueDir="cw" meth="repeat">
      <a:schemeClr val="lt1">
        <a:alpha val="0"/>
      </a:schemeClr>
    </dgm:fillClrLst>
    <dgm:linClrLst hueDir="cw" meth="repeat">
      <a:schemeClr val="dk1">
        <a:alpha val="0"/>
      </a:schemeClr>
    </dgm:linClrLst>
    <dgm:effectClrLst hueDir="cw" meth="span"/>
    <dgm:txLinClrLst hueDir="cw" meth="span"/>
    <dgm:txFillClrLst hueDir="cw" meth="repeat">
      <a:schemeClr val="tx1"/>
    </dgm:txFillClrLst>
    <dgm:txEffectClrLst hueDir="cw" meth="span"/>
  </dgm:styleLbl>
  <dgm:styleLbl name="sibTrans1D1">
    <dgm:fillClrLst hueDir="cw" meth="span"/>
    <dgm:linClrLst hueDir="cw" meth="span">
      <a:schemeClr val="accent2"/>
      <a:schemeClr val="accent3"/>
    </dgm:linClrLst>
    <dgm:effectClrLst hueDir="cw" meth="span"/>
    <dgm:txLinClrLst hueDir="cw" meth="span"/>
    <dgm:txFillClrLst hueDir="cw" meth="repeat">
      <a:schemeClr val="tx1"/>
    </dgm:txFillClrLst>
    <dgm:txEffectClrLst hueDir="cw" meth="span"/>
  </dgm:styleLbl>
  <dgm:styleLbl name="sibTrans2D1">
    <dgm:fillClrLst hueDir="cw" meth="span">
      <a:schemeClr val="accent2"/>
      <a:schemeClr val="accent3"/>
    </dgm:fillClrLst>
    <dgm:linClrLst hueDir="cw" meth="repeat">
      <a:schemeClr val="lt1"/>
    </dgm:linClrLst>
    <dgm:effectClrLst hueDir="cw" meth="span"/>
    <dgm:txLinClrLst hueDir="cw" meth="span"/>
    <dgm:txFillClrLst hueDir="cw" meth="span"/>
    <dgm:txEffectClrLst hueDir="cw" meth="span"/>
  </dgm:styleLbl>
  <dgm:styleLbl name="solidAlignAcc1">
    <dgm:fillClrLst hueDir="cw" meth="repeat">
      <a:schemeClr val="lt1"/>
    </dgm:fillClrLst>
    <dgm:linClrLst hueDir="cw" meth="span">
      <a:schemeClr val="accent2"/>
      <a:schemeClr val="accent3"/>
    </dgm:linClrLst>
    <dgm:effectClrLst hueDir="cw" meth="span"/>
    <dgm:txLinClrLst hueDir="cw" meth="span"/>
    <dgm:txFillClrLst hueDir="cw" meth="repeat">
      <a:schemeClr val="dk1"/>
    </dgm:txFillClrLst>
    <dgm:txEffectClrLst hueDir="cw" meth="span"/>
  </dgm:styleLbl>
  <dgm:styleLbl name="solidBgAcc1">
    <dgm:fillClrLst hueDir="cw" meth="repeat">
      <a:schemeClr val="lt1"/>
    </dgm:fillClrLst>
    <dgm:linClrLst hueDir="cw" meth="span">
      <a:schemeClr val="accent2"/>
      <a:schemeClr val="accent3"/>
    </dgm:linClrLst>
    <dgm:effectClrLst hueDir="cw" meth="span"/>
    <dgm:txLinClrLst hueDir="cw" meth="span"/>
    <dgm:txFillClrLst hueDir="cw" meth="repeat">
      <a:schemeClr val="dk1"/>
    </dgm:txFillClrLst>
    <dgm:txEffectClrLst hueDir="cw" meth="span"/>
  </dgm:styleLbl>
  <dgm:styleLbl name="solidFgAcc1">
    <dgm:fillClrLst hueDir="cw" meth="repeat">
      <a:schemeClr val="lt1"/>
    </dgm:fillClrLst>
    <dgm:linClrLst hueDir="cw" meth="span">
      <a:schemeClr val="accent2"/>
      <a:schemeClr val="accent3"/>
    </dgm:linClrLst>
    <dgm:effectClrLst hueDir="cw" meth="span"/>
    <dgm:txLinClrLst hueDir="cw" meth="span"/>
    <dgm:txFillClrLst hueDir="cw" meth="repeat">
      <a:schemeClr val="dk1"/>
    </dgm:txFillClrLst>
    <dgm:txEffectClrLst hueDir="cw" meth="span"/>
  </dgm:styleLbl>
  <dgm:styleLbl name="trAlignAcc1">
    <dgm:fillClrLst hueDir="cw" meth="repeat">
      <a:schemeClr val="lt1">
        <a:alpha val="40000"/>
      </a:schemeClr>
    </dgm:fillClrLst>
    <dgm:linClrLst hueDir="cw" meth="repeat">
      <a:schemeClr val="accent2"/>
    </dgm:linClrLst>
    <dgm:effectClrLst hueDir="cw" meth="span"/>
    <dgm:txLinClrLst hueDir="cw" meth="span"/>
    <dgm:txFillClrLst hueDir="cw" meth="repeat">
      <a:schemeClr val="dk1"/>
    </dgm:txFillClrLst>
    <dgm:txEffectClrLst hueDir="cw" meth="span"/>
  </dgm:styleLbl>
  <dgm:styleLbl name="trBgShp">
    <dgm:fillClrLst hueDir="cw" meth="repeat">
      <a:schemeClr val="accent2">
        <a:tint val="50000"/>
        <a:alpha val="40000"/>
      </a:schemeClr>
    </dgm:fillClrLst>
    <dgm:linClrLst hueDir="cw" meth="repeat">
      <a:schemeClr val="accent2"/>
    </dgm:linClrLst>
    <dgm:effectClrLst hueDir="cw" meth="span"/>
    <dgm:txLinClrLst hueDir="cw" meth="span"/>
    <dgm:txFillClrLst hueDir="cw" meth="repeat">
      <a:schemeClr val="lt1"/>
    </dgm:txFillClrLst>
    <dgm:txEffectClrLst hueDir="cw" meth="span"/>
  </dgm:styleLbl>
  <dgm:styleLbl name="vennNode1">
    <dgm:fillClrLst hueDir="cw" meth="span">
      <a:schemeClr val="accent2">
        <a:alpha val="50000"/>
      </a:schemeClr>
      <a:schemeClr val="accent3">
        <a:alpha val="50000"/>
      </a:schemeClr>
    </dgm:fillClrLst>
    <dgm:linClrLst hueDir="cw" meth="repeat">
      <a:schemeClr val="lt1"/>
    </dgm:linClrLst>
    <dgm:effectClrLst hueDir="cw" meth="span"/>
    <dgm:txLinClrLst hueDir="cw" meth="span"/>
    <dgm:txFillClrLst hueDir="cw" meth="span"/>
    <dgm:txEffectClrLst hueDir="cw" meth="span"/>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alignAcc1">
    <dgm:fillClrLst hueDir="cw" meth="repeat">
      <a:schemeClr val="lt1">
        <a:alpha val="90000"/>
      </a:schemeClr>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alignAccFollowNode1">
    <dgm:fillClrLst hueDir="cw" meth="repeat">
      <a:schemeClr val="accent6">
        <a:alpha val="90000"/>
        <a:tint val="40000"/>
      </a:schemeClr>
    </dgm:fillClrLst>
    <dgm:linClrLst hueDir="cw" meth="repeat">
      <a:schemeClr val="accent6">
        <a:alpha val="90000"/>
        <a:tint val="40000"/>
      </a:schemeClr>
    </dgm:linClrLst>
    <dgm:effectClrLst hueDir="cw" meth="span"/>
    <dgm:txLinClrLst hueDir="cw" meth="span"/>
    <dgm:txFillClrLst hueDir="cw" meth="repeat">
      <a:schemeClr val="dk1"/>
    </dgm:txFillClrLst>
    <dgm:txEffectClrLst hueDir="cw" meth="span"/>
  </dgm:styleLbl>
  <dgm:styleLbl name="alignImgPlace1">
    <dgm:fillClrLst hueDir="cw" meth="repeat">
      <a:schemeClr val="accent6">
        <a:tint val="5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alignNode1">
    <dgm:fillClrLst hueDir="cw" meth="repeat">
      <a:schemeClr val="accent6"/>
    </dgm:fillClrLst>
    <dgm:linClrLst hueDir="cw" meth="repeat">
      <a:schemeClr val="accent6"/>
    </dgm:linClrLst>
    <dgm:effectClrLst hueDir="cw" meth="span"/>
    <dgm:txLinClrLst hueDir="cw" meth="span"/>
    <dgm:txFillClrLst hueDir="cw" meth="span"/>
    <dgm:txEffectClrLst hueDir="cw" meth="span"/>
  </dgm:styleLbl>
  <dgm:styleLbl name="asst0">
    <dgm:fillClrLst hueDir="cw" meth="repeat">
      <a:schemeClr val="accent6"/>
    </dgm:fillClrLst>
    <dgm:linClrLst hueDir="cw" meth="repeat">
      <a:schemeClr val="lt1"/>
    </dgm:linClrLst>
    <dgm:effectClrLst hueDir="cw" meth="span"/>
    <dgm:txLinClrLst hueDir="cw" meth="span"/>
    <dgm:txFillClrLst hueDir="cw" meth="span"/>
    <dgm:txEffectClrLst hueDir="cw" meth="span"/>
  </dgm:styleLbl>
  <dgm:styleLbl name="asst1">
    <dgm:fillClrLst hueDir="cw" meth="repeat">
      <a:schemeClr val="accent6"/>
    </dgm:fillClrLst>
    <dgm:linClrLst hueDir="cw" meth="repeat">
      <a:schemeClr val="lt1"/>
    </dgm:linClrLst>
    <dgm:effectClrLst hueDir="cw" meth="span"/>
    <dgm:txLinClrLst hueDir="cw" meth="span"/>
    <dgm:txFillClrLst hueDir="cw" meth="span"/>
    <dgm:txEffectClrLst hueDir="cw" meth="span"/>
  </dgm:styleLbl>
  <dgm:styleLbl name="asst2">
    <dgm:fillClrLst hueDir="cw" meth="repeat">
      <a:schemeClr val="accent6"/>
    </dgm:fillClrLst>
    <dgm:linClrLst hueDir="cw" meth="repeat">
      <a:schemeClr val="lt1"/>
    </dgm:linClrLst>
    <dgm:effectClrLst hueDir="cw" meth="span"/>
    <dgm:txLinClrLst hueDir="cw" meth="span"/>
    <dgm:txFillClrLst hueDir="cw" meth="span"/>
    <dgm:txEffectClrLst hueDir="cw" meth="span"/>
  </dgm:styleLbl>
  <dgm:styleLbl name="asst3">
    <dgm:fillClrLst hueDir="cw" meth="repeat">
      <a:schemeClr val="accent6"/>
    </dgm:fillClrLst>
    <dgm:linClrLst hueDir="cw" meth="repeat">
      <a:schemeClr val="lt1"/>
    </dgm:linClrLst>
    <dgm:effectClrLst hueDir="cw" meth="span"/>
    <dgm:txLinClrLst hueDir="cw" meth="span"/>
    <dgm:txFillClrLst hueDir="cw" meth="span"/>
    <dgm:txEffectClrLst hueDir="cw" meth="span"/>
  </dgm:styleLbl>
  <dgm:styleLbl name="asst4">
    <dgm:fillClrLst hueDir="cw" meth="repeat">
      <a:schemeClr val="accent6"/>
    </dgm:fillClrLst>
    <dgm:linClrLst hueDir="cw" meth="repeat">
      <a:schemeClr val="lt1"/>
    </dgm:linClrLst>
    <dgm:effectClrLst hueDir="cw" meth="span"/>
    <dgm:txLinClrLst hueDir="cw" meth="span"/>
    <dgm:txFillClrLst hueDir="cw" meth="span"/>
    <dgm:txEffectClrLst hueDir="cw" meth="span"/>
  </dgm:styleLbl>
  <dgm:styleLbl name="bgAcc1">
    <dgm:fillClrLst hueDir="cw" meth="repeat">
      <a:schemeClr val="lt1">
        <a:alpha val="90000"/>
      </a:schemeClr>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bgAccFollowNode1">
    <dgm:fillClrLst hueDir="cw" meth="repeat">
      <a:schemeClr val="accent6">
        <a:alpha val="90000"/>
        <a:tint val="40000"/>
      </a:schemeClr>
    </dgm:fillClrLst>
    <dgm:linClrLst hueDir="cw" meth="repeat">
      <a:schemeClr val="accent6">
        <a:alpha val="90000"/>
        <a:tint val="40000"/>
      </a:schemeClr>
    </dgm:linClrLst>
    <dgm:effectClrLst hueDir="cw" meth="span"/>
    <dgm:txLinClrLst hueDir="cw" meth="span"/>
    <dgm:txFillClrLst hueDir="cw" meth="repeat">
      <a:schemeClr val="dk1"/>
    </dgm:txFillClrLst>
    <dgm:txEffectClrLst hueDir="cw" meth="span"/>
  </dgm:styleLbl>
  <dgm:styleLbl name="bgImgPlace1">
    <dgm:fillClrLst hueDir="cw" meth="repeat">
      <a:schemeClr val="accent6">
        <a:tint val="5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bgShp">
    <dgm:fillClrLst hueDir="cw" meth="repeat">
      <a:schemeClr val="accent6">
        <a:tint val="40000"/>
      </a:schemeClr>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bgSibTrans2D1">
    <dgm:fillClrLst hueDir="cw" meth="repeat">
      <a:schemeClr val="accent6">
        <a:tint val="60000"/>
      </a:schemeClr>
    </dgm:fillClrLst>
    <dgm:linClrLst hueDir="cw" meth="repeat">
      <a:schemeClr val="accent6">
        <a:tint val="60000"/>
      </a:schemeClr>
    </dgm:linClrLst>
    <dgm:effectClrLst hueDir="cw" meth="span"/>
    <dgm:txLinClrLst hueDir="cw" meth="span"/>
    <dgm:txFillClrLst hueDir="cw" meth="span"/>
    <dgm:txEffectClrLst hueDir="cw" meth="span"/>
  </dgm:styleLbl>
  <dgm:styleLbl name="callout">
    <dgm:fillClrLst hueDir="cw" meth="repeat">
      <a:schemeClr val="accent6"/>
    </dgm:fillClrLst>
    <dgm:linClrLst hueDir="cw" meth="repeat">
      <a:schemeClr val="accent6">
        <a:tint val="50000"/>
      </a:schemeClr>
    </dgm:linClrLst>
    <dgm:effectClrLst hueDir="cw" meth="span"/>
    <dgm:txLinClrLst hueDir="cw" meth="span"/>
    <dgm:txFillClrLst hueDir="cw" meth="repeat">
      <a:schemeClr val="tx1"/>
    </dgm:txFillClrLst>
    <dgm:txEffectClrLst hueDir="cw" meth="span"/>
  </dgm:styleLbl>
  <dgm:styleLbl name="conFgAcc1">
    <dgm:fillClrLst hueDir="cw" meth="repeat">
      <a:schemeClr val="lt1">
        <a:alpha val="90000"/>
      </a:schemeClr>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dkBgShp">
    <dgm:fillClrLst hueDir="cw" meth="repeat">
      <a:schemeClr val="accent6">
        <a:shade val="80000"/>
      </a:schemeClr>
    </dgm:fillClrLst>
    <dgm:linClrLst hueDir="cw" meth="repeat">
      <a:schemeClr val="accent6"/>
    </dgm:linClrLst>
    <dgm:effectClrLst hueDir="cw" meth="span"/>
    <dgm:txLinClrLst hueDir="cw" meth="span"/>
    <dgm:txFillClrLst hueDir="cw" meth="repeat">
      <a:schemeClr val="lt1"/>
    </dgm:txFillClrLst>
    <dgm:txEffectClrLst hueDir="cw" meth="span"/>
  </dgm:styleLbl>
  <dgm:styleLbl name="fgAcc0">
    <dgm:fillClrLst hueDir="cw" meth="repeat">
      <a:schemeClr val="lt1">
        <a:alpha val="90000"/>
      </a:schemeClr>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fgAcc1">
    <dgm:fillClrLst hueDir="cw" meth="repeat">
      <a:schemeClr val="lt1">
        <a:alpha val="90000"/>
      </a:schemeClr>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fgAcc2">
    <dgm:fillClrLst hueDir="cw" meth="repeat">
      <a:schemeClr val="lt1">
        <a:alpha val="90000"/>
      </a:schemeClr>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fgAcc3">
    <dgm:fillClrLst hueDir="cw" meth="repeat">
      <a:schemeClr val="lt1">
        <a:alpha val="90000"/>
      </a:schemeClr>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fgAcc4">
    <dgm:fillClrLst hueDir="cw" meth="repeat">
      <a:schemeClr val="lt1">
        <a:alpha val="90000"/>
      </a:schemeClr>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fgAccFollowNode1">
    <dgm:fillClrLst hueDir="cw" meth="repeat">
      <a:schemeClr val="accent6">
        <a:alpha val="90000"/>
        <a:tint val="40000"/>
      </a:schemeClr>
    </dgm:fillClrLst>
    <dgm:linClrLst hueDir="cw" meth="repeat">
      <a:schemeClr val="accent6">
        <a:alpha val="90000"/>
        <a:tint val="40000"/>
      </a:schemeClr>
    </dgm:linClrLst>
    <dgm:effectClrLst hueDir="cw" meth="span"/>
    <dgm:txLinClrLst hueDir="cw" meth="span"/>
    <dgm:txFillClrLst hueDir="cw" meth="repeat">
      <a:schemeClr val="dk1"/>
    </dgm:txFillClrLst>
    <dgm:txEffectClrLst hueDir="cw" meth="span"/>
  </dgm:styleLbl>
  <dgm:styleLbl name="fgImgPlace1">
    <dgm:fillClrLst hueDir="cw" meth="repeat">
      <a:schemeClr val="accent6">
        <a:tint val="50000"/>
      </a:schemeClr>
    </dgm:fillClrLst>
    <dgm:linClrLst hueDir="cw" meth="repeat">
      <a:schemeClr val="lt1"/>
    </dgm:linClrLst>
    <dgm:effectClrLst hueDir="cw" meth="span"/>
    <dgm:txLinClrLst hueDir="cw" meth="span"/>
    <dgm:txFillClrLst hueDir="cw" meth="repeat">
      <a:schemeClr val="lt1"/>
    </dgm:txFillClrLst>
    <dgm:txEffectClrLst hueDir="cw" meth="span"/>
  </dgm:styleLbl>
  <dgm:styleLbl name="fgShp">
    <dgm:fillClrLst hueDir="cw" meth="repeat">
      <a:schemeClr val="accent6">
        <a:tint val="60000"/>
      </a:schemeClr>
    </dgm:fillClrLst>
    <dgm:linClrLst hueDir="cw" meth="repeat">
      <a:schemeClr val="lt1"/>
    </dgm:linClrLst>
    <dgm:effectClrLst hueDir="cw" meth="span"/>
    <dgm:txLinClrLst hueDir="cw" meth="span"/>
    <dgm:txFillClrLst hueDir="cw" meth="repeat">
      <a:schemeClr val="dk1"/>
    </dgm:txFillClrLst>
    <dgm:txEffectClrLst hueDir="cw" meth="span"/>
  </dgm:styleLbl>
  <dgm:styleLbl name="fgSibTrans2D1">
    <dgm:fillClrLst hueDir="cw" meth="repeat">
      <a:schemeClr val="accent6">
        <a:tint val="60000"/>
      </a:schemeClr>
    </dgm:fillClrLst>
    <dgm:linClrLst hueDir="cw" meth="repeat">
      <a:schemeClr val="accent6">
        <a:tint val="60000"/>
      </a:schemeClr>
    </dgm:linClrLst>
    <dgm:effectClrLst hueDir="cw" meth="span"/>
    <dgm:txLinClrLst hueDir="cw" meth="span"/>
    <dgm:txFillClrLst hueDir="cw" meth="span"/>
    <dgm:txEffectClrLst hueDir="cw" meth="span"/>
  </dgm:styleLbl>
  <dgm:styleLbl name="lnNode1">
    <dgm:fillClrLst hueDir="cw" meth="repeat">
      <a:schemeClr val="accent6"/>
    </dgm:fillClrLst>
    <dgm:linClrLst hueDir="cw" meth="repeat">
      <a:schemeClr val="lt1"/>
    </dgm:linClrLst>
    <dgm:effectClrLst hueDir="cw" meth="span"/>
    <dgm:txLinClrLst hueDir="cw" meth="span"/>
    <dgm:txFillClrLst hueDir="cw" meth="span"/>
    <dgm:txEffectClrLst hueDir="cw" meth="span"/>
  </dgm:styleLbl>
  <dgm:styleLbl name="node0">
    <dgm:fillClrLst hueDir="cw" meth="repeat">
      <a:schemeClr val="accent6"/>
    </dgm:fillClrLst>
    <dgm:linClrLst hueDir="cw" meth="repeat">
      <a:schemeClr val="lt1"/>
    </dgm:linClrLst>
    <dgm:effectClrLst hueDir="cw" meth="span"/>
    <dgm:txLinClrLst hueDir="cw" meth="span"/>
    <dgm:txFillClrLst hueDir="cw" meth="span"/>
    <dgm:txEffectClrLst hueDir="cw" meth="span"/>
  </dgm:styleLbl>
  <dgm:styleLbl name="node1">
    <dgm:fillClrLst hueDir="cw" meth="repeat">
      <a:schemeClr val="accent6"/>
    </dgm:fillClrLst>
    <dgm:linClrLst hueDir="cw" meth="repeat">
      <a:schemeClr val="lt1"/>
    </dgm:linClrLst>
    <dgm:effectClrLst hueDir="cw" meth="span"/>
    <dgm:txLinClrLst hueDir="cw" meth="span"/>
    <dgm:txFillClrLst hueDir="cw" meth="span"/>
    <dgm:txEffectClrLst hueDir="cw" meth="span"/>
  </dgm:styleLbl>
  <dgm:styleLbl name="node2">
    <dgm:fillClrLst hueDir="cw" meth="repeat">
      <a:schemeClr val="accent6"/>
    </dgm:fillClrLst>
    <dgm:linClrLst hueDir="cw" meth="repeat">
      <a:schemeClr val="lt1"/>
    </dgm:linClrLst>
    <dgm:effectClrLst hueDir="cw" meth="span"/>
    <dgm:txLinClrLst hueDir="cw" meth="span"/>
    <dgm:txFillClrLst hueDir="cw" meth="span"/>
    <dgm:txEffectClrLst hueDir="cw" meth="span"/>
  </dgm:styleLbl>
  <dgm:styleLbl name="node3">
    <dgm:fillClrLst hueDir="cw" meth="repeat">
      <a:schemeClr val="accent6"/>
    </dgm:fillClrLst>
    <dgm:linClrLst hueDir="cw" meth="repeat">
      <a:schemeClr val="lt1"/>
    </dgm:linClrLst>
    <dgm:effectClrLst hueDir="cw" meth="span"/>
    <dgm:txLinClrLst hueDir="cw" meth="span"/>
    <dgm:txFillClrLst hueDir="cw" meth="span"/>
    <dgm:txEffectClrLst hueDir="cw" meth="span"/>
  </dgm:styleLbl>
  <dgm:styleLbl name="node4">
    <dgm:fillClrLst hueDir="cw" meth="repeat">
      <a:schemeClr val="accent6"/>
    </dgm:fillClrLst>
    <dgm:linClrLst hueDir="cw" meth="repeat">
      <a:schemeClr val="lt1"/>
    </dgm:linClrLst>
    <dgm:effectClrLst hueDir="cw" meth="span"/>
    <dgm:txLinClrLst hueDir="cw" meth="span"/>
    <dgm:txFillClrLst hueDir="cw" meth="span"/>
    <dgm:txEffectClrLst hueDir="cw" meth="span"/>
  </dgm:styleLbl>
  <dgm:styleLbl name="parChTrans1D1">
    <dgm:fillClrLst hueDir="cw" meth="repeat">
      <a:schemeClr val="accent6"/>
    </dgm:fillClrLst>
    <dgm:linClrLst hueDir="cw" meth="repeat">
      <a:schemeClr val="accent6">
        <a:shade val="60000"/>
      </a:schemeClr>
    </dgm:linClrLst>
    <dgm:effectClrLst hueDir="cw" meth="span"/>
    <dgm:txLinClrLst hueDir="cw" meth="span"/>
    <dgm:txFillClrLst hueDir="cw" meth="repeat">
      <a:schemeClr val="tx1"/>
    </dgm:txFillClrLst>
    <dgm:txEffectClrLst hueDir="cw" meth="span"/>
  </dgm:styleLbl>
  <dgm:styleLbl name="parChTrans1D2">
    <dgm:fillClrLst hueDir="cw" meth="repeat">
      <a:schemeClr val="accent6"/>
    </dgm:fillClrLst>
    <dgm:linClrLst hueDir="cw" meth="repeat">
      <a:schemeClr val="accent6">
        <a:shade val="60000"/>
      </a:schemeClr>
    </dgm:linClrLst>
    <dgm:effectClrLst hueDir="cw" meth="span"/>
    <dgm:txLinClrLst hueDir="cw" meth="span"/>
    <dgm:txFillClrLst hueDir="cw" meth="repeat">
      <a:schemeClr val="tx1"/>
    </dgm:txFillClrLst>
    <dgm:txEffectClrLst hueDir="cw" meth="span"/>
  </dgm:styleLbl>
  <dgm:styleLbl name="parChTrans1D3">
    <dgm:fillClrLst hueDir="cw" meth="repeat">
      <a:schemeClr val="accent6"/>
    </dgm:fillClrLst>
    <dgm:linClrLst hueDir="cw" meth="repeat">
      <a:schemeClr val="accent6">
        <a:shade val="80000"/>
      </a:schemeClr>
    </dgm:linClrLst>
    <dgm:effectClrLst hueDir="cw" meth="span"/>
    <dgm:txLinClrLst hueDir="cw" meth="span"/>
    <dgm:txFillClrLst hueDir="cw" meth="repeat">
      <a:schemeClr val="tx1"/>
    </dgm:txFillClrLst>
    <dgm:txEffectClrLst hueDir="cw" meth="span"/>
  </dgm:styleLbl>
  <dgm:styleLbl name="parChTrans1D4">
    <dgm:fillClrLst hueDir="cw" meth="repeat">
      <a:schemeClr val="accent6"/>
    </dgm:fillClrLst>
    <dgm:linClrLst hueDir="cw" meth="repeat">
      <a:schemeClr val="accent6">
        <a:shade val="80000"/>
      </a:schemeClr>
    </dgm:linClrLst>
    <dgm:effectClrLst hueDir="cw" meth="span"/>
    <dgm:txLinClrLst hueDir="cw" meth="span"/>
    <dgm:txFillClrLst hueDir="cw" meth="repeat">
      <a:schemeClr val="tx1"/>
    </dgm:txFillClrLst>
    <dgm:txEffectClrLst hueDir="cw" meth="span"/>
  </dgm:styleLbl>
  <dgm:styleLbl name="parChTrans2D1">
    <dgm:fillClrLst hueDir="cw" meth="repeat">
      <a:schemeClr val="accent6">
        <a:tint val="60000"/>
      </a:schemeClr>
    </dgm:fillClrLst>
    <dgm:linClrLst hueDir="cw" meth="repeat">
      <a:schemeClr val="accent6">
        <a:tint val="60000"/>
      </a:schemeClr>
    </dgm:linClrLst>
    <dgm:effectClrLst hueDir="cw" meth="span"/>
    <dgm:txLinClrLst hueDir="cw" meth="span"/>
    <dgm:txFillClrLst hueDir="cw" meth="repeat">
      <a:schemeClr val="lt1"/>
    </dgm:txFillClrLst>
    <dgm:txEffectClrLst hueDir="cw" meth="span"/>
  </dgm:styleLbl>
  <dgm:styleLbl name="parChTrans2D2">
    <dgm:fillClrLst hueDir="cw" meth="repeat">
      <a:schemeClr val="accent6"/>
    </dgm:fillClrLst>
    <dgm:linClrLst hueDir="cw" meth="repeat">
      <a:schemeClr val="accent6"/>
    </dgm:linClrLst>
    <dgm:effectClrLst hueDir="cw" meth="span"/>
    <dgm:txLinClrLst hueDir="cw" meth="span"/>
    <dgm:txFillClrLst hueDir="cw" meth="repeat">
      <a:schemeClr val="lt1"/>
    </dgm:txFillClrLst>
    <dgm:txEffectClrLst hueDir="cw" meth="span"/>
  </dgm:styleLbl>
  <dgm:styleLbl name="parChTrans2D3">
    <dgm:fillClrLst hueDir="cw" meth="repeat">
      <a:schemeClr val="accent6"/>
    </dgm:fillClrLst>
    <dgm:linClrLst hueDir="cw" meth="repeat">
      <a:schemeClr val="accent6"/>
    </dgm:linClrLst>
    <dgm:effectClrLst hueDir="cw" meth="span"/>
    <dgm:txLinClrLst hueDir="cw" meth="span"/>
    <dgm:txFillClrLst hueDir="cw" meth="repeat">
      <a:schemeClr val="lt1"/>
    </dgm:txFillClrLst>
    <dgm:txEffectClrLst hueDir="cw" meth="span"/>
  </dgm:styleLbl>
  <dgm:styleLbl name="parChTrans2D4">
    <dgm:fillClrLst hueDir="cw" meth="repeat">
      <a:schemeClr val="accent6"/>
    </dgm:fillClrLst>
    <dgm:linClrLst hueDir="cw" meth="repeat">
      <a:schemeClr val="accent6"/>
    </dgm:linClrLst>
    <dgm:effectClrLst hueDir="cw" meth="span"/>
    <dgm:txLinClrLst hueDir="cw" meth="span"/>
    <dgm:txFillClrLst hueDir="cw" meth="repeat">
      <a:schemeClr val="lt1"/>
    </dgm:txFillClrLst>
    <dgm:txEffectClrLst hueDir="cw" meth="span"/>
  </dgm:styleLbl>
  <dgm:styleLbl name="revTx">
    <dgm:fillClrLst hueDir="cw" meth="repeat">
      <a:schemeClr val="lt1">
        <a:alpha val="0"/>
      </a:schemeClr>
    </dgm:fillClrLst>
    <dgm:linClrLst hueDir="cw" meth="repeat">
      <a:schemeClr val="dk1">
        <a:alpha val="0"/>
      </a:schemeClr>
    </dgm:linClrLst>
    <dgm:effectClrLst hueDir="cw" meth="span"/>
    <dgm:txLinClrLst hueDir="cw" meth="span"/>
    <dgm:txFillClrLst hueDir="cw" meth="repeat">
      <a:schemeClr val="tx1"/>
    </dgm:txFillClrLst>
    <dgm:txEffectClrLst hueDir="cw" meth="span"/>
  </dgm:styleLbl>
  <dgm:styleLbl name="sibTrans1D1">
    <dgm:fillClrLst hueDir="cw" meth="repeat">
      <a:schemeClr val="accent6"/>
    </dgm:fillClrLst>
    <dgm:linClrLst hueDir="cw" meth="repeat">
      <a:schemeClr val="accent6"/>
    </dgm:linClrLst>
    <dgm:effectClrLst hueDir="cw" meth="span"/>
    <dgm:txLinClrLst hueDir="cw" meth="span"/>
    <dgm:txFillClrLst hueDir="cw" meth="repeat">
      <a:schemeClr val="tx1"/>
    </dgm:txFillClrLst>
    <dgm:txEffectClrLst hueDir="cw" meth="span"/>
  </dgm:styleLbl>
  <dgm:styleLbl name="sibTrans2D1">
    <dgm:fillClrLst hueDir="cw" meth="repeat">
      <a:schemeClr val="accent6">
        <a:tint val="60000"/>
      </a:schemeClr>
    </dgm:fillClrLst>
    <dgm:linClrLst hueDir="cw" meth="repeat">
      <a:schemeClr val="accent6">
        <a:tint val="60000"/>
      </a:schemeClr>
    </dgm:linClrLst>
    <dgm:effectClrLst hueDir="cw" meth="span"/>
    <dgm:txLinClrLst hueDir="cw" meth="span"/>
    <dgm:txFillClrLst hueDir="cw" meth="span"/>
    <dgm:txEffectClrLst hueDir="cw" meth="span"/>
  </dgm:styleLbl>
  <dgm:styleLbl name="solidAlignAcc1">
    <dgm:fillClrLst hueDir="cw" meth="repeat">
      <a:schemeClr val="lt1"/>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solidBgAcc1">
    <dgm:fillClrLst hueDir="cw" meth="repeat">
      <a:schemeClr val="lt1"/>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solidFgAcc1">
    <dgm:fillClrLst hueDir="cw" meth="repeat">
      <a:schemeClr val="lt1"/>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trAlignAcc1">
    <dgm:fillClrLst hueDir="cw" meth="repeat">
      <a:schemeClr val="lt1">
        <a:alpha val="40000"/>
      </a:schemeClr>
    </dgm:fillClrLst>
    <dgm:linClrLst hueDir="cw" meth="repeat">
      <a:schemeClr val="accent6"/>
    </dgm:linClrLst>
    <dgm:effectClrLst hueDir="cw" meth="span"/>
    <dgm:txLinClrLst hueDir="cw" meth="span"/>
    <dgm:txFillClrLst hueDir="cw" meth="repeat">
      <a:schemeClr val="dk1"/>
    </dgm:txFillClrLst>
    <dgm:txEffectClrLst hueDir="cw" meth="span"/>
  </dgm:styleLbl>
  <dgm:styleLbl name="trBgShp">
    <dgm:fillClrLst hueDir="cw" meth="repeat">
      <a:schemeClr val="accent6">
        <a:tint val="50000"/>
        <a:alpha val="40000"/>
      </a:schemeClr>
    </dgm:fillClrLst>
    <dgm:linClrLst hueDir="cw" meth="repeat">
      <a:schemeClr val="accent6"/>
    </dgm:linClrLst>
    <dgm:effectClrLst hueDir="cw" meth="span"/>
    <dgm:txLinClrLst hueDir="cw" meth="span"/>
    <dgm:txFillClrLst hueDir="cw" meth="repeat">
      <a:schemeClr val="lt1"/>
    </dgm:txFillClrLst>
    <dgm:txEffectClrLst hueDir="cw" meth="span"/>
  </dgm:styleLbl>
  <dgm:styleLbl name="vennNode1">
    <dgm:fillClrLst hueDir="cw" meth="repeat">
      <a:schemeClr val="accent6">
        <a:alpha val="50000"/>
      </a:schemeClr>
    </dgm:fillClrLst>
    <dgm:linClrLst hueDir="cw" meth="repeat">
      <a:schemeClr val="lt1"/>
    </dgm:linClrLst>
    <dgm:effectClrLst hueDir="cw" meth="span"/>
    <dgm:txLinClrLst hueDir="cw" meth="span"/>
    <dgm:txFillClrLst hueDir="cw" meth="span"/>
    <dgm:txEffectClrLst hueDir="cw" meth="span"/>
  </dgm:styleLbl>
</dgm:colorsDef>
</file>

<file path=ppt/diagrams/data1.xml><?xml version="1.0" encoding="utf-8"?>
<dgm:dataModel xmlns:dgm="http://schemas.openxmlformats.org/drawingml/2006/diagram" xmlns:a="http://schemas.openxmlformats.org/drawingml/2006/main" xmlns:r="http://schemas.openxmlformats.org/officeDocument/2006/relationships">
  <dgm:ptLst>
    <dgm:pt modelId="{B4BCA1AB-8AF0-4ECE-B1BD-AD7BE59A8CB3}" type="doc">
      <dgm:prSet loTypeId="urn:microsoft.com/office/officeart/2005/8/layout/hList1" loCatId="list" qsTypeId="urn:microsoft.com/office/officeart/2005/8/quickstyle/simple1" qsCatId="simple" csTypeId="urn:microsoft.com/office/officeart/2005/8/colors/accent1_2" csCatId="accent1" phldr="1"/>
      <dgm:spPr bwMode="auto"/>
      <dgm:t>
        <a:bodyPr/>
        <a:lstStyle/>
        <a:p>
          <a:pPr>
            <a:defRPr/>
          </a:pPr>
          <a:endParaRPr lang="en-US"/>
        </a:p>
      </dgm:t>
    </dgm:pt>
    <dgm:pt modelId="{CE8D8C63-49FE-43AE-A177-7149BB9923AC}" type="node">
      <dgm:prSet/>
      <dgm:spPr bwMode="auto"/>
      <dgm:t>
        <a:bodyPr/>
        <a:lstStyle/>
        <a:p>
          <a:pPr>
            <a:defRPr/>
          </a:pPr>
          <a:r>
            <a:rPr lang="da-DK"/>
            <a:t>Arteriesygdomme </a:t>
          </a:r>
          <a:endParaRPr lang="en-US"/>
        </a:p>
      </dgm:t>
    </dgm:pt>
    <dgm:pt modelId="{8DE19491-6127-45A3-85C4-E4CFE1497661}" type="parTrans" cxnId="{7560E987-36D0-4F8E-ADD3-9452E3070EC3}">
      <dgm:prSet/>
      <dgm:spPr bwMode="auto"/>
      <dgm:t>
        <a:bodyPr/>
        <a:lstStyle/>
        <a:p>
          <a:pPr>
            <a:defRPr/>
          </a:pPr>
          <a:endParaRPr lang="en-US"/>
        </a:p>
      </dgm:t>
    </dgm:pt>
    <dgm:pt modelId="{6DCF1486-02DE-42FA-A273-1DA187DC0243}" type="sibTrans" cxnId="{7560E987-36D0-4F8E-ADD3-9452E3070EC3}">
      <dgm:prSet/>
      <dgm:spPr bwMode="auto"/>
      <dgm:t>
        <a:bodyPr/>
        <a:lstStyle/>
        <a:p>
          <a:pPr>
            <a:defRPr/>
          </a:pPr>
          <a:endParaRPr lang="en-US"/>
        </a:p>
      </dgm:t>
    </dgm:pt>
    <dgm:pt modelId="{4A5C6B8A-B522-4793-A1AD-828E9C04D98E}" type="node">
      <dgm:prSet/>
      <dgm:spPr bwMode="auto"/>
      <dgm:t>
        <a:bodyPr/>
        <a:lstStyle/>
        <a:p>
          <a:pPr>
            <a:defRPr/>
          </a:pPr>
          <a:r>
            <a:rPr lang="da-DK"/>
            <a:t>Dyslipidæmi</a:t>
          </a:r>
          <a:endParaRPr lang="en-US"/>
        </a:p>
      </dgm:t>
    </dgm:pt>
    <dgm:pt modelId="{809657DC-E80D-4353-8B92-EF50B38873D7}" type="parTrans" cxnId="{2F12B175-3A3C-40D9-AAAF-06E6893C9D66}">
      <dgm:prSet/>
      <dgm:spPr bwMode="auto"/>
      <dgm:t>
        <a:bodyPr/>
        <a:lstStyle/>
        <a:p>
          <a:pPr>
            <a:defRPr/>
          </a:pPr>
          <a:endParaRPr lang="en-US"/>
        </a:p>
      </dgm:t>
    </dgm:pt>
    <dgm:pt modelId="{235D56F5-88C8-4C80-9B11-5CFBE1DAA282}" type="sibTrans" cxnId="{2F12B175-3A3C-40D9-AAAF-06E6893C9D66}">
      <dgm:prSet/>
      <dgm:spPr bwMode="auto"/>
      <dgm:t>
        <a:bodyPr/>
        <a:lstStyle/>
        <a:p>
          <a:pPr>
            <a:defRPr/>
          </a:pPr>
          <a:endParaRPr lang="en-US"/>
        </a:p>
      </dgm:t>
    </dgm:pt>
    <dgm:pt modelId="{B0390C2B-4354-4921-B916-910E674362C1}" type="node">
      <dgm:prSet/>
      <dgm:spPr bwMode="auto"/>
      <dgm:t>
        <a:bodyPr/>
        <a:lstStyle/>
        <a:p>
          <a:pPr>
            <a:defRPr/>
          </a:pPr>
          <a:r>
            <a:rPr lang="da-DK"/>
            <a:t>Perifær</a:t>
          </a:r>
          <a:r>
            <a:rPr lang="da-DK"/>
            <a:t> arteriesygdom i underekstremiteter </a:t>
          </a:r>
          <a:endParaRPr lang="en-US"/>
        </a:p>
      </dgm:t>
    </dgm:pt>
    <dgm:pt modelId="{07C04A8F-360D-4B81-976B-FE16E1650E5C}" type="parTrans" cxnId="{2931FCB6-3175-4BCE-8CB9-6498EC3703A8}">
      <dgm:prSet/>
      <dgm:spPr bwMode="auto"/>
      <dgm:t>
        <a:bodyPr/>
        <a:lstStyle/>
        <a:p>
          <a:pPr>
            <a:defRPr/>
          </a:pPr>
          <a:endParaRPr lang="en-US"/>
        </a:p>
      </dgm:t>
    </dgm:pt>
    <dgm:pt modelId="{914C4602-03CE-426E-98AA-EDC456BDD234}" type="sibTrans" cxnId="{2931FCB6-3175-4BCE-8CB9-6498EC3703A8}">
      <dgm:prSet/>
      <dgm:spPr bwMode="auto"/>
      <dgm:t>
        <a:bodyPr/>
        <a:lstStyle/>
        <a:p>
          <a:pPr>
            <a:defRPr/>
          </a:pPr>
          <a:endParaRPr lang="en-US"/>
        </a:p>
      </dgm:t>
    </dgm:pt>
    <dgm:pt modelId="{60539B34-00FD-4E63-8341-77435EDB69F7}" type="node">
      <dgm:prSet/>
      <dgm:spPr bwMode="auto"/>
      <dgm:t>
        <a:bodyPr/>
        <a:lstStyle/>
        <a:p>
          <a:pPr>
            <a:defRPr/>
          </a:pPr>
          <a:r>
            <a:rPr lang="da-DK"/>
            <a:t>Reynauds syndrom  </a:t>
          </a:r>
          <a:endParaRPr lang="en-US"/>
        </a:p>
      </dgm:t>
    </dgm:pt>
    <dgm:pt modelId="{152C3925-E837-4DD6-9290-4830EE98D773}" type="parTrans" cxnId="{967E488B-E400-4B8A-B82B-0E90CA79640B}">
      <dgm:prSet/>
      <dgm:spPr bwMode="auto"/>
      <dgm:t>
        <a:bodyPr/>
        <a:lstStyle/>
        <a:p>
          <a:pPr>
            <a:defRPr/>
          </a:pPr>
          <a:endParaRPr lang="en-US"/>
        </a:p>
      </dgm:t>
    </dgm:pt>
    <dgm:pt modelId="{CE5C6AF0-F987-4CD9-AE46-A4624503A790}" type="sibTrans" cxnId="{967E488B-E400-4B8A-B82B-0E90CA79640B}">
      <dgm:prSet/>
      <dgm:spPr bwMode="auto"/>
      <dgm:t>
        <a:bodyPr/>
        <a:lstStyle/>
        <a:p>
          <a:pPr>
            <a:defRPr/>
          </a:pPr>
          <a:endParaRPr lang="en-US"/>
        </a:p>
      </dgm:t>
    </dgm:pt>
    <dgm:pt modelId="{35F6BCAE-DDE9-47E7-8AD5-8B09962A6F4C}" type="node">
      <dgm:prSet/>
      <dgm:spPr bwMode="auto"/>
      <dgm:t>
        <a:bodyPr/>
        <a:lstStyle/>
        <a:p>
          <a:pPr>
            <a:defRPr/>
          </a:pPr>
          <a:r>
            <a:rPr lang="da-DK"/>
            <a:t>Aortaaneurisme</a:t>
          </a:r>
          <a:r>
            <a:rPr lang="da-DK"/>
            <a:t> </a:t>
          </a:r>
          <a:endParaRPr lang="en-US"/>
        </a:p>
      </dgm:t>
    </dgm:pt>
    <dgm:pt modelId="{04E8C4E0-6E30-42F5-917D-6ADB39B19B61}" type="parTrans" cxnId="{F1B1F1AA-E22F-4D58-A4C4-E52C4168B5A4}">
      <dgm:prSet/>
      <dgm:spPr bwMode="auto"/>
      <dgm:t>
        <a:bodyPr/>
        <a:lstStyle/>
        <a:p>
          <a:pPr>
            <a:defRPr/>
          </a:pPr>
          <a:endParaRPr lang="en-US"/>
        </a:p>
      </dgm:t>
    </dgm:pt>
    <dgm:pt modelId="{064F8EEB-04E4-46A1-A0B1-93601A30BF00}" type="sibTrans" cxnId="{F1B1F1AA-E22F-4D58-A4C4-E52C4168B5A4}">
      <dgm:prSet/>
      <dgm:spPr bwMode="auto"/>
      <dgm:t>
        <a:bodyPr/>
        <a:lstStyle/>
        <a:p>
          <a:pPr>
            <a:defRPr/>
          </a:pPr>
          <a:endParaRPr lang="en-US"/>
        </a:p>
      </dgm:t>
    </dgm:pt>
    <dgm:pt modelId="{A6E27D9A-9DDA-4A6C-898B-E77B48839A57}" type="node">
      <dgm:prSet/>
      <dgm:spPr bwMode="auto"/>
      <dgm:t>
        <a:bodyPr/>
        <a:lstStyle/>
        <a:p>
          <a:pPr>
            <a:defRPr/>
          </a:pPr>
          <a:r>
            <a:rPr lang="da-DK"/>
            <a:t>Carotisstenose</a:t>
          </a:r>
          <a:r>
            <a:rPr lang="da-DK"/>
            <a:t> </a:t>
          </a:r>
          <a:endParaRPr lang="en-US"/>
        </a:p>
      </dgm:t>
    </dgm:pt>
    <dgm:pt modelId="{DCCA01F7-5BD7-4B4B-A75E-48CB4703F240}" type="parTrans" cxnId="{D125B0A1-55F9-4B72-B19C-6481CBD108BB}">
      <dgm:prSet/>
      <dgm:spPr bwMode="auto"/>
      <dgm:t>
        <a:bodyPr/>
        <a:lstStyle/>
        <a:p>
          <a:pPr>
            <a:defRPr/>
          </a:pPr>
          <a:endParaRPr lang="en-US"/>
        </a:p>
      </dgm:t>
    </dgm:pt>
    <dgm:pt modelId="{B9C91CF0-1DA2-4ACB-8007-7C2DC6699679}" type="sibTrans" cxnId="{D125B0A1-55F9-4B72-B19C-6481CBD108BB}">
      <dgm:prSet/>
      <dgm:spPr bwMode="auto"/>
      <dgm:t>
        <a:bodyPr/>
        <a:lstStyle/>
        <a:p>
          <a:pPr>
            <a:defRPr/>
          </a:pPr>
          <a:endParaRPr lang="en-US"/>
        </a:p>
      </dgm:t>
    </dgm:pt>
    <dgm:pt modelId="{163FB175-D732-4E87-AA24-FA97BFF148BA}" type="node">
      <dgm:prSet/>
      <dgm:spPr bwMode="auto"/>
      <dgm:t>
        <a:bodyPr/>
        <a:lstStyle/>
        <a:p>
          <a:pPr>
            <a:defRPr/>
          </a:pPr>
          <a:r>
            <a:rPr lang="da-DK"/>
            <a:t>Venesygdomme </a:t>
          </a:r>
          <a:endParaRPr lang="en-US"/>
        </a:p>
      </dgm:t>
    </dgm:pt>
    <dgm:pt modelId="{368FBAA4-190B-44A2-A8F0-E8E58BE59F7B}" type="parTrans" cxnId="{F20CCA05-59CC-49D0-AAB2-97B1EB6F7646}">
      <dgm:prSet/>
      <dgm:spPr bwMode="auto"/>
      <dgm:t>
        <a:bodyPr/>
        <a:lstStyle/>
        <a:p>
          <a:pPr>
            <a:defRPr/>
          </a:pPr>
          <a:endParaRPr lang="en-US"/>
        </a:p>
      </dgm:t>
    </dgm:pt>
    <dgm:pt modelId="{571F054E-1CED-47B2-9342-332A9E14D850}" type="sibTrans" cxnId="{F20CCA05-59CC-49D0-AAB2-97B1EB6F7646}">
      <dgm:prSet/>
      <dgm:spPr bwMode="auto"/>
      <dgm:t>
        <a:bodyPr/>
        <a:lstStyle/>
        <a:p>
          <a:pPr>
            <a:defRPr/>
          </a:pPr>
          <a:endParaRPr lang="en-US"/>
        </a:p>
      </dgm:t>
    </dgm:pt>
    <dgm:pt modelId="{F2DD179E-44CF-4C29-9ECC-6FB99870C143}" type="node">
      <dgm:prSet/>
      <dgm:spPr bwMode="auto"/>
      <dgm:t>
        <a:bodyPr/>
        <a:lstStyle/>
        <a:p>
          <a:pPr>
            <a:defRPr/>
          </a:pPr>
          <a:r>
            <a:rPr lang="da-DK"/>
            <a:t>Venøs insufficiens </a:t>
          </a:r>
          <a:endParaRPr lang="en-US"/>
        </a:p>
      </dgm:t>
    </dgm:pt>
    <dgm:pt modelId="{4B6F2AAD-6929-4C72-A829-329E297A40BC}" type="parTrans" cxnId="{225062C4-4955-4C5D-8A32-F84F70E712F1}">
      <dgm:prSet/>
      <dgm:spPr bwMode="auto"/>
      <dgm:t>
        <a:bodyPr/>
        <a:lstStyle/>
        <a:p>
          <a:pPr>
            <a:defRPr/>
          </a:pPr>
          <a:endParaRPr lang="en-US"/>
        </a:p>
      </dgm:t>
    </dgm:pt>
    <dgm:pt modelId="{2DEAE151-2709-4929-A42E-3A2B38E69251}" type="sibTrans" cxnId="{225062C4-4955-4C5D-8A32-F84F70E712F1}">
      <dgm:prSet/>
      <dgm:spPr bwMode="auto"/>
      <dgm:t>
        <a:bodyPr/>
        <a:lstStyle/>
        <a:p>
          <a:pPr>
            <a:defRPr/>
          </a:pPr>
          <a:endParaRPr lang="en-US"/>
        </a:p>
      </dgm:t>
    </dgm:pt>
    <dgm:pt modelId="{100954E6-607B-481A-9CB3-583A4A9C96EA}" type="node">
      <dgm:prSet/>
      <dgm:spPr bwMode="auto"/>
      <dgm:t>
        <a:bodyPr/>
        <a:lstStyle/>
        <a:p>
          <a:pPr>
            <a:defRPr/>
          </a:pPr>
          <a:r>
            <a:rPr lang="da-DK"/>
            <a:t>Dyb venøs trombose </a:t>
          </a:r>
          <a:endParaRPr lang="en-US"/>
        </a:p>
      </dgm:t>
    </dgm:pt>
    <dgm:pt modelId="{37D600F8-27B0-4407-A644-20E272CD5DB6}" type="parTrans" cxnId="{1B27B852-20FE-43B7-B4FD-618E566714A5}">
      <dgm:prSet/>
      <dgm:spPr bwMode="auto"/>
      <dgm:t>
        <a:bodyPr/>
        <a:lstStyle/>
        <a:p>
          <a:pPr>
            <a:defRPr/>
          </a:pPr>
          <a:endParaRPr lang="en-US"/>
        </a:p>
      </dgm:t>
    </dgm:pt>
    <dgm:pt modelId="{BC95B2F9-40D4-4BCD-ACD4-1DA2B00F3F34}" type="sibTrans" cxnId="{1B27B852-20FE-43B7-B4FD-618E566714A5}">
      <dgm:prSet/>
      <dgm:spPr bwMode="auto"/>
      <dgm:t>
        <a:bodyPr/>
        <a:lstStyle/>
        <a:p>
          <a:pPr>
            <a:defRPr/>
          </a:pPr>
          <a:endParaRPr lang="en-US"/>
        </a:p>
      </dgm:t>
    </dgm:pt>
    <dgm:pt modelId="{1538BD5D-3B7D-41DE-9E6A-40E7C9581B9B}" type="node">
      <dgm:prSet/>
      <dgm:spPr bwMode="auto"/>
      <dgm:t>
        <a:bodyPr/>
        <a:lstStyle/>
        <a:p>
          <a:pPr>
            <a:defRPr/>
          </a:pPr>
          <a:r>
            <a:rPr lang="da-DK"/>
            <a:t>Lymfesygdomme </a:t>
          </a:r>
          <a:endParaRPr lang="en-US"/>
        </a:p>
      </dgm:t>
    </dgm:pt>
    <dgm:pt modelId="{5E0028B4-339D-4AEF-8B56-52002D785D57}" type="parTrans" cxnId="{74AF7AA1-5E78-4B49-9756-E2E6178F4C53}">
      <dgm:prSet/>
      <dgm:spPr bwMode="auto"/>
      <dgm:t>
        <a:bodyPr/>
        <a:lstStyle/>
        <a:p>
          <a:pPr>
            <a:defRPr/>
          </a:pPr>
          <a:endParaRPr lang="en-US"/>
        </a:p>
      </dgm:t>
    </dgm:pt>
    <dgm:pt modelId="{72619737-1041-42AC-A987-929AD301BC21}" type="sibTrans" cxnId="{74AF7AA1-5E78-4B49-9756-E2E6178F4C53}">
      <dgm:prSet/>
      <dgm:spPr bwMode="auto"/>
      <dgm:t>
        <a:bodyPr/>
        <a:lstStyle/>
        <a:p>
          <a:pPr>
            <a:defRPr/>
          </a:pPr>
          <a:endParaRPr lang="en-US"/>
        </a:p>
      </dgm:t>
    </dgm:pt>
    <dgm:pt modelId="{C9B6DCE5-0520-4C52-A41F-773AB8F4087F}" type="node">
      <dgm:prSet/>
      <dgm:spPr bwMode="auto"/>
      <dgm:t>
        <a:bodyPr/>
        <a:lstStyle/>
        <a:p>
          <a:pPr>
            <a:defRPr/>
          </a:pPr>
          <a:r>
            <a:rPr lang="da-DK"/>
            <a:t>Lymfødem</a:t>
          </a:r>
          <a:endParaRPr lang="en-US"/>
        </a:p>
      </dgm:t>
    </dgm:pt>
    <dgm:pt modelId="{DEA6CB2B-F6D0-4356-8E5B-517D3AE601EE}" type="parTrans" cxnId="{042253AD-C580-4646-B860-1A62C2F39A38}">
      <dgm:prSet/>
      <dgm:spPr bwMode="auto"/>
      <dgm:t>
        <a:bodyPr/>
        <a:lstStyle/>
        <a:p>
          <a:pPr>
            <a:defRPr/>
          </a:pPr>
          <a:endParaRPr lang="en-US"/>
        </a:p>
      </dgm:t>
    </dgm:pt>
    <dgm:pt modelId="{E9C7FE5D-3220-4DCD-87F0-1587017239D6}" type="sibTrans" cxnId="{042253AD-C580-4646-B860-1A62C2F39A38}">
      <dgm:prSet/>
      <dgm:spPr bwMode="auto"/>
      <dgm:t>
        <a:bodyPr/>
        <a:lstStyle/>
        <a:p>
          <a:pPr>
            <a:defRPr/>
          </a:pPr>
          <a:endParaRPr lang="en-US"/>
        </a:p>
      </dgm:t>
    </dgm:pt>
    <dgm:pt modelId="{02229957-05C9-4BB5-B283-1779BF75202A}" type="node">
      <dgm:prSet/>
      <dgm:spPr bwMode="auto"/>
      <dgm:t>
        <a:bodyPr/>
        <a:lstStyle/>
        <a:p>
          <a:pPr>
            <a:defRPr/>
          </a:pPr>
          <a:r>
            <a:rPr lang="da-DK"/>
            <a:t>Hjertesygdomme </a:t>
          </a:r>
          <a:endParaRPr lang="en-US"/>
        </a:p>
      </dgm:t>
    </dgm:pt>
    <dgm:pt modelId="{9C8DD467-7B00-4954-8F57-4EF76CF97951}" type="parTrans" cxnId="{A1BDC468-5C9A-459E-905F-8086AAA9DBDB}">
      <dgm:prSet/>
      <dgm:spPr bwMode="auto"/>
      <dgm:t>
        <a:bodyPr/>
        <a:lstStyle/>
        <a:p>
          <a:pPr>
            <a:defRPr/>
          </a:pPr>
          <a:endParaRPr lang="en-US"/>
        </a:p>
      </dgm:t>
    </dgm:pt>
    <dgm:pt modelId="{C8CBC6AB-87FE-45EA-BE34-2C73E56C1B80}" type="sibTrans" cxnId="{A1BDC468-5C9A-459E-905F-8086AAA9DBDB}">
      <dgm:prSet/>
      <dgm:spPr bwMode="auto"/>
      <dgm:t>
        <a:bodyPr/>
        <a:lstStyle/>
        <a:p>
          <a:pPr>
            <a:defRPr/>
          </a:pPr>
          <a:endParaRPr lang="en-US"/>
        </a:p>
      </dgm:t>
    </dgm:pt>
    <dgm:pt modelId="{AC187FD4-6040-4F59-845D-0E9120E89D14}" type="node">
      <dgm:prSet/>
      <dgm:spPr bwMode="auto"/>
      <dgm:t>
        <a:bodyPr/>
        <a:lstStyle/>
        <a:p>
          <a:pPr>
            <a:defRPr/>
          </a:pPr>
          <a:r>
            <a:rPr lang="da-DK"/>
            <a:t>Hypertension </a:t>
          </a:r>
          <a:endParaRPr lang="en-US"/>
        </a:p>
      </dgm:t>
    </dgm:pt>
    <dgm:pt modelId="{BDC7B17D-AB00-437C-96F8-5DBD2FF8DF6D}" type="parTrans" cxnId="{1A3269AA-BE57-400B-83C9-2DEDDC36EA0C}">
      <dgm:prSet/>
      <dgm:spPr bwMode="auto"/>
      <dgm:t>
        <a:bodyPr/>
        <a:lstStyle/>
        <a:p>
          <a:pPr>
            <a:defRPr/>
          </a:pPr>
          <a:endParaRPr lang="en-US"/>
        </a:p>
      </dgm:t>
    </dgm:pt>
    <dgm:pt modelId="{9A935E32-7940-48D1-B50D-7A40067B7B7C}" type="sibTrans" cxnId="{1A3269AA-BE57-400B-83C9-2DEDDC36EA0C}">
      <dgm:prSet/>
      <dgm:spPr bwMode="auto"/>
      <dgm:t>
        <a:bodyPr/>
        <a:lstStyle/>
        <a:p>
          <a:pPr>
            <a:defRPr/>
          </a:pPr>
          <a:endParaRPr lang="en-US"/>
        </a:p>
      </dgm:t>
    </dgm:pt>
    <dgm:pt modelId="{57A34201-A742-44A5-88ED-FC78385456D0}" type="node">
      <dgm:prSet/>
      <dgm:spPr bwMode="auto"/>
      <dgm:t>
        <a:bodyPr/>
        <a:lstStyle/>
        <a:p>
          <a:pPr>
            <a:defRPr/>
          </a:pPr>
          <a:r>
            <a:rPr lang="da-DK"/>
            <a:t>Iskæmisk hjertesygdom </a:t>
          </a:r>
          <a:endParaRPr lang="en-US"/>
        </a:p>
      </dgm:t>
    </dgm:pt>
    <dgm:pt modelId="{03BA7076-701F-4FF6-8694-101C4C9AB47E}" type="parTrans" cxnId="{837EA16E-CEFC-4534-9C5A-247C9E89B42A}">
      <dgm:prSet/>
      <dgm:spPr bwMode="auto"/>
      <dgm:t>
        <a:bodyPr/>
        <a:lstStyle/>
        <a:p>
          <a:pPr>
            <a:defRPr/>
          </a:pPr>
          <a:endParaRPr lang="en-US"/>
        </a:p>
      </dgm:t>
    </dgm:pt>
    <dgm:pt modelId="{878C8E66-F8AF-4E5E-AFEA-C921A74D9755}" type="sibTrans" cxnId="{837EA16E-CEFC-4534-9C5A-247C9E89B42A}">
      <dgm:prSet/>
      <dgm:spPr bwMode="auto"/>
      <dgm:t>
        <a:bodyPr/>
        <a:lstStyle/>
        <a:p>
          <a:pPr>
            <a:defRPr/>
          </a:pPr>
          <a:endParaRPr lang="en-US"/>
        </a:p>
      </dgm:t>
    </dgm:pt>
    <dgm:pt modelId="{8CA77E4E-B1C6-432C-8460-F4CAAE5D075F}" type="node">
      <dgm:prSet/>
      <dgm:spPr bwMode="auto"/>
      <dgm:t>
        <a:bodyPr/>
        <a:lstStyle/>
        <a:p>
          <a:pPr>
            <a:defRPr/>
          </a:pPr>
          <a:r>
            <a:rPr lang="da-DK"/>
            <a:t>Hjertesvigt </a:t>
          </a:r>
          <a:endParaRPr lang="en-US"/>
        </a:p>
      </dgm:t>
    </dgm:pt>
    <dgm:pt modelId="{DFEBDF36-0CC1-4DDA-831C-3C9A2800EC8E}" type="parTrans" cxnId="{CFDD7CF6-C3DA-448D-B58D-17363323AE14}">
      <dgm:prSet/>
      <dgm:spPr bwMode="auto"/>
      <dgm:t>
        <a:bodyPr/>
        <a:lstStyle/>
        <a:p>
          <a:pPr>
            <a:defRPr/>
          </a:pPr>
          <a:endParaRPr lang="en-US"/>
        </a:p>
      </dgm:t>
    </dgm:pt>
    <dgm:pt modelId="{ECCABFCA-24E5-45EE-ADD0-69A7E9050351}" type="sibTrans" cxnId="{CFDD7CF6-C3DA-448D-B58D-17363323AE14}">
      <dgm:prSet/>
      <dgm:spPr bwMode="auto"/>
      <dgm:t>
        <a:bodyPr/>
        <a:lstStyle/>
        <a:p>
          <a:pPr>
            <a:defRPr/>
          </a:pPr>
          <a:endParaRPr lang="en-US"/>
        </a:p>
      </dgm:t>
    </dgm:pt>
    <dgm:pt modelId="{4065F0B0-B3BB-4B6F-9CEB-F966D248AF57}" type="node">
      <dgm:prSet/>
      <dgm:spPr bwMode="auto"/>
      <dgm:t>
        <a:bodyPr/>
        <a:lstStyle/>
        <a:p>
          <a:pPr>
            <a:defRPr/>
          </a:pPr>
          <a:r>
            <a:rPr lang="da-DK"/>
            <a:t>AFLI</a:t>
          </a:r>
          <a:endParaRPr lang="en-US"/>
        </a:p>
      </dgm:t>
    </dgm:pt>
    <dgm:pt modelId="{BD4C68D9-6E9F-4991-9943-5064415378F4}" type="parTrans" cxnId="{7C9EB47C-D5FD-4AFF-A21B-0F459D68E059}">
      <dgm:prSet/>
      <dgm:spPr bwMode="auto"/>
      <dgm:t>
        <a:bodyPr/>
        <a:lstStyle/>
        <a:p>
          <a:pPr>
            <a:defRPr/>
          </a:pPr>
          <a:endParaRPr lang="en-US"/>
        </a:p>
      </dgm:t>
    </dgm:pt>
    <dgm:pt modelId="{91257603-79C5-414A-B3A5-8CDF5B9A5B05}" type="sibTrans" cxnId="{7C9EB47C-D5FD-4AFF-A21B-0F459D68E059}">
      <dgm:prSet/>
      <dgm:spPr bwMode="auto"/>
      <dgm:t>
        <a:bodyPr/>
        <a:lstStyle/>
        <a:p>
          <a:pPr>
            <a:defRPr/>
          </a:pPr>
          <a:endParaRPr lang="en-US"/>
        </a:p>
      </dgm:t>
    </dgm:pt>
    <dgm:pt modelId="{45163611-B859-436B-B64C-AE15F413FC7F}" type="node">
      <dgm:prSet/>
      <dgm:spPr bwMode="auto"/>
      <dgm:t>
        <a:bodyPr/>
        <a:lstStyle/>
        <a:p>
          <a:pPr>
            <a:defRPr/>
          </a:pPr>
          <a:r>
            <a:rPr lang="da-DK"/>
            <a:t>Aortaklapstenose </a:t>
          </a:r>
          <a:endParaRPr lang="en-US"/>
        </a:p>
      </dgm:t>
    </dgm:pt>
    <dgm:pt modelId="{35291E05-8940-46FD-92CE-52FAD5A01E13}" type="parTrans" cxnId="{B3FCCE21-CCE3-4FE8-B02A-D88EC139B2A8}">
      <dgm:prSet/>
      <dgm:spPr bwMode="auto"/>
      <dgm:t>
        <a:bodyPr/>
        <a:lstStyle/>
        <a:p>
          <a:pPr>
            <a:defRPr/>
          </a:pPr>
          <a:endParaRPr lang="en-US"/>
        </a:p>
      </dgm:t>
    </dgm:pt>
    <dgm:pt modelId="{2763505B-85D7-43A8-92B8-2CDA430086CD}" type="sibTrans" cxnId="{B3FCCE21-CCE3-4FE8-B02A-D88EC139B2A8}">
      <dgm:prSet/>
      <dgm:spPr bwMode="auto"/>
      <dgm:t>
        <a:bodyPr/>
        <a:lstStyle/>
        <a:p>
          <a:pPr>
            <a:defRPr/>
          </a:pPr>
          <a:endParaRPr lang="en-US"/>
        </a:p>
      </dgm:t>
    </dgm:pt>
    <dgm:pt modelId="{0A662C29-98D7-47AE-B3BA-16410B017C82}" type="node">
      <dgm:prSet/>
      <dgm:spPr bwMode="auto"/>
      <dgm:t>
        <a:bodyPr/>
        <a:lstStyle/>
        <a:p>
          <a:pPr>
            <a:defRPr/>
          </a:pPr>
          <a:r>
            <a:rPr lang="da-DK"/>
            <a:t>Mitralinsufficiens</a:t>
          </a:r>
          <a:r>
            <a:rPr lang="da-DK"/>
            <a:t> </a:t>
          </a:r>
          <a:endParaRPr lang="en-US"/>
        </a:p>
      </dgm:t>
    </dgm:pt>
    <dgm:pt modelId="{81C46436-10AD-4CBF-A7EE-D3DA29216F26}" type="parTrans" cxnId="{A8031AE8-E9B1-418C-8829-B7E40F710E48}">
      <dgm:prSet/>
      <dgm:spPr bwMode="auto"/>
      <dgm:t>
        <a:bodyPr/>
        <a:lstStyle/>
        <a:p>
          <a:pPr>
            <a:defRPr/>
          </a:pPr>
          <a:endParaRPr lang="en-US"/>
        </a:p>
      </dgm:t>
    </dgm:pt>
    <dgm:pt modelId="{D41F4E9C-39BC-4834-AB2E-E008BD1A669D}" type="sibTrans" cxnId="{A8031AE8-E9B1-418C-8829-B7E40F710E48}">
      <dgm:prSet/>
      <dgm:spPr bwMode="auto"/>
      <dgm:t>
        <a:bodyPr/>
        <a:lstStyle/>
        <a:p>
          <a:pPr>
            <a:defRPr/>
          </a:pPr>
          <a:endParaRPr lang="en-US"/>
        </a:p>
      </dgm:t>
    </dgm:pt>
    <dgm:pt modelId="{96DF0FEA-3335-492F-A38F-CC941C6A4C49}" type="node">
      <dgm:prSet/>
      <dgm:spPr bwMode="auto"/>
      <dgm:t>
        <a:bodyPr/>
        <a:lstStyle/>
        <a:p>
          <a:pPr>
            <a:defRPr/>
          </a:pPr>
          <a:r>
            <a:rPr lang="da-DK"/>
            <a:t>Endokardit </a:t>
          </a:r>
          <a:endParaRPr lang="en-US"/>
        </a:p>
      </dgm:t>
    </dgm:pt>
    <dgm:pt modelId="{42407CCB-8891-4AB8-9BF6-A8CFB5D0FA8A}" type="parTrans" cxnId="{BB1D570C-808C-411C-B837-AD1332A5AC8A}">
      <dgm:prSet/>
      <dgm:spPr bwMode="auto"/>
      <dgm:t>
        <a:bodyPr/>
        <a:lstStyle/>
        <a:p>
          <a:pPr>
            <a:defRPr/>
          </a:pPr>
          <a:endParaRPr lang="en-US"/>
        </a:p>
      </dgm:t>
    </dgm:pt>
    <dgm:pt modelId="{4F3124E0-5272-40EA-88E2-256A125119AA}" type="sibTrans" cxnId="{BB1D570C-808C-411C-B837-AD1332A5AC8A}">
      <dgm:prSet/>
      <dgm:spPr bwMode="auto"/>
      <dgm:t>
        <a:bodyPr/>
        <a:lstStyle/>
        <a:p>
          <a:pPr>
            <a:defRPr/>
          </a:pPr>
          <a:endParaRPr lang="en-US"/>
        </a:p>
      </dgm:t>
    </dgm:pt>
    <dgm:pt modelId="{E361A4CB-14B2-41A9-B35E-6C8BF9D1E896}" type="node">
      <dgm:prSet/>
      <dgm:spPr bwMode="auto"/>
      <dgm:t>
        <a:bodyPr/>
        <a:lstStyle/>
        <a:p>
          <a:pPr>
            <a:defRPr/>
          </a:pPr>
          <a:r>
            <a:rPr lang="da-DK"/>
            <a:t>Akut </a:t>
          </a:r>
          <a:r>
            <a:rPr lang="da-DK"/>
            <a:t>perikarditis</a:t>
          </a:r>
          <a:r>
            <a:rPr lang="da-DK"/>
            <a:t> </a:t>
          </a:r>
          <a:endParaRPr lang="en-US"/>
        </a:p>
      </dgm:t>
    </dgm:pt>
    <dgm:pt modelId="{89861A0A-890A-4400-B3D2-71EF368C5505}" type="parTrans" cxnId="{E7BD04CE-0906-4C2A-96AB-F28276BEAA33}">
      <dgm:prSet/>
      <dgm:spPr bwMode="auto"/>
      <dgm:t>
        <a:bodyPr/>
        <a:lstStyle/>
        <a:p>
          <a:pPr>
            <a:defRPr/>
          </a:pPr>
          <a:endParaRPr lang="en-US"/>
        </a:p>
      </dgm:t>
    </dgm:pt>
    <dgm:pt modelId="{E41C6729-142E-4726-8FE8-7B8B91D32385}" type="sibTrans" cxnId="{E7BD04CE-0906-4C2A-96AB-F28276BEAA33}">
      <dgm:prSet/>
      <dgm:spPr bwMode="auto"/>
      <dgm:t>
        <a:bodyPr/>
        <a:lstStyle/>
        <a:p>
          <a:pPr>
            <a:defRPr/>
          </a:pPr>
          <a:endParaRPr lang="en-US"/>
        </a:p>
      </dgm:t>
    </dgm:pt>
    <dgm:pt modelId="{095B5667-E400-4013-ABED-2ABC5B988AC6}" type="node">
      <dgm:prSet/>
      <dgm:spPr bwMode="auto"/>
      <dgm:t>
        <a:bodyPr/>
        <a:lstStyle/>
        <a:p>
          <a:pPr>
            <a:defRPr/>
          </a:pPr>
          <a:r>
            <a:rPr lang="da-DK"/>
            <a:t>Åreforkalkning </a:t>
          </a:r>
          <a:endParaRPr lang="en-US"/>
        </a:p>
      </dgm:t>
    </dgm:pt>
    <dgm:pt modelId="{44A54C02-F5FA-4C79-856F-8427992CCA77}" type="parTrans" cxnId="{6EB80814-9F55-4FEF-A359-7493C4468929}">
      <dgm:prSet/>
      <dgm:spPr bwMode="auto"/>
      <dgm:t>
        <a:bodyPr/>
        <a:lstStyle/>
        <a:p>
          <a:pPr>
            <a:defRPr/>
          </a:pPr>
          <a:endParaRPr lang="da-DK"/>
        </a:p>
      </dgm:t>
    </dgm:pt>
    <dgm:pt modelId="{85111A87-B36A-4E98-9DE4-A3EA384DD96E}" type="sibTrans" cxnId="{6EB80814-9F55-4FEF-A359-7493C4468929}">
      <dgm:prSet/>
      <dgm:spPr bwMode="auto"/>
      <dgm:t>
        <a:bodyPr/>
        <a:lstStyle/>
        <a:p>
          <a:pPr>
            <a:defRPr/>
          </a:pPr>
          <a:endParaRPr lang="da-DK"/>
        </a:p>
      </dgm:t>
    </dgm:pt>
    <dgm:pt modelId="{F16C9964-542C-45A7-A19B-8B0DBAACC589}" type="node">
      <dgm:prSet/>
      <dgm:spPr bwMode="auto"/>
      <dgm:t>
        <a:bodyPr/>
        <a:lstStyle/>
        <a:p>
          <a:pPr>
            <a:defRPr/>
          </a:pPr>
          <a:r>
            <a:rPr lang="en-US"/>
            <a:t>Aortadissektion</a:t>
          </a:r>
          <a:endParaRPr lang="en-US"/>
        </a:p>
      </dgm:t>
    </dgm:pt>
    <dgm:pt modelId="{E2BBA1B7-C8C7-41FB-A22B-3AD4A6EB5120}" type="parTrans" cxnId="{B05295C5-1E81-4A3F-B451-FE534884786F}">
      <dgm:prSet/>
      <dgm:spPr bwMode="auto"/>
      <dgm:t>
        <a:bodyPr/>
        <a:lstStyle/>
        <a:p>
          <a:pPr>
            <a:defRPr/>
          </a:pPr>
          <a:endParaRPr lang="da-DK"/>
        </a:p>
      </dgm:t>
    </dgm:pt>
    <dgm:pt modelId="{644AC91B-E06D-483D-8696-E926693A8033}" type="sibTrans" cxnId="{B05295C5-1E81-4A3F-B451-FE534884786F}">
      <dgm:prSet/>
      <dgm:spPr bwMode="auto"/>
      <dgm:t>
        <a:bodyPr/>
        <a:lstStyle/>
        <a:p>
          <a:pPr>
            <a:defRPr/>
          </a:pPr>
          <a:endParaRPr lang="da-DK"/>
        </a:p>
      </dgm:t>
    </dgm:pt>
    <dgm:pt modelId="{EE9AD496-E351-4C48-B931-145DEE43EF19}" type="pres">
      <dgm:prSet presAssocID="{B4BCA1AB-8AF0-4ECE-B1BD-AD7BE59A8CB3}" presName="Name0" presStyleCnt="0">
        <dgm:presLayoutVars>
          <dgm:dir val="norm"/>
          <dgm:animLvl val="lvl"/>
          <dgm:resizeHandles val="exact"/>
        </dgm:presLayoutVars>
      </dgm:prSet>
      <dgm:spPr bwMode="auto"/>
    </dgm:pt>
    <dgm:pt modelId="{24141CF9-31A1-4B82-A614-7E330C65891D}" type="pres">
      <dgm:prSet presAssocID="{CE8D8C63-49FE-43AE-A177-7149BB9923AC}" presName="composite" presStyleCnt="0"/>
      <dgm:spPr bwMode="auto"/>
    </dgm:pt>
    <dgm:pt modelId="{AD4E5CE9-4DCB-4815-9CE4-3E063046687E}" type="pres">
      <dgm:prSet presAssocID="{CE8D8C63-49FE-43AE-A177-7149BB9923AC}" presName="parTx" presStyleLbl="alignNode1" presStyleIdx="0" presStyleCnt="4">
        <dgm:presLayoutVars>
          <dgm:chMax val="0"/>
          <dgm:chPref val="0"/>
          <dgm:bulletEnabled val="1"/>
        </dgm:presLayoutVars>
      </dgm:prSet>
      <dgm:spPr bwMode="auto"/>
    </dgm:pt>
    <dgm:pt modelId="{BE9E0BD6-5907-4A5F-8674-48990883F481}" type="pres">
      <dgm:prSet presAssocID="{CE8D8C63-49FE-43AE-A177-7149BB9923AC}" presName="desTx" presStyleLbl="alignAccFollowNode1" presStyleIdx="0" presStyleCnt="4">
        <dgm:presLayoutVars>
          <dgm:bulletEnabled val="1"/>
        </dgm:presLayoutVars>
      </dgm:prSet>
      <dgm:spPr bwMode="auto"/>
    </dgm:pt>
    <dgm:pt modelId="{B70C4C2D-C63C-449E-8D3E-7F490A5034D6}" type="pres">
      <dgm:prSet presAssocID="{6DCF1486-02DE-42FA-A273-1DA187DC0243}" presName="space" presStyleCnt="0"/>
      <dgm:spPr bwMode="auto"/>
    </dgm:pt>
    <dgm:pt modelId="{1062B389-F7EB-4DED-9316-631C65DEBFA1}" type="pres">
      <dgm:prSet presAssocID="{163FB175-D732-4E87-AA24-FA97BFF148BA}" presName="composite" presStyleCnt="0"/>
      <dgm:spPr bwMode="auto"/>
    </dgm:pt>
    <dgm:pt modelId="{C21CC891-82AA-4F7D-8038-2CB9C2D3FB6D}" type="pres">
      <dgm:prSet presAssocID="{163FB175-D732-4E87-AA24-FA97BFF148BA}" presName="parTx" presStyleLbl="alignNode1" presStyleIdx="1" presStyleCnt="4">
        <dgm:presLayoutVars>
          <dgm:chMax val="0"/>
          <dgm:chPref val="0"/>
          <dgm:bulletEnabled val="1"/>
        </dgm:presLayoutVars>
      </dgm:prSet>
      <dgm:spPr bwMode="auto"/>
    </dgm:pt>
    <dgm:pt modelId="{AEACEE25-46BB-4D8D-AA46-B6028A2303FE}" type="pres">
      <dgm:prSet presAssocID="{163FB175-D732-4E87-AA24-FA97BFF148BA}" presName="desTx" presStyleLbl="alignAccFollowNode1" presStyleIdx="1" presStyleCnt="4">
        <dgm:presLayoutVars>
          <dgm:bulletEnabled val="1"/>
        </dgm:presLayoutVars>
      </dgm:prSet>
      <dgm:spPr bwMode="auto"/>
    </dgm:pt>
    <dgm:pt modelId="{2903F2AF-A91A-4B04-9338-ACF8B8E272E5}" type="pres">
      <dgm:prSet presAssocID="{571F054E-1CED-47B2-9342-332A9E14D850}" presName="space" presStyleCnt="0"/>
      <dgm:spPr bwMode="auto"/>
    </dgm:pt>
    <dgm:pt modelId="{15CFE2B1-59DC-4CFD-90D0-40F173DE9A13}" type="pres">
      <dgm:prSet presAssocID="{1538BD5D-3B7D-41DE-9E6A-40E7C9581B9B}" presName="composite" presStyleCnt="0"/>
      <dgm:spPr bwMode="auto"/>
    </dgm:pt>
    <dgm:pt modelId="{C3EDD3F4-BFCC-4D1F-801B-401945462614}" type="pres">
      <dgm:prSet presAssocID="{1538BD5D-3B7D-41DE-9E6A-40E7C9581B9B}" presName="parTx" presStyleLbl="alignNode1" presStyleIdx="2" presStyleCnt="4">
        <dgm:presLayoutVars>
          <dgm:chMax val="0"/>
          <dgm:chPref val="0"/>
          <dgm:bulletEnabled val="1"/>
        </dgm:presLayoutVars>
      </dgm:prSet>
      <dgm:spPr bwMode="auto"/>
    </dgm:pt>
    <dgm:pt modelId="{97F76F46-CA88-4C65-BE78-F5BF194CA6A2}" type="pres">
      <dgm:prSet presAssocID="{1538BD5D-3B7D-41DE-9E6A-40E7C9581B9B}" presName="desTx" presStyleLbl="alignAccFollowNode1" presStyleIdx="2" presStyleCnt="4">
        <dgm:presLayoutVars>
          <dgm:bulletEnabled val="1"/>
        </dgm:presLayoutVars>
      </dgm:prSet>
      <dgm:spPr bwMode="auto"/>
    </dgm:pt>
    <dgm:pt modelId="{EB739A0C-E41C-41DA-9E0C-BE9AAC5FE5F0}" type="pres">
      <dgm:prSet presAssocID="{72619737-1041-42AC-A987-929AD301BC21}" presName="space" presStyleCnt="0"/>
      <dgm:spPr bwMode="auto"/>
    </dgm:pt>
    <dgm:pt modelId="{F9E0D52D-376E-4613-AF6E-7009AEB42493}" type="pres">
      <dgm:prSet presAssocID="{02229957-05C9-4BB5-B283-1779BF75202A}" presName="composite" presStyleCnt="0"/>
      <dgm:spPr bwMode="auto"/>
    </dgm:pt>
    <dgm:pt modelId="{10BA4E8B-FE2E-423B-95C3-E0A35F5A5A6A}" type="pres">
      <dgm:prSet presAssocID="{02229957-05C9-4BB5-B283-1779BF75202A}" presName="parTx" presStyleLbl="alignNode1" presStyleIdx="3" presStyleCnt="4">
        <dgm:presLayoutVars>
          <dgm:chMax val="0"/>
          <dgm:chPref val="0"/>
          <dgm:bulletEnabled val="1"/>
        </dgm:presLayoutVars>
      </dgm:prSet>
      <dgm:spPr bwMode="auto"/>
    </dgm:pt>
    <dgm:pt modelId="{190DC592-4996-44DE-A5D4-AF2ADD8591B7}" type="pres">
      <dgm:prSet presAssocID="{02229957-05C9-4BB5-B283-1779BF75202A}" presName="desTx" presStyleLbl="alignAccFollowNode1" presStyleIdx="3" presStyleCnt="4">
        <dgm:presLayoutVars>
          <dgm:bulletEnabled val="1"/>
        </dgm:presLayoutVars>
      </dgm:prSet>
      <dgm:spPr bwMode="auto"/>
    </dgm:pt>
  </dgm:ptLst>
  <dgm:cxnLst>
    <dgm:cxn modelId="{F20CCA05-59CC-49D0-AAB2-97B1EB6F7646}" type="parOf" srcId="{B4BCA1AB-8AF0-4ECE-B1BD-AD7BE59A8CB3}" destId="{163FB175-D732-4E87-AA24-FA97BFF148BA}" srcOrd="1" destOrd="0" parTransId="{368FBAA4-190B-44A2-A8F0-E8E58BE59F7B}" sibTransId="{571F054E-1CED-47B2-9342-332A9E14D850}"/>
    <dgm:cxn modelId="{BB1D570C-808C-411C-B837-AD1332A5AC8A}" type="parOf" srcId="{02229957-05C9-4BB5-B283-1779BF75202A}" destId="{96DF0FEA-3335-492F-A38F-CC941C6A4C49}" srcOrd="6" destOrd="0" parTransId="{42407CCB-8891-4AB8-9BF6-A8CFB5D0FA8A}" sibTransId="{4F3124E0-5272-40EA-88E2-256A125119AA}"/>
    <dgm:cxn modelId="{E5193D0D-B34F-4529-8B85-CB3291BAA4EF}" type="presOf" srcId="{F16C9964-542C-45A7-A19B-8B0DBAACC589}" destId="{BE9E0BD6-5907-4A5F-8674-48990883F481}" srcOrd="0" destOrd="5" presId="urn:microsoft.com/office/officeart/2005/8/layout/hList1"/>
    <dgm:cxn modelId="{4D8F100F-5043-4CF6-8010-5E1DEC9F1D2A}" type="presOf" srcId="{E361A4CB-14B2-41A9-B35E-6C8BF9D1E896}" destId="{190DC592-4996-44DE-A5D4-AF2ADD8591B7}" srcOrd="0" destOrd="7" presId="urn:microsoft.com/office/officeart/2005/8/layout/hList1"/>
    <dgm:cxn modelId="{6EB80814-9F55-4FEF-A359-7493C4468929}" type="parOf" srcId="{CE8D8C63-49FE-43AE-A177-7149BB9923AC}" destId="{095B5667-E400-4013-ABED-2ABC5B988AC6}" srcOrd="1" destOrd="0" parTransId="{44A54C02-F5FA-4C79-856F-8427992CCA77}" sibTransId="{85111A87-B36A-4E98-9DE4-A3EA384DD96E}"/>
    <dgm:cxn modelId="{4E821720-084C-4C1A-BADA-0AB5B2DAB60D}" type="presOf" srcId="{96DF0FEA-3335-492F-A38F-CC941C6A4C49}" destId="{190DC592-4996-44DE-A5D4-AF2ADD8591B7}" srcOrd="0" destOrd="6" presId="urn:microsoft.com/office/officeart/2005/8/layout/hList1"/>
    <dgm:cxn modelId="{B3FCCE21-CCE3-4FE8-B02A-D88EC139B2A8}" type="parOf" srcId="{02229957-05C9-4BB5-B283-1779BF75202A}" destId="{45163611-B859-436B-B64C-AE15F413FC7F}" srcOrd="4" destOrd="0" parTransId="{35291E05-8940-46FD-92CE-52FAD5A01E13}" sibTransId="{2763505B-85D7-43A8-92B8-2CDA430086CD}"/>
    <dgm:cxn modelId="{C2DAD024-9C23-430D-B713-1F2816D1C1D7}" type="presOf" srcId="{4A5C6B8A-B522-4793-A1AD-828E9C04D98E}" destId="{BE9E0BD6-5907-4A5F-8674-48990883F481}" srcOrd="0" destOrd="0" presId="urn:microsoft.com/office/officeart/2005/8/layout/hList1"/>
    <dgm:cxn modelId="{6AC8D643-F6C1-42AA-8507-7F1B832C3C90}" type="presOf" srcId="{35F6BCAE-DDE9-47E7-8AD5-8B09962A6F4C}" destId="{BE9E0BD6-5907-4A5F-8674-48990883F481}" srcOrd="0" destOrd="4" presId="urn:microsoft.com/office/officeart/2005/8/layout/hList1"/>
    <dgm:cxn modelId="{48836866-EB5E-47A5-981E-25EC98E2663D}" type="presOf" srcId="{C9B6DCE5-0520-4C52-A41F-773AB8F4087F}" destId="{97F76F46-CA88-4C65-BE78-F5BF194CA6A2}" srcOrd="0" destOrd="0" presId="urn:microsoft.com/office/officeart/2005/8/layout/hList1"/>
    <dgm:cxn modelId="{A1BDC468-5C9A-459E-905F-8086AAA9DBDB}" type="parOf" srcId="{B4BCA1AB-8AF0-4ECE-B1BD-AD7BE59A8CB3}" destId="{02229957-05C9-4BB5-B283-1779BF75202A}" srcOrd="3" destOrd="0" parTransId="{9C8DD467-7B00-4954-8F57-4EF76CF97951}" sibTransId="{C8CBC6AB-87FE-45EA-BE34-2C73E56C1B80}"/>
    <dgm:cxn modelId="{2440296B-528E-4C98-931B-ADF1C8488E34}" type="presOf" srcId="{45163611-B859-436B-B64C-AE15F413FC7F}" destId="{190DC592-4996-44DE-A5D4-AF2ADD8591B7}" srcOrd="0" destOrd="4" presId="urn:microsoft.com/office/officeart/2005/8/layout/hList1"/>
    <dgm:cxn modelId="{837EA16E-CEFC-4534-9C5A-247C9E89B42A}" type="parOf" srcId="{02229957-05C9-4BB5-B283-1779BF75202A}" destId="{57A34201-A742-44A5-88ED-FC78385456D0}" srcOrd="1" destOrd="0" parTransId="{03BA7076-701F-4FF6-8694-101C4C9AB47E}" sibTransId="{878C8E66-F8AF-4E5E-AFEA-C921A74D9755}"/>
    <dgm:cxn modelId="{27977C4F-9E3F-45D2-A5C6-BA089241E809}" type="presOf" srcId="{4065F0B0-B3BB-4B6F-9CEB-F966D248AF57}" destId="{190DC592-4996-44DE-A5D4-AF2ADD8591B7}" srcOrd="0" destOrd="3" presId="urn:microsoft.com/office/officeart/2005/8/layout/hList1"/>
    <dgm:cxn modelId="{A9512952-34CD-4895-8D91-DC0705307B21}" type="presOf" srcId="{B0390C2B-4354-4921-B916-910E674362C1}" destId="{BE9E0BD6-5907-4A5F-8674-48990883F481}" srcOrd="0" destOrd="2" presId="urn:microsoft.com/office/officeart/2005/8/layout/hList1"/>
    <dgm:cxn modelId="{1B27B852-20FE-43B7-B4FD-618E566714A5}" type="parOf" srcId="{163FB175-D732-4E87-AA24-FA97BFF148BA}" destId="{100954E6-607B-481A-9CB3-583A4A9C96EA}" srcOrd="1" destOrd="0" parTransId="{37D600F8-27B0-4407-A644-20E272CD5DB6}" sibTransId="{BC95B2F9-40D4-4BCD-ACD4-1DA2B00F3F34}"/>
    <dgm:cxn modelId="{2F12B175-3A3C-40D9-AAAF-06E6893C9D66}" type="parOf" srcId="{CE8D8C63-49FE-43AE-A177-7149BB9923AC}" destId="{4A5C6B8A-B522-4793-A1AD-828E9C04D98E}" srcOrd="0" destOrd="0" parTransId="{809657DC-E80D-4353-8B92-EF50B38873D7}" sibTransId="{235D56F5-88C8-4C80-9B11-5CFBE1DAA282}"/>
    <dgm:cxn modelId="{4E0D517A-22AD-4248-872A-9077553D7495}" type="presOf" srcId="{095B5667-E400-4013-ABED-2ABC5B988AC6}" destId="{BE9E0BD6-5907-4A5F-8674-48990883F481}" srcOrd="0" destOrd="1" presId="urn:microsoft.com/office/officeart/2005/8/layout/hList1"/>
    <dgm:cxn modelId="{7C9EB47C-D5FD-4AFF-A21B-0F459D68E059}" type="parOf" srcId="{02229957-05C9-4BB5-B283-1779BF75202A}" destId="{4065F0B0-B3BB-4B6F-9CEB-F966D248AF57}" srcOrd="3" destOrd="0" parTransId="{BD4C68D9-6E9F-4991-9943-5064415378F4}" sibTransId="{91257603-79C5-414A-B3A5-8CDF5B9A5B05}"/>
    <dgm:cxn modelId="{C41D8080-63A6-4391-8640-8D48146803F0}" type="presOf" srcId="{CE8D8C63-49FE-43AE-A177-7149BB9923AC}" destId="{AD4E5CE9-4DCB-4815-9CE4-3E063046687E}" srcOrd="0" destOrd="0" presId="urn:microsoft.com/office/officeart/2005/8/layout/hList1"/>
    <dgm:cxn modelId="{2F2F7586-76B0-491C-817A-E7BADCFDD650}" type="presOf" srcId="{1538BD5D-3B7D-41DE-9E6A-40E7C9581B9B}" destId="{C3EDD3F4-BFCC-4D1F-801B-401945462614}" srcOrd="0" destOrd="0" presId="urn:microsoft.com/office/officeart/2005/8/layout/hList1"/>
    <dgm:cxn modelId="{7560E987-36D0-4F8E-ADD3-9452E3070EC3}" type="parOf" srcId="{B4BCA1AB-8AF0-4ECE-B1BD-AD7BE59A8CB3}" destId="{CE8D8C63-49FE-43AE-A177-7149BB9923AC}" srcOrd="0" destOrd="0" parTransId="{8DE19491-6127-45A3-85C4-E4CFE1497661}" sibTransId="{6DCF1486-02DE-42FA-A273-1DA187DC0243}"/>
    <dgm:cxn modelId="{967E488B-E400-4B8A-B82B-0E90CA79640B}" type="parOf" srcId="{CE8D8C63-49FE-43AE-A177-7149BB9923AC}" destId="{60539B34-00FD-4E63-8341-77435EDB69F7}" srcOrd="3" destOrd="0" parTransId="{152C3925-E837-4DD6-9290-4830EE98D773}" sibTransId="{CE5C6AF0-F987-4CD9-AE46-A4624503A790}"/>
    <dgm:cxn modelId="{C2BDC78F-3425-495E-807B-015A48D341AB}" type="presOf" srcId="{8CA77E4E-B1C6-432C-8460-F4CAAE5D075F}" destId="{190DC592-4996-44DE-A5D4-AF2ADD8591B7}" srcOrd="0" destOrd="2" presId="urn:microsoft.com/office/officeart/2005/8/layout/hList1"/>
    <dgm:cxn modelId="{74AF7AA1-5E78-4B49-9756-E2E6178F4C53}" type="parOf" srcId="{B4BCA1AB-8AF0-4ECE-B1BD-AD7BE59A8CB3}" destId="{1538BD5D-3B7D-41DE-9E6A-40E7C9581B9B}" srcOrd="2" destOrd="0" parTransId="{5E0028B4-339D-4AEF-8B56-52002D785D57}" sibTransId="{72619737-1041-42AC-A987-929AD301BC21}"/>
    <dgm:cxn modelId="{D125B0A1-55F9-4B72-B19C-6481CBD108BB}" type="parOf" srcId="{CE8D8C63-49FE-43AE-A177-7149BB9923AC}" destId="{A6E27D9A-9DDA-4A6C-898B-E77B48839A57}" srcOrd="6" destOrd="0" parTransId="{DCCA01F7-5BD7-4B4B-A75E-48CB4703F240}" sibTransId="{B9C91CF0-1DA2-4ACB-8007-7C2DC6699679}"/>
    <dgm:cxn modelId="{1A3269AA-BE57-400B-83C9-2DEDDC36EA0C}" type="parOf" srcId="{02229957-05C9-4BB5-B283-1779BF75202A}" destId="{AC187FD4-6040-4F59-845D-0E9120E89D14}" srcOrd="0" destOrd="0" parTransId="{BDC7B17D-AB00-437C-96F8-5DBD2FF8DF6D}" sibTransId="{9A935E32-7940-48D1-B50D-7A40067B7B7C}"/>
    <dgm:cxn modelId="{F1B1F1AA-E22F-4D58-A4C4-E52C4168B5A4}" type="parOf" srcId="{CE8D8C63-49FE-43AE-A177-7149BB9923AC}" destId="{35F6BCAE-DDE9-47E7-8AD5-8B09962A6F4C}" srcOrd="4" destOrd="0" parTransId="{04E8C4E0-6E30-42F5-917D-6ADB39B19B61}" sibTransId="{064F8EEB-04E4-46A1-A0B1-93601A30BF00}"/>
    <dgm:cxn modelId="{042253AD-C580-4646-B860-1A62C2F39A38}" type="parOf" srcId="{1538BD5D-3B7D-41DE-9E6A-40E7C9581B9B}" destId="{C9B6DCE5-0520-4C52-A41F-773AB8F4087F}" srcOrd="0" destOrd="0" parTransId="{DEA6CB2B-F6D0-4356-8E5B-517D3AE601EE}" sibTransId="{E9C7FE5D-3220-4DCD-87F0-1587017239D6}"/>
    <dgm:cxn modelId="{2ECE55B3-EB01-4EB5-8E56-5C4CA2F864A9}" type="presOf" srcId="{57A34201-A742-44A5-88ED-FC78385456D0}" destId="{190DC592-4996-44DE-A5D4-AF2ADD8591B7}" srcOrd="0" destOrd="1" presId="urn:microsoft.com/office/officeart/2005/8/layout/hList1"/>
    <dgm:cxn modelId="{098456B5-03BE-492D-9CCC-320EF9BD0A35}" type="presOf" srcId="{02229957-05C9-4BB5-B283-1779BF75202A}" destId="{10BA4E8B-FE2E-423B-95C3-E0A35F5A5A6A}" srcOrd="0" destOrd="0" presId="urn:microsoft.com/office/officeart/2005/8/layout/hList1"/>
    <dgm:cxn modelId="{2931FCB6-3175-4BCE-8CB9-6498EC3703A8}" type="parOf" srcId="{CE8D8C63-49FE-43AE-A177-7149BB9923AC}" destId="{B0390C2B-4354-4921-B916-910E674362C1}" srcOrd="2" destOrd="0" parTransId="{07C04A8F-360D-4B81-976B-FE16E1650E5C}" sibTransId="{914C4602-03CE-426E-98AA-EDC456BDD234}"/>
    <dgm:cxn modelId="{D9C031BB-562B-4B19-8368-A331790BA1CA}" type="presOf" srcId="{100954E6-607B-481A-9CB3-583A4A9C96EA}" destId="{AEACEE25-46BB-4D8D-AA46-B6028A2303FE}" srcOrd="0" destOrd="1" presId="urn:microsoft.com/office/officeart/2005/8/layout/hList1"/>
    <dgm:cxn modelId="{225062C4-4955-4C5D-8A32-F84F70E712F1}" type="parOf" srcId="{163FB175-D732-4E87-AA24-FA97BFF148BA}" destId="{F2DD179E-44CF-4C29-9ECC-6FB99870C143}" srcOrd="0" destOrd="0" parTransId="{4B6F2AAD-6929-4C72-A829-329E297A40BC}" sibTransId="{2DEAE151-2709-4929-A42E-3A2B38E69251}"/>
    <dgm:cxn modelId="{B05295C5-1E81-4A3F-B451-FE534884786F}" type="parOf" srcId="{CE8D8C63-49FE-43AE-A177-7149BB9923AC}" destId="{F16C9964-542C-45A7-A19B-8B0DBAACC589}" srcOrd="5" destOrd="0" parTransId="{E2BBA1B7-C8C7-41FB-A22B-3AD4A6EB5120}" sibTransId="{644AC91B-E06D-483D-8696-E926693A8033}"/>
    <dgm:cxn modelId="{62D63DCC-0F48-4C6B-AAE7-5805A059B839}" type="presOf" srcId="{B4BCA1AB-8AF0-4ECE-B1BD-AD7BE59A8CB3}" destId="{EE9AD496-E351-4C48-B931-145DEE43EF19}" srcOrd="0" destOrd="0" presId="urn:microsoft.com/office/officeart/2005/8/layout/hList1"/>
    <dgm:cxn modelId="{E7BD04CE-0906-4C2A-96AB-F28276BEAA33}" type="parOf" srcId="{02229957-05C9-4BB5-B283-1779BF75202A}" destId="{E361A4CB-14B2-41A9-B35E-6C8BF9D1E896}" srcOrd="7" destOrd="0" parTransId="{89861A0A-890A-4400-B3D2-71EF368C5505}" sibTransId="{E41C6729-142E-4726-8FE8-7B8B91D32385}"/>
    <dgm:cxn modelId="{6EB8AFCE-EB02-466B-A3B9-2CAD69BFEFE8}" type="presOf" srcId="{AC187FD4-6040-4F59-845D-0E9120E89D14}" destId="{190DC592-4996-44DE-A5D4-AF2ADD8591B7}" srcOrd="0" destOrd="0" presId="urn:microsoft.com/office/officeart/2005/8/layout/hList1"/>
    <dgm:cxn modelId="{AF956AD0-FABF-4CE5-BEFC-E2313045BBD1}" type="presOf" srcId="{163FB175-D732-4E87-AA24-FA97BFF148BA}" destId="{C21CC891-82AA-4F7D-8038-2CB9C2D3FB6D}" srcOrd="0" destOrd="0" presId="urn:microsoft.com/office/officeart/2005/8/layout/hList1"/>
    <dgm:cxn modelId="{366961D8-1FDB-4189-89CC-4C12AFD6DBB9}" type="presOf" srcId="{A6E27D9A-9DDA-4A6C-898B-E77B48839A57}" destId="{BE9E0BD6-5907-4A5F-8674-48990883F481}" srcOrd="0" destOrd="6" presId="urn:microsoft.com/office/officeart/2005/8/layout/hList1"/>
    <dgm:cxn modelId="{9F8766DD-96A8-45E2-A4BB-953C15ACFBA3}" type="presOf" srcId="{60539B34-00FD-4E63-8341-77435EDB69F7}" destId="{BE9E0BD6-5907-4A5F-8674-48990883F481}" srcOrd="0" destOrd="3" presId="urn:microsoft.com/office/officeart/2005/8/layout/hList1"/>
    <dgm:cxn modelId="{A8031AE8-E9B1-418C-8829-B7E40F710E48}" type="parOf" srcId="{02229957-05C9-4BB5-B283-1779BF75202A}" destId="{0A662C29-98D7-47AE-B3BA-16410B017C82}" srcOrd="5" destOrd="0" parTransId="{81C46436-10AD-4CBF-A7EE-D3DA29216F26}" sibTransId="{D41F4E9C-39BC-4834-AB2E-E008BD1A669D}"/>
    <dgm:cxn modelId="{0C5846F5-C185-4FDD-8D67-13FE652961FB}" type="presOf" srcId="{0A662C29-98D7-47AE-B3BA-16410B017C82}" destId="{190DC592-4996-44DE-A5D4-AF2ADD8591B7}" srcOrd="0" destOrd="5" presId="urn:microsoft.com/office/officeart/2005/8/layout/hList1"/>
    <dgm:cxn modelId="{CFDD7CF6-C3DA-448D-B58D-17363323AE14}" type="parOf" srcId="{02229957-05C9-4BB5-B283-1779BF75202A}" destId="{8CA77E4E-B1C6-432C-8460-F4CAAE5D075F}" srcOrd="2" destOrd="0" parTransId="{DFEBDF36-0CC1-4DDA-831C-3C9A2800EC8E}" sibTransId="{ECCABFCA-24E5-45EE-ADD0-69A7E9050351}"/>
    <dgm:cxn modelId="{05B1BEFB-F538-4A4D-9321-4C03674494B5}" type="presOf" srcId="{F2DD179E-44CF-4C29-9ECC-6FB99870C143}" destId="{AEACEE25-46BB-4D8D-AA46-B6028A2303FE}" srcOrd="0" destOrd="0" presId="urn:microsoft.com/office/officeart/2005/8/layout/hList1"/>
    <dgm:cxn modelId="{84CA4629-A5EA-4A50-AB20-9F05B0193DA8}" type="presParOf" srcId="{EE9AD496-E351-4C48-B931-145DEE43EF19}" destId="{24141CF9-31A1-4B82-A614-7E330C65891D}" srcOrd="0" destOrd="0" presId="urn:microsoft.com/office/officeart/2005/8/layout/hList1"/>
    <dgm:cxn modelId="{7A2F64C3-1A8C-4674-83C9-F43E02C0154E}" type="presParOf" srcId="{24141CF9-31A1-4B82-A614-7E330C65891D}" destId="{AD4E5CE9-4DCB-4815-9CE4-3E063046687E}" srcOrd="0" destOrd="0" presId="urn:microsoft.com/office/officeart/2005/8/layout/hList1"/>
    <dgm:cxn modelId="{16A3060D-FC9D-4712-8F8B-E4146FAAFC9D}" type="presParOf" srcId="{24141CF9-31A1-4B82-A614-7E330C65891D}" destId="{BE9E0BD6-5907-4A5F-8674-48990883F481}" srcOrd="1" destOrd="0" presId="urn:microsoft.com/office/officeart/2005/8/layout/hList1"/>
    <dgm:cxn modelId="{360E1DD1-0BF1-468B-A713-568EB54FA715}" type="presParOf" srcId="{EE9AD496-E351-4C48-B931-145DEE43EF19}" destId="{B70C4C2D-C63C-449E-8D3E-7F490A5034D6}" srcOrd="1" destOrd="0" presId="urn:microsoft.com/office/officeart/2005/8/layout/hList1"/>
    <dgm:cxn modelId="{CB20EDF5-A36D-48BB-90EF-FED7DDECD5DE}" type="presParOf" srcId="{EE9AD496-E351-4C48-B931-145DEE43EF19}" destId="{1062B389-F7EB-4DED-9316-631C65DEBFA1}" srcOrd="2" destOrd="0" presId="urn:microsoft.com/office/officeart/2005/8/layout/hList1"/>
    <dgm:cxn modelId="{FFE116C5-546F-47F7-A34A-02FCB4DD001E}" type="presParOf" srcId="{1062B389-F7EB-4DED-9316-631C65DEBFA1}" destId="{C21CC891-82AA-4F7D-8038-2CB9C2D3FB6D}" srcOrd="0" destOrd="0" presId="urn:microsoft.com/office/officeart/2005/8/layout/hList1"/>
    <dgm:cxn modelId="{BEFA4331-40DC-4FE1-A8E7-EAFCFD2AA67D}" type="presParOf" srcId="{1062B389-F7EB-4DED-9316-631C65DEBFA1}" destId="{AEACEE25-46BB-4D8D-AA46-B6028A2303FE}" srcOrd="1" destOrd="0" presId="urn:microsoft.com/office/officeart/2005/8/layout/hList1"/>
    <dgm:cxn modelId="{A22F6FA9-01CF-46A7-A4AC-1757B7456FE5}" type="presParOf" srcId="{EE9AD496-E351-4C48-B931-145DEE43EF19}" destId="{2903F2AF-A91A-4B04-9338-ACF8B8E272E5}" srcOrd="3" destOrd="0" presId="urn:microsoft.com/office/officeart/2005/8/layout/hList1"/>
    <dgm:cxn modelId="{2196E25F-8F76-4A52-A3DB-20ABDD2E9E25}" type="presParOf" srcId="{EE9AD496-E351-4C48-B931-145DEE43EF19}" destId="{15CFE2B1-59DC-4CFD-90D0-40F173DE9A13}" srcOrd="4" destOrd="0" presId="urn:microsoft.com/office/officeart/2005/8/layout/hList1"/>
    <dgm:cxn modelId="{7833A5E5-41DF-4111-A566-9537910F918F}" type="presParOf" srcId="{15CFE2B1-59DC-4CFD-90D0-40F173DE9A13}" destId="{C3EDD3F4-BFCC-4D1F-801B-401945462614}" srcOrd="0" destOrd="0" presId="urn:microsoft.com/office/officeart/2005/8/layout/hList1"/>
    <dgm:cxn modelId="{6DB90154-FB81-4636-A756-315836C292BA}" type="presParOf" srcId="{15CFE2B1-59DC-4CFD-90D0-40F173DE9A13}" destId="{97F76F46-CA88-4C65-BE78-F5BF194CA6A2}" srcOrd="1" destOrd="0" presId="urn:microsoft.com/office/officeart/2005/8/layout/hList1"/>
    <dgm:cxn modelId="{9B977E98-93AF-439D-B77F-0A055C2278FE}" type="presParOf" srcId="{EE9AD496-E351-4C48-B931-145DEE43EF19}" destId="{EB739A0C-E41C-41DA-9E0C-BE9AAC5FE5F0}" srcOrd="5" destOrd="0" presId="urn:microsoft.com/office/officeart/2005/8/layout/hList1"/>
    <dgm:cxn modelId="{70734141-3755-4BC6-B67C-5830F2BD405F}" type="presParOf" srcId="{EE9AD496-E351-4C48-B931-145DEE43EF19}" destId="{F9E0D52D-376E-4613-AF6E-7009AEB42493}" srcOrd="6" destOrd="0" presId="urn:microsoft.com/office/officeart/2005/8/layout/hList1"/>
    <dgm:cxn modelId="{4C70B125-3984-408C-A4AB-CBDBFC4FC5D4}" type="presParOf" srcId="{F9E0D52D-376E-4613-AF6E-7009AEB42493}" destId="{10BA4E8B-FE2E-423B-95C3-E0A35F5A5A6A}" srcOrd="0" destOrd="0" presId="urn:microsoft.com/office/officeart/2005/8/layout/hList1"/>
    <dgm:cxn modelId="{B3F05E1B-226F-411B-B64E-4FB6787930DE}" type="presParOf" srcId="{F9E0D52D-376E-4613-AF6E-7009AEB42493}" destId="{190DC592-4996-44DE-A5D4-AF2ADD8591B7}" srcOrd="1" destOrd="0" presId="urn:microsoft.com/office/officeart/2005/8/layout/h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xml><?xml version="1.0" encoding="utf-8"?>
<dgm:dataModel xmlns:dgm="http://schemas.openxmlformats.org/drawingml/2006/diagram" xmlns:a="http://schemas.openxmlformats.org/drawingml/2006/main" xmlns:r="http://schemas.openxmlformats.org/officeDocument/2006/relationships">
  <dgm:ptLst>
    <dgm:pt modelId="{D66B473D-880C-4BF5-83C4-C3C6B6422FAC}" type="doc">
      <dgm:prSet loTypeId="urn:microsoft.com/office/officeart/2005/8/layout/hList1" loCatId="list" qsTypeId="urn:microsoft.com/office/officeart/2005/8/quickstyle/simple1" qsCatId="simple" csTypeId="urn:microsoft.com/office/officeart/2005/8/colors/accent1_2" csCatId="accent1" phldr="1"/>
      <dgm:spPr bwMode="auto"/>
      <dgm:t>
        <a:bodyPr/>
        <a:lstStyle/>
        <a:p>
          <a:pPr>
            <a:defRPr/>
          </a:pPr>
          <a:endParaRPr lang="en-US"/>
        </a:p>
      </dgm:t>
    </dgm:pt>
    <dgm:pt modelId="{5059984A-3F2A-4905-A2E5-056D93749A75}" type="node">
      <dgm:prSet/>
      <dgm:spPr bwMode="auto"/>
      <dgm:t>
        <a:bodyPr/>
        <a:lstStyle/>
        <a:p>
          <a:pPr>
            <a:defRPr/>
          </a:pPr>
          <a:r>
            <a:rPr lang="da-DK" b="1"/>
            <a:t>Modificerbare</a:t>
          </a:r>
          <a:r>
            <a:rPr lang="da-DK" b="1"/>
            <a:t> risikofaktorer: </a:t>
          </a:r>
          <a:endParaRPr lang="en-US"/>
        </a:p>
      </dgm:t>
    </dgm:pt>
    <dgm:pt modelId="{FDF2AAA8-08B7-4651-8ED7-28769A109B9E}" type="parTrans" cxnId="{FBE8DBFC-0D0F-48CF-82A3-222A91AEE6D8}">
      <dgm:prSet/>
      <dgm:spPr bwMode="auto"/>
      <dgm:t>
        <a:bodyPr/>
        <a:lstStyle/>
        <a:p>
          <a:pPr>
            <a:defRPr/>
          </a:pPr>
          <a:endParaRPr lang="en-US"/>
        </a:p>
      </dgm:t>
    </dgm:pt>
    <dgm:pt modelId="{CF1AD37B-5674-469A-84C1-8B6F685E484A}" type="sibTrans" cxnId="{FBE8DBFC-0D0F-48CF-82A3-222A91AEE6D8}">
      <dgm:prSet/>
      <dgm:spPr bwMode="auto"/>
      <dgm:t>
        <a:bodyPr/>
        <a:lstStyle/>
        <a:p>
          <a:pPr>
            <a:defRPr/>
          </a:pPr>
          <a:endParaRPr lang="en-US"/>
        </a:p>
      </dgm:t>
    </dgm:pt>
    <dgm:pt modelId="{184131F5-F707-463E-A91B-33A5B103465A}" type="node">
      <dgm:prSet/>
      <dgm:spPr bwMode="auto"/>
      <dgm:t>
        <a:bodyPr/>
        <a:lstStyle/>
        <a:p>
          <a:pPr>
            <a:defRPr/>
          </a:pPr>
          <a:r>
            <a:rPr lang="da-DK"/>
            <a:t>Rygning </a:t>
          </a:r>
          <a:endParaRPr lang="en-US"/>
        </a:p>
      </dgm:t>
    </dgm:pt>
    <dgm:pt modelId="{5E5183DC-1F97-49EC-9E7D-1B533EF984B5}" type="parTrans" cxnId="{1D2724B0-49E4-4725-8191-069E51E855A5}">
      <dgm:prSet/>
      <dgm:spPr bwMode="auto"/>
      <dgm:t>
        <a:bodyPr/>
        <a:lstStyle/>
        <a:p>
          <a:pPr>
            <a:defRPr/>
          </a:pPr>
          <a:endParaRPr lang="en-US"/>
        </a:p>
      </dgm:t>
    </dgm:pt>
    <dgm:pt modelId="{8D1C0297-1BE8-4F6D-B8F9-30544648D557}" type="sibTrans" cxnId="{1D2724B0-49E4-4725-8191-069E51E855A5}">
      <dgm:prSet/>
      <dgm:spPr bwMode="auto"/>
      <dgm:t>
        <a:bodyPr/>
        <a:lstStyle/>
        <a:p>
          <a:pPr>
            <a:defRPr/>
          </a:pPr>
          <a:endParaRPr lang="en-US"/>
        </a:p>
      </dgm:t>
    </dgm:pt>
    <dgm:pt modelId="{279AB025-0076-4438-AD0E-650E0D6AE40D}" type="node">
      <dgm:prSet/>
      <dgm:spPr bwMode="auto"/>
      <dgm:t>
        <a:bodyPr/>
        <a:lstStyle/>
        <a:p>
          <a:pPr>
            <a:defRPr/>
          </a:pPr>
          <a:r>
            <a:rPr lang="da-DK"/>
            <a:t>Inaktivitet </a:t>
          </a:r>
          <a:endParaRPr lang="en-US"/>
        </a:p>
      </dgm:t>
    </dgm:pt>
    <dgm:pt modelId="{5C02D9D4-6CE5-482F-9987-C0A99977C5AA}" type="parTrans" cxnId="{4AD601BA-11EC-4DFE-9773-7D097F2A599C}">
      <dgm:prSet/>
      <dgm:spPr bwMode="auto"/>
      <dgm:t>
        <a:bodyPr/>
        <a:lstStyle/>
        <a:p>
          <a:pPr>
            <a:defRPr/>
          </a:pPr>
          <a:endParaRPr lang="en-US"/>
        </a:p>
      </dgm:t>
    </dgm:pt>
    <dgm:pt modelId="{A8B847C0-CE7A-4A7A-BA28-575C215D0879}" type="sibTrans" cxnId="{4AD601BA-11EC-4DFE-9773-7D097F2A599C}">
      <dgm:prSet/>
      <dgm:spPr bwMode="auto"/>
      <dgm:t>
        <a:bodyPr/>
        <a:lstStyle/>
        <a:p>
          <a:pPr>
            <a:defRPr/>
          </a:pPr>
          <a:endParaRPr lang="en-US"/>
        </a:p>
      </dgm:t>
    </dgm:pt>
    <dgm:pt modelId="{62D25E4A-071E-4B8B-A2F6-3DDC2D44BCE9}" type="node">
      <dgm:prSet/>
      <dgm:spPr bwMode="auto"/>
      <dgm:t>
        <a:bodyPr/>
        <a:lstStyle/>
        <a:p>
          <a:pPr>
            <a:defRPr/>
          </a:pPr>
          <a:r>
            <a:rPr lang="da-DK"/>
            <a:t>Fed kost </a:t>
          </a:r>
          <a:endParaRPr lang="en-US"/>
        </a:p>
      </dgm:t>
    </dgm:pt>
    <dgm:pt modelId="{8E6192AE-DF74-4158-848C-617E3EE906A4}" type="parTrans" cxnId="{4C23EF13-DE11-4809-B6A7-28AAFE770B8B}">
      <dgm:prSet/>
      <dgm:spPr bwMode="auto"/>
      <dgm:t>
        <a:bodyPr/>
        <a:lstStyle/>
        <a:p>
          <a:pPr>
            <a:defRPr/>
          </a:pPr>
          <a:endParaRPr lang="en-US"/>
        </a:p>
      </dgm:t>
    </dgm:pt>
    <dgm:pt modelId="{12B000B5-C613-413D-B661-19393B3ED1A4}" type="sibTrans" cxnId="{4C23EF13-DE11-4809-B6A7-28AAFE770B8B}">
      <dgm:prSet/>
      <dgm:spPr bwMode="auto"/>
      <dgm:t>
        <a:bodyPr/>
        <a:lstStyle/>
        <a:p>
          <a:pPr>
            <a:defRPr/>
          </a:pPr>
          <a:endParaRPr lang="en-US"/>
        </a:p>
      </dgm:t>
    </dgm:pt>
    <dgm:pt modelId="{550906E6-26F0-4793-BBE0-37E9F4996983}" type="node">
      <dgm:prSet/>
      <dgm:spPr bwMode="auto"/>
      <dgm:t>
        <a:bodyPr/>
        <a:lstStyle/>
        <a:p>
          <a:pPr>
            <a:defRPr/>
          </a:pPr>
          <a:r>
            <a:rPr lang="da-DK"/>
            <a:t>Hypertension </a:t>
          </a:r>
          <a:endParaRPr lang="en-US"/>
        </a:p>
      </dgm:t>
    </dgm:pt>
    <dgm:pt modelId="{63A2822F-408E-4749-876A-3778DFE6755A}" type="parTrans" cxnId="{C02B3EC8-6E98-43D1-AEC2-A776CB2E7295}">
      <dgm:prSet/>
      <dgm:spPr bwMode="auto"/>
      <dgm:t>
        <a:bodyPr/>
        <a:lstStyle/>
        <a:p>
          <a:pPr>
            <a:defRPr/>
          </a:pPr>
          <a:endParaRPr lang="en-US"/>
        </a:p>
      </dgm:t>
    </dgm:pt>
    <dgm:pt modelId="{946BAEB5-40D7-4541-B43A-36895B36482E}" type="sibTrans" cxnId="{C02B3EC8-6E98-43D1-AEC2-A776CB2E7295}">
      <dgm:prSet/>
      <dgm:spPr bwMode="auto"/>
      <dgm:t>
        <a:bodyPr/>
        <a:lstStyle/>
        <a:p>
          <a:pPr>
            <a:defRPr/>
          </a:pPr>
          <a:endParaRPr lang="en-US"/>
        </a:p>
      </dgm:t>
    </dgm:pt>
    <dgm:pt modelId="{9D39D6A8-8499-4944-8C1C-DA3F313D4200}" type="node">
      <dgm:prSet/>
      <dgm:spPr bwMode="auto"/>
      <dgm:t>
        <a:bodyPr/>
        <a:lstStyle/>
        <a:p>
          <a:pPr>
            <a:defRPr/>
          </a:pPr>
          <a:r>
            <a:rPr lang="da-DK"/>
            <a:t>Diabetes </a:t>
          </a:r>
          <a:endParaRPr lang="en-US"/>
        </a:p>
      </dgm:t>
    </dgm:pt>
    <dgm:pt modelId="{2EB4F5E8-D334-430E-8E89-F80C93313372}" type="parTrans" cxnId="{DE129670-117D-463F-B500-72CE6BB6BA0B}">
      <dgm:prSet/>
      <dgm:spPr bwMode="auto"/>
      <dgm:t>
        <a:bodyPr/>
        <a:lstStyle/>
        <a:p>
          <a:pPr>
            <a:defRPr/>
          </a:pPr>
          <a:endParaRPr lang="en-US"/>
        </a:p>
      </dgm:t>
    </dgm:pt>
    <dgm:pt modelId="{CA05A2CB-205D-4052-9604-BBB9B2014DAC}" type="sibTrans" cxnId="{DE129670-117D-463F-B500-72CE6BB6BA0B}">
      <dgm:prSet/>
      <dgm:spPr bwMode="auto"/>
      <dgm:t>
        <a:bodyPr/>
        <a:lstStyle/>
        <a:p>
          <a:pPr>
            <a:defRPr/>
          </a:pPr>
          <a:endParaRPr lang="en-US"/>
        </a:p>
      </dgm:t>
    </dgm:pt>
    <dgm:pt modelId="{30B94ECD-E26A-41C3-9BA1-DB82797B73B2}" type="node">
      <dgm:prSet/>
      <dgm:spPr bwMode="auto"/>
      <dgm:t>
        <a:bodyPr/>
        <a:lstStyle/>
        <a:p>
          <a:pPr>
            <a:defRPr/>
          </a:pPr>
          <a:r>
            <a:rPr lang="da-DK"/>
            <a:t>Adipositas</a:t>
          </a:r>
          <a:r>
            <a:rPr lang="da-DK"/>
            <a:t> </a:t>
          </a:r>
          <a:endParaRPr lang="en-US"/>
        </a:p>
      </dgm:t>
    </dgm:pt>
    <dgm:pt modelId="{84A9E999-8EAB-4F4C-B5CA-A278386F9C8C}" type="parTrans" cxnId="{4095CE19-FD92-417E-B089-F813FAFAE768}">
      <dgm:prSet/>
      <dgm:spPr bwMode="auto"/>
      <dgm:t>
        <a:bodyPr/>
        <a:lstStyle/>
        <a:p>
          <a:pPr>
            <a:defRPr/>
          </a:pPr>
          <a:endParaRPr lang="en-US"/>
        </a:p>
      </dgm:t>
    </dgm:pt>
    <dgm:pt modelId="{D81679B5-3F6F-4488-8993-D7E73CFD7A26}" type="sibTrans" cxnId="{4095CE19-FD92-417E-B089-F813FAFAE768}">
      <dgm:prSet/>
      <dgm:spPr bwMode="auto"/>
      <dgm:t>
        <a:bodyPr/>
        <a:lstStyle/>
        <a:p>
          <a:pPr>
            <a:defRPr/>
          </a:pPr>
          <a:endParaRPr lang="en-US"/>
        </a:p>
      </dgm:t>
    </dgm:pt>
    <dgm:pt modelId="{8840CB59-44FE-406B-8C9F-532667BE5D59}" type="node">
      <dgm:prSet/>
      <dgm:spPr bwMode="auto"/>
      <dgm:t>
        <a:bodyPr/>
        <a:lstStyle/>
        <a:p>
          <a:pPr>
            <a:defRPr/>
          </a:pPr>
          <a:r>
            <a:rPr lang="da-DK" b="1"/>
            <a:t>Ikke-</a:t>
          </a:r>
          <a:r>
            <a:rPr lang="da-DK" b="1"/>
            <a:t>modificerbare</a:t>
          </a:r>
          <a:r>
            <a:rPr lang="da-DK" b="1"/>
            <a:t> risikofaktorer: </a:t>
          </a:r>
          <a:endParaRPr lang="en-US"/>
        </a:p>
      </dgm:t>
    </dgm:pt>
    <dgm:pt modelId="{26B35C64-B60F-4954-8F58-83754B9B3C93}" type="parTrans" cxnId="{9BE4B9F8-B841-4663-BF01-845B6A6B7F8E}">
      <dgm:prSet/>
      <dgm:spPr bwMode="auto"/>
      <dgm:t>
        <a:bodyPr/>
        <a:lstStyle/>
        <a:p>
          <a:pPr>
            <a:defRPr/>
          </a:pPr>
          <a:endParaRPr lang="en-US"/>
        </a:p>
      </dgm:t>
    </dgm:pt>
    <dgm:pt modelId="{F825D27D-64FF-432B-8DF6-16985CF451D3}" type="sibTrans" cxnId="{9BE4B9F8-B841-4663-BF01-845B6A6B7F8E}">
      <dgm:prSet/>
      <dgm:spPr bwMode="auto"/>
      <dgm:t>
        <a:bodyPr/>
        <a:lstStyle/>
        <a:p>
          <a:pPr>
            <a:defRPr/>
          </a:pPr>
          <a:endParaRPr lang="en-US"/>
        </a:p>
      </dgm:t>
    </dgm:pt>
    <dgm:pt modelId="{68E6970B-8BEB-449A-B92D-C8FAFA657452}" type="node">
      <dgm:prSet/>
      <dgm:spPr bwMode="auto"/>
      <dgm:t>
        <a:bodyPr/>
        <a:lstStyle/>
        <a:p>
          <a:pPr>
            <a:defRPr/>
          </a:pPr>
          <a:r>
            <a:rPr lang="da-DK"/>
            <a:t>Genetik </a:t>
          </a:r>
          <a:endParaRPr lang="en-US"/>
        </a:p>
      </dgm:t>
    </dgm:pt>
    <dgm:pt modelId="{7A5F2F59-BD29-41F8-9465-1BF4237CE5BF}" type="parTrans" cxnId="{805DFD4E-3481-4297-AE16-6FDE0949F306}">
      <dgm:prSet/>
      <dgm:spPr bwMode="auto"/>
      <dgm:t>
        <a:bodyPr/>
        <a:lstStyle/>
        <a:p>
          <a:pPr>
            <a:defRPr/>
          </a:pPr>
          <a:endParaRPr lang="en-US"/>
        </a:p>
      </dgm:t>
    </dgm:pt>
    <dgm:pt modelId="{39081CFE-3C5D-4292-807F-CFE56EC0EA15}" type="sibTrans" cxnId="{805DFD4E-3481-4297-AE16-6FDE0949F306}">
      <dgm:prSet/>
      <dgm:spPr bwMode="auto"/>
      <dgm:t>
        <a:bodyPr/>
        <a:lstStyle/>
        <a:p>
          <a:pPr>
            <a:defRPr/>
          </a:pPr>
          <a:endParaRPr lang="en-US"/>
        </a:p>
      </dgm:t>
    </dgm:pt>
    <dgm:pt modelId="{36D57373-DB20-46DA-AD23-803EAAD10759}" type="node">
      <dgm:prSet/>
      <dgm:spPr bwMode="auto"/>
      <dgm:t>
        <a:bodyPr/>
        <a:lstStyle/>
        <a:p>
          <a:pPr>
            <a:defRPr/>
          </a:pPr>
          <a:r>
            <a:rPr lang="da-DK"/>
            <a:t>Køn (mandligt køn) </a:t>
          </a:r>
          <a:endParaRPr lang="en-US"/>
        </a:p>
      </dgm:t>
    </dgm:pt>
    <dgm:pt modelId="{C6258F6B-23E1-42EC-8591-18279845D506}" type="parTrans" cxnId="{4BC0E5CB-4CDC-4835-82BD-8C67C270C3B6}">
      <dgm:prSet/>
      <dgm:spPr bwMode="auto"/>
      <dgm:t>
        <a:bodyPr/>
        <a:lstStyle/>
        <a:p>
          <a:pPr>
            <a:defRPr/>
          </a:pPr>
          <a:endParaRPr lang="en-US"/>
        </a:p>
      </dgm:t>
    </dgm:pt>
    <dgm:pt modelId="{1CBF53E6-1428-4F6C-B5F3-AD6E6556C09D}" type="sibTrans" cxnId="{4BC0E5CB-4CDC-4835-82BD-8C67C270C3B6}">
      <dgm:prSet/>
      <dgm:spPr bwMode="auto"/>
      <dgm:t>
        <a:bodyPr/>
        <a:lstStyle/>
        <a:p>
          <a:pPr>
            <a:defRPr/>
          </a:pPr>
          <a:endParaRPr lang="en-US"/>
        </a:p>
      </dgm:t>
    </dgm:pt>
    <dgm:pt modelId="{6B226674-EC8A-4856-A11B-9D0608F72B7D}" type="node">
      <dgm:prSet/>
      <dgm:spPr bwMode="auto"/>
      <dgm:t>
        <a:bodyPr/>
        <a:lstStyle/>
        <a:p>
          <a:pPr>
            <a:defRPr/>
          </a:pPr>
          <a:r>
            <a:rPr lang="da-DK"/>
            <a:t>Alder </a:t>
          </a:r>
          <a:endParaRPr lang="en-US"/>
        </a:p>
      </dgm:t>
    </dgm:pt>
    <dgm:pt modelId="{E799BF7E-695F-4FBC-A8E7-95583D84813F}" type="parTrans" cxnId="{67182DFA-75BA-483A-916A-7B380C48F869}">
      <dgm:prSet/>
      <dgm:spPr bwMode="auto"/>
      <dgm:t>
        <a:bodyPr/>
        <a:lstStyle/>
        <a:p>
          <a:pPr>
            <a:defRPr/>
          </a:pPr>
          <a:endParaRPr lang="en-US"/>
        </a:p>
      </dgm:t>
    </dgm:pt>
    <dgm:pt modelId="{03008463-3E8C-435D-9130-38C15ACF4C88}" type="sibTrans" cxnId="{67182DFA-75BA-483A-916A-7B380C48F869}">
      <dgm:prSet/>
      <dgm:spPr bwMode="auto"/>
      <dgm:t>
        <a:bodyPr/>
        <a:lstStyle/>
        <a:p>
          <a:pPr>
            <a:defRPr/>
          </a:pPr>
          <a:endParaRPr lang="en-US"/>
        </a:p>
      </dgm:t>
    </dgm:pt>
    <dgm:pt modelId="{CDA932BA-C2BF-448A-A446-AF7DE3866FAA}" type="pres">
      <dgm:prSet presAssocID="{D66B473D-880C-4BF5-83C4-C3C6B6422FAC}" presName="Name0" presStyleCnt="0">
        <dgm:presLayoutVars>
          <dgm:dir val="norm"/>
          <dgm:animLvl val="lvl"/>
          <dgm:resizeHandles val="exact"/>
        </dgm:presLayoutVars>
      </dgm:prSet>
      <dgm:spPr bwMode="auto"/>
    </dgm:pt>
    <dgm:pt modelId="{B7931BE8-8728-450C-8358-607D59270539}" type="pres">
      <dgm:prSet presAssocID="{5059984A-3F2A-4905-A2E5-056D93749A75}" presName="composite" presStyleCnt="0"/>
      <dgm:spPr bwMode="auto"/>
    </dgm:pt>
    <dgm:pt modelId="{D6E76332-B049-451E-A3BB-731EEB0C43EA}" type="pres">
      <dgm:prSet presAssocID="{5059984A-3F2A-4905-A2E5-056D93749A75}" presName="parTx" presStyleLbl="alignNode1" presStyleIdx="0" presStyleCnt="2">
        <dgm:presLayoutVars>
          <dgm:chMax val="0"/>
          <dgm:chPref val="0"/>
          <dgm:bulletEnabled val="1"/>
        </dgm:presLayoutVars>
      </dgm:prSet>
      <dgm:spPr bwMode="auto"/>
    </dgm:pt>
    <dgm:pt modelId="{29ED8A5E-4CA0-4291-94C7-24AE9D33B9EE}" type="pres">
      <dgm:prSet presAssocID="{5059984A-3F2A-4905-A2E5-056D93749A75}" presName="desTx" presStyleLbl="alignAccFollowNode1" presStyleIdx="0" presStyleCnt="2">
        <dgm:presLayoutVars>
          <dgm:bulletEnabled val="1"/>
        </dgm:presLayoutVars>
      </dgm:prSet>
      <dgm:spPr bwMode="auto"/>
    </dgm:pt>
    <dgm:pt modelId="{0863B7CA-ED37-4FE4-B71F-39B9FA4EFEE1}" type="pres">
      <dgm:prSet presAssocID="{CF1AD37B-5674-469A-84C1-8B6F685E484A}" presName="space" presStyleCnt="0"/>
      <dgm:spPr bwMode="auto"/>
    </dgm:pt>
    <dgm:pt modelId="{78F6A9BA-EE5E-49A3-A67E-FB3507959EC3}" type="pres">
      <dgm:prSet presAssocID="{8840CB59-44FE-406B-8C9F-532667BE5D59}" presName="composite" presStyleCnt="0"/>
      <dgm:spPr bwMode="auto"/>
    </dgm:pt>
    <dgm:pt modelId="{0FE5DFA7-521E-41E9-8497-AAE2BB78C58B}" type="pres">
      <dgm:prSet presAssocID="{8840CB59-44FE-406B-8C9F-532667BE5D59}" presName="parTx" presStyleLbl="alignNode1" presStyleIdx="1" presStyleCnt="2">
        <dgm:presLayoutVars>
          <dgm:chMax val="0"/>
          <dgm:chPref val="0"/>
          <dgm:bulletEnabled val="1"/>
        </dgm:presLayoutVars>
      </dgm:prSet>
      <dgm:spPr bwMode="auto"/>
    </dgm:pt>
    <dgm:pt modelId="{8FEA725E-6C51-4AFF-A403-324DD2A1EA3C}" type="pres">
      <dgm:prSet presAssocID="{8840CB59-44FE-406B-8C9F-532667BE5D59}" presName="desTx" presStyleLbl="alignAccFollowNode1" presStyleIdx="1" presStyleCnt="2">
        <dgm:presLayoutVars>
          <dgm:bulletEnabled val="1"/>
        </dgm:presLayoutVars>
      </dgm:prSet>
      <dgm:spPr bwMode="auto"/>
    </dgm:pt>
  </dgm:ptLst>
  <dgm:cxnLst>
    <dgm:cxn modelId="{4C23EF13-DE11-4809-B6A7-28AAFE770B8B}" type="parOf" srcId="{5059984A-3F2A-4905-A2E5-056D93749A75}" destId="{62D25E4A-071E-4B8B-A2F6-3DDC2D44BCE9}" srcOrd="2" destOrd="0" parTransId="{8E6192AE-DF74-4158-848C-617E3EE906A4}" sibTransId="{12B000B5-C613-413D-B661-19393B3ED1A4}"/>
    <dgm:cxn modelId="{4095CE19-FD92-417E-B089-F813FAFAE768}" type="parOf" srcId="{5059984A-3F2A-4905-A2E5-056D93749A75}" destId="{30B94ECD-E26A-41C3-9BA1-DB82797B73B2}" srcOrd="5" destOrd="0" parTransId="{84A9E999-8EAB-4F4C-B5CA-A278386F9C8C}" sibTransId="{D81679B5-3F6F-4488-8993-D7E73CFD7A26}"/>
    <dgm:cxn modelId="{07C62021-AB82-40A3-BCA7-22446DACA293}" type="presOf" srcId="{62D25E4A-071E-4B8B-A2F6-3DDC2D44BCE9}" destId="{29ED8A5E-4CA0-4291-94C7-24AE9D33B9EE}" srcOrd="0" destOrd="2" presId="urn:microsoft.com/office/officeart/2005/8/layout/hList1"/>
    <dgm:cxn modelId="{D8987D2F-F9EC-46D2-9401-9E759CAE853E}" type="presOf" srcId="{550906E6-26F0-4793-BBE0-37E9F4996983}" destId="{29ED8A5E-4CA0-4291-94C7-24AE9D33B9EE}" srcOrd="0" destOrd="3" presId="urn:microsoft.com/office/officeart/2005/8/layout/hList1"/>
    <dgm:cxn modelId="{833B8946-96F7-4E15-9253-17DEEE889151}" type="presOf" srcId="{68E6970B-8BEB-449A-B92D-C8FAFA657452}" destId="{8FEA725E-6C51-4AFF-A403-324DD2A1EA3C}" srcOrd="0" destOrd="0" presId="urn:microsoft.com/office/officeart/2005/8/layout/hList1"/>
    <dgm:cxn modelId="{805DFD4E-3481-4297-AE16-6FDE0949F306}" type="parOf" srcId="{8840CB59-44FE-406B-8C9F-532667BE5D59}" destId="{68E6970B-8BEB-449A-B92D-C8FAFA657452}" srcOrd="0" destOrd="0" parTransId="{7A5F2F59-BD29-41F8-9465-1BF4237CE5BF}" sibTransId="{39081CFE-3C5D-4292-807F-CFE56EC0EA15}"/>
    <dgm:cxn modelId="{DE129670-117D-463F-B500-72CE6BB6BA0B}" type="parOf" srcId="{5059984A-3F2A-4905-A2E5-056D93749A75}" destId="{9D39D6A8-8499-4944-8C1C-DA3F313D4200}" srcOrd="4" destOrd="0" parTransId="{2EB4F5E8-D334-430E-8E89-F80C93313372}" sibTransId="{CA05A2CB-205D-4052-9604-BBB9B2014DAC}"/>
    <dgm:cxn modelId="{31107074-F748-41D2-BBA9-F3E201C36526}" type="presOf" srcId="{36D57373-DB20-46DA-AD23-803EAAD10759}" destId="{8FEA725E-6C51-4AFF-A403-324DD2A1EA3C}" srcOrd="0" destOrd="1" presId="urn:microsoft.com/office/officeart/2005/8/layout/hList1"/>
    <dgm:cxn modelId="{D4EF4382-1B11-4E72-A0B8-285D7A3F0B2B}" type="presOf" srcId="{30B94ECD-E26A-41C3-9BA1-DB82797B73B2}" destId="{29ED8A5E-4CA0-4291-94C7-24AE9D33B9EE}" srcOrd="0" destOrd="5" presId="urn:microsoft.com/office/officeart/2005/8/layout/hList1"/>
    <dgm:cxn modelId="{C96FBA88-E2D6-49F4-997D-7CEA04664FDA}" type="presOf" srcId="{279AB025-0076-4438-AD0E-650E0D6AE40D}" destId="{29ED8A5E-4CA0-4291-94C7-24AE9D33B9EE}" srcOrd="0" destOrd="1" presId="urn:microsoft.com/office/officeart/2005/8/layout/hList1"/>
    <dgm:cxn modelId="{D0BE19A6-9CB2-4836-A9AE-309EE81843DC}" type="presOf" srcId="{6B226674-EC8A-4856-A11B-9D0608F72B7D}" destId="{8FEA725E-6C51-4AFF-A403-324DD2A1EA3C}" srcOrd="0" destOrd="2" presId="urn:microsoft.com/office/officeart/2005/8/layout/hList1"/>
    <dgm:cxn modelId="{1D2724B0-49E4-4725-8191-069E51E855A5}" type="parOf" srcId="{5059984A-3F2A-4905-A2E5-056D93749A75}" destId="{184131F5-F707-463E-A91B-33A5B103465A}" srcOrd="0" destOrd="0" parTransId="{5E5183DC-1F97-49EC-9E7D-1B533EF984B5}" sibTransId="{8D1C0297-1BE8-4F6D-B8F9-30544648D557}"/>
    <dgm:cxn modelId="{4AD601BA-11EC-4DFE-9773-7D097F2A599C}" type="parOf" srcId="{5059984A-3F2A-4905-A2E5-056D93749A75}" destId="{279AB025-0076-4438-AD0E-650E0D6AE40D}" srcOrd="1" destOrd="0" parTransId="{5C02D9D4-6CE5-482F-9987-C0A99977C5AA}" sibTransId="{A8B847C0-CE7A-4A7A-BA28-575C215D0879}"/>
    <dgm:cxn modelId="{59A419C3-D139-40BC-9048-7140908C8BF3}" type="presOf" srcId="{9D39D6A8-8499-4944-8C1C-DA3F313D4200}" destId="{29ED8A5E-4CA0-4291-94C7-24AE9D33B9EE}" srcOrd="0" destOrd="4" presId="urn:microsoft.com/office/officeart/2005/8/layout/hList1"/>
    <dgm:cxn modelId="{27BDFAC3-87AD-419D-9984-44582E2B1624}" type="presOf" srcId="{184131F5-F707-463E-A91B-33A5B103465A}" destId="{29ED8A5E-4CA0-4291-94C7-24AE9D33B9EE}" srcOrd="0" destOrd="0" presId="urn:microsoft.com/office/officeart/2005/8/layout/hList1"/>
    <dgm:cxn modelId="{8BE6EEC7-7981-4923-B2B9-67A58ABAA2C7}" type="presOf" srcId="{D66B473D-880C-4BF5-83C4-C3C6B6422FAC}" destId="{CDA932BA-C2BF-448A-A446-AF7DE3866FAA}" srcOrd="0" destOrd="0" presId="urn:microsoft.com/office/officeart/2005/8/layout/hList1"/>
    <dgm:cxn modelId="{C02B3EC8-6E98-43D1-AEC2-A776CB2E7295}" type="parOf" srcId="{5059984A-3F2A-4905-A2E5-056D93749A75}" destId="{550906E6-26F0-4793-BBE0-37E9F4996983}" srcOrd="3" destOrd="0" parTransId="{63A2822F-408E-4749-876A-3778DFE6755A}" sibTransId="{946BAEB5-40D7-4541-B43A-36895B36482E}"/>
    <dgm:cxn modelId="{245631CA-9E46-4A16-A80C-07AFF01C7250}" type="presOf" srcId="{5059984A-3F2A-4905-A2E5-056D93749A75}" destId="{D6E76332-B049-451E-A3BB-731EEB0C43EA}" srcOrd="0" destOrd="0" presId="urn:microsoft.com/office/officeart/2005/8/layout/hList1"/>
    <dgm:cxn modelId="{4BC0E5CB-4CDC-4835-82BD-8C67C270C3B6}" type="parOf" srcId="{8840CB59-44FE-406B-8C9F-532667BE5D59}" destId="{36D57373-DB20-46DA-AD23-803EAAD10759}" srcOrd="1" destOrd="0" parTransId="{C6258F6B-23E1-42EC-8591-18279845D506}" sibTransId="{1CBF53E6-1428-4F6C-B5F3-AD6E6556C09D}"/>
    <dgm:cxn modelId="{C9AFF3D7-DD29-45E7-80D5-E36A49F8BFA3}" type="presOf" srcId="{8840CB59-44FE-406B-8C9F-532667BE5D59}" destId="{0FE5DFA7-521E-41E9-8497-AAE2BB78C58B}" srcOrd="0" destOrd="0" presId="urn:microsoft.com/office/officeart/2005/8/layout/hList1"/>
    <dgm:cxn modelId="{9BE4B9F8-B841-4663-BF01-845B6A6B7F8E}" type="parOf" srcId="{D66B473D-880C-4BF5-83C4-C3C6B6422FAC}" destId="{8840CB59-44FE-406B-8C9F-532667BE5D59}" srcOrd="1" destOrd="0" parTransId="{26B35C64-B60F-4954-8F58-83754B9B3C93}" sibTransId="{F825D27D-64FF-432B-8DF6-16985CF451D3}"/>
    <dgm:cxn modelId="{67182DFA-75BA-483A-916A-7B380C48F869}" type="parOf" srcId="{8840CB59-44FE-406B-8C9F-532667BE5D59}" destId="{6B226674-EC8A-4856-A11B-9D0608F72B7D}" srcOrd="2" destOrd="0" parTransId="{E799BF7E-695F-4FBC-A8E7-95583D84813F}" sibTransId="{03008463-3E8C-435D-9130-38C15ACF4C88}"/>
    <dgm:cxn modelId="{FBE8DBFC-0D0F-48CF-82A3-222A91AEE6D8}" type="parOf" srcId="{D66B473D-880C-4BF5-83C4-C3C6B6422FAC}" destId="{5059984A-3F2A-4905-A2E5-056D93749A75}" srcOrd="0" destOrd="0" parTransId="{FDF2AAA8-08B7-4651-8ED7-28769A109B9E}" sibTransId="{CF1AD37B-5674-469A-84C1-8B6F685E484A}"/>
    <dgm:cxn modelId="{8AC8F55A-7B56-4546-965C-3C160F98995E}" type="presParOf" srcId="{CDA932BA-C2BF-448A-A446-AF7DE3866FAA}" destId="{B7931BE8-8728-450C-8358-607D59270539}" srcOrd="0" destOrd="0" presId="urn:microsoft.com/office/officeart/2005/8/layout/hList1"/>
    <dgm:cxn modelId="{C8DBB91C-21D5-48B6-8BD2-A5D8AA22FEC7}" type="presParOf" srcId="{B7931BE8-8728-450C-8358-607D59270539}" destId="{D6E76332-B049-451E-A3BB-731EEB0C43EA}" srcOrd="0" destOrd="0" presId="urn:microsoft.com/office/officeart/2005/8/layout/hList1"/>
    <dgm:cxn modelId="{F8AE7F6B-2657-42B5-B329-F98A8B0AEE17}" type="presParOf" srcId="{B7931BE8-8728-450C-8358-607D59270539}" destId="{29ED8A5E-4CA0-4291-94C7-24AE9D33B9EE}" srcOrd="1" destOrd="0" presId="urn:microsoft.com/office/officeart/2005/8/layout/hList1"/>
    <dgm:cxn modelId="{C5A1B720-9207-478B-A1E7-A6405694D9DF}" type="presParOf" srcId="{CDA932BA-C2BF-448A-A446-AF7DE3866FAA}" destId="{0863B7CA-ED37-4FE4-B71F-39B9FA4EFEE1}" srcOrd="1" destOrd="0" presId="urn:microsoft.com/office/officeart/2005/8/layout/hList1"/>
    <dgm:cxn modelId="{763D3C14-7578-40C4-A20E-87A1C6098501}" type="presParOf" srcId="{CDA932BA-C2BF-448A-A446-AF7DE3866FAA}" destId="{78F6A9BA-EE5E-49A3-A67E-FB3507959EC3}" srcOrd="2" destOrd="0" presId="urn:microsoft.com/office/officeart/2005/8/layout/hList1"/>
    <dgm:cxn modelId="{70D13DD5-3F24-4752-82E6-2B7E93F9D324}" type="presParOf" srcId="{78F6A9BA-EE5E-49A3-A67E-FB3507959EC3}" destId="{0FE5DFA7-521E-41E9-8497-AAE2BB78C58B}" srcOrd="0" destOrd="0" presId="urn:microsoft.com/office/officeart/2005/8/layout/hList1"/>
    <dgm:cxn modelId="{049626DA-6549-4DA9-9F78-045E168EAB62}" type="presParOf" srcId="{78F6A9BA-EE5E-49A3-A67E-FB3507959EC3}" destId="{8FEA725E-6C51-4AFF-A403-324DD2A1EA3C}" srcOrd="1" destOrd="0" presId="urn:microsoft.com/office/officeart/2005/8/layout/hList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xml><?xml version="1.0" encoding="utf-8"?>
<dgm:dataModel xmlns:dgm="http://schemas.openxmlformats.org/drawingml/2006/diagram" xmlns:a="http://schemas.openxmlformats.org/drawingml/2006/main" xmlns:r="http://schemas.openxmlformats.org/officeDocument/2006/relationships">
  <dgm:ptLst>
    <dgm:pt modelId="{9142641B-F033-4AA7-9227-E114D5255867}" type="doc">
      <dgm:prSet loTypeId="urn:microsoft.com/office/officeart/2005/8/layout/hList1" loCatId="list" qsTypeId="urn:microsoft.com/office/officeart/2005/8/quickstyle/simple1" qsCatId="simple" csTypeId="urn:microsoft.com/office/officeart/2005/8/colors/colorful2" csCatId="colorful" phldr="1"/>
      <dgm:spPr bwMode="auto"/>
      <dgm:t>
        <a:bodyPr/>
        <a:lstStyle/>
        <a:p>
          <a:pPr>
            <a:defRPr/>
          </a:pPr>
          <a:endParaRPr lang="en-US"/>
        </a:p>
      </dgm:t>
    </dgm:pt>
    <dgm:pt modelId="{6965F6E2-5DC6-4695-B0AD-5FBA9CB4E27C}" type="node">
      <dgm:prSet/>
      <dgm:spPr bwMode="auto">
        <a:solidFill>
          <a:schemeClr val="bg1">
            <a:lumMod val="65000"/>
          </a:schemeClr>
        </a:solidFill>
        <a:ln>
          <a:noFill/>
        </a:ln>
      </dgm:spPr>
      <dgm:t>
        <a:bodyPr/>
        <a:lstStyle/>
        <a:p>
          <a:pPr>
            <a:defRPr/>
          </a:pPr>
          <a:r>
            <a:rPr lang="da-DK">
              <a:solidFill>
                <a:srgbClr val="FF0000"/>
              </a:solidFill>
            </a:rPr>
            <a:t>Symptomer</a:t>
          </a:r>
          <a:endParaRPr lang="en-US">
            <a:solidFill>
              <a:srgbClr val="FF0000"/>
            </a:solidFill>
          </a:endParaRPr>
        </a:p>
      </dgm:t>
    </dgm:pt>
    <dgm:pt modelId="{AB24052A-F0D1-443A-BDF9-0B011BBDF225}" type="parTrans" cxnId="{EA525665-28E3-4603-99EB-6ADE11DD55F6}">
      <dgm:prSet/>
      <dgm:spPr bwMode="auto"/>
      <dgm:t>
        <a:bodyPr/>
        <a:lstStyle/>
        <a:p>
          <a:pPr>
            <a:defRPr/>
          </a:pPr>
          <a:endParaRPr lang="en-US"/>
        </a:p>
      </dgm:t>
    </dgm:pt>
    <dgm:pt modelId="{F8262438-F7E9-4811-A8C8-1CE8E668D9C8}" type="sibTrans" cxnId="{EA525665-28E3-4603-99EB-6ADE11DD55F6}">
      <dgm:prSet/>
      <dgm:spPr bwMode="auto"/>
      <dgm:t>
        <a:bodyPr/>
        <a:lstStyle/>
        <a:p>
          <a:pPr>
            <a:defRPr/>
          </a:pPr>
          <a:endParaRPr lang="en-US"/>
        </a:p>
      </dgm:t>
    </dgm:pt>
    <dgm:pt modelId="{EDF6F096-981B-45B5-B8F3-5647BCCA705B}" type="node">
      <dgm:prSet/>
      <dgm:spPr bwMode="auto">
        <a:solidFill>
          <a:schemeClr val="bg1">
            <a:lumMod val="85000"/>
            <a:alpha val="90000"/>
          </a:schemeClr>
        </a:solidFill>
      </dgm:spPr>
      <dgm:t>
        <a:bodyPr/>
        <a:lstStyle/>
        <a:p>
          <a:pPr>
            <a:defRPr/>
          </a:pPr>
          <a:r>
            <a:rPr lang="da-DK"/>
            <a:t>Smerter</a:t>
          </a:r>
          <a:endParaRPr lang="en-US"/>
        </a:p>
      </dgm:t>
    </dgm:pt>
    <dgm:pt modelId="{861DE39A-134B-4E08-9CDB-37311B71FD88}" type="parTrans" cxnId="{7B027F41-DF5F-4E91-AE14-7FB07CA7903A}">
      <dgm:prSet/>
      <dgm:spPr bwMode="auto"/>
      <dgm:t>
        <a:bodyPr/>
        <a:lstStyle/>
        <a:p>
          <a:pPr>
            <a:defRPr/>
          </a:pPr>
          <a:endParaRPr lang="en-US"/>
        </a:p>
      </dgm:t>
    </dgm:pt>
    <dgm:pt modelId="{B8A32077-9104-436F-8BB8-F96C70875340}" type="sibTrans" cxnId="{7B027F41-DF5F-4E91-AE14-7FB07CA7903A}">
      <dgm:prSet/>
      <dgm:spPr bwMode="auto"/>
      <dgm:t>
        <a:bodyPr/>
        <a:lstStyle/>
        <a:p>
          <a:pPr>
            <a:defRPr/>
          </a:pPr>
          <a:endParaRPr lang="en-US"/>
        </a:p>
      </dgm:t>
    </dgm:pt>
    <dgm:pt modelId="{79DC88D0-2A41-4B50-98EA-8974D676DDCF}" type="node">
      <dgm:prSet/>
      <dgm:spPr bwMode="auto">
        <a:solidFill>
          <a:schemeClr val="bg1">
            <a:lumMod val="85000"/>
            <a:alpha val="90000"/>
          </a:schemeClr>
        </a:solidFill>
      </dgm:spPr>
      <dgm:t>
        <a:bodyPr/>
        <a:lstStyle/>
        <a:p>
          <a:pPr>
            <a:defRPr/>
          </a:pPr>
          <a:r>
            <a:rPr lang="da-DK"/>
            <a:t>Kuldefornemmelse</a:t>
          </a:r>
          <a:endParaRPr lang="en-US"/>
        </a:p>
      </dgm:t>
    </dgm:pt>
    <dgm:pt modelId="{315189A2-4B88-4A17-9C1F-FD90B9B34255}" type="parTrans" cxnId="{2AE1832F-4C2D-4008-B69D-45518621C3E7}">
      <dgm:prSet/>
      <dgm:spPr bwMode="auto"/>
      <dgm:t>
        <a:bodyPr/>
        <a:lstStyle/>
        <a:p>
          <a:pPr>
            <a:defRPr/>
          </a:pPr>
          <a:endParaRPr lang="en-US"/>
        </a:p>
      </dgm:t>
    </dgm:pt>
    <dgm:pt modelId="{C6E0767D-1971-4ECC-A857-6028F4C02956}" type="sibTrans" cxnId="{2AE1832F-4C2D-4008-B69D-45518621C3E7}">
      <dgm:prSet/>
      <dgm:spPr bwMode="auto"/>
      <dgm:t>
        <a:bodyPr/>
        <a:lstStyle/>
        <a:p>
          <a:pPr>
            <a:defRPr/>
          </a:pPr>
          <a:endParaRPr lang="en-US"/>
        </a:p>
      </dgm:t>
    </dgm:pt>
    <dgm:pt modelId="{5D5AF73A-DF74-4B1A-BFF8-CCBDC7BF2D88}" type="node">
      <dgm:prSet/>
      <dgm:spPr bwMode="auto">
        <a:solidFill>
          <a:schemeClr val="bg1">
            <a:lumMod val="85000"/>
            <a:alpha val="90000"/>
          </a:schemeClr>
        </a:solidFill>
      </dgm:spPr>
      <dgm:t>
        <a:bodyPr/>
        <a:lstStyle/>
        <a:p>
          <a:pPr>
            <a:defRPr/>
          </a:pPr>
          <a:r>
            <a:rPr lang="da-DK"/>
            <a:t>Manglende følelse og muskelkraft </a:t>
          </a:r>
          <a:endParaRPr lang="en-US"/>
        </a:p>
      </dgm:t>
    </dgm:pt>
    <dgm:pt modelId="{51DCF9B3-6625-465C-8C8F-4DDF90428A11}" type="parTrans" cxnId="{800B62EA-D151-48B7-B244-7372A6A19529}">
      <dgm:prSet/>
      <dgm:spPr bwMode="auto"/>
      <dgm:t>
        <a:bodyPr/>
        <a:lstStyle/>
        <a:p>
          <a:pPr>
            <a:defRPr/>
          </a:pPr>
          <a:endParaRPr lang="en-US"/>
        </a:p>
      </dgm:t>
    </dgm:pt>
    <dgm:pt modelId="{FE51A084-1783-460B-A2AD-798EE6D3FA02}" type="sibTrans" cxnId="{800B62EA-D151-48B7-B244-7372A6A19529}">
      <dgm:prSet/>
      <dgm:spPr bwMode="auto"/>
      <dgm:t>
        <a:bodyPr/>
        <a:lstStyle/>
        <a:p>
          <a:pPr>
            <a:defRPr/>
          </a:pPr>
          <a:endParaRPr lang="en-US"/>
        </a:p>
      </dgm:t>
    </dgm:pt>
    <dgm:pt modelId="{47BA46BF-B099-4B47-9CDF-61925128B0BE}" type="node">
      <dgm:prSet/>
      <dgm:spPr bwMode="auto"/>
      <dgm:t>
        <a:bodyPr/>
        <a:lstStyle/>
        <a:p>
          <a:pPr>
            <a:defRPr/>
          </a:pPr>
          <a:r>
            <a:rPr lang="da-DK"/>
            <a:t>‘’5 × P’’-huskeregel: </a:t>
          </a:r>
          <a:endParaRPr lang="en-US"/>
        </a:p>
      </dgm:t>
    </dgm:pt>
    <dgm:pt modelId="{83CB0C08-6991-4BC2-8491-1905566ED6E3}" type="parTrans" cxnId="{C2003592-4E05-4888-A705-26D08E9A3698}">
      <dgm:prSet/>
      <dgm:spPr bwMode="auto"/>
      <dgm:t>
        <a:bodyPr/>
        <a:lstStyle/>
        <a:p>
          <a:pPr>
            <a:defRPr/>
          </a:pPr>
          <a:endParaRPr lang="en-US"/>
        </a:p>
      </dgm:t>
    </dgm:pt>
    <dgm:pt modelId="{518E7800-81B1-44B9-80C6-07C24181F327}" type="sibTrans" cxnId="{C2003592-4E05-4888-A705-26D08E9A3698}">
      <dgm:prSet/>
      <dgm:spPr bwMode="auto"/>
      <dgm:t>
        <a:bodyPr/>
        <a:lstStyle/>
        <a:p>
          <a:pPr>
            <a:defRPr/>
          </a:pPr>
          <a:endParaRPr lang="en-US"/>
        </a:p>
      </dgm:t>
    </dgm:pt>
    <dgm:pt modelId="{66FC9656-8893-4287-ACB6-79C2DEB1145C}" type="pres">
      <dgm:prSet presAssocID="{9142641B-F033-4AA7-9227-E114D5255867}" presName="Name0" presStyleCnt="0">
        <dgm:presLayoutVars>
          <dgm:dir val="norm"/>
          <dgm:animLvl val="lvl"/>
          <dgm:resizeHandles val="exact"/>
        </dgm:presLayoutVars>
      </dgm:prSet>
      <dgm:spPr bwMode="auto"/>
    </dgm:pt>
    <dgm:pt modelId="{D72A42F6-510B-46A6-AA09-582B2940BD3C}" type="pres">
      <dgm:prSet presAssocID="{6965F6E2-5DC6-4695-B0AD-5FBA9CB4E27C}" presName="composite" presStyleCnt="0"/>
      <dgm:spPr bwMode="auto"/>
    </dgm:pt>
    <dgm:pt modelId="{E5483C59-295D-4142-92AE-B3549DE7C4E6}" type="pres">
      <dgm:prSet presAssocID="{6965F6E2-5DC6-4695-B0AD-5FBA9CB4E27C}" presName="parTx" presStyleLbl="alignNode1" presStyleIdx="0" presStyleCnt="2">
        <dgm:presLayoutVars>
          <dgm:chMax val="0"/>
          <dgm:chPref val="0"/>
          <dgm:bulletEnabled val="1"/>
        </dgm:presLayoutVars>
      </dgm:prSet>
      <dgm:spPr bwMode="auto"/>
    </dgm:pt>
    <dgm:pt modelId="{5E263867-3548-4BC7-BB8E-B4F5EA47EA7E}" type="pres">
      <dgm:prSet presAssocID="{6965F6E2-5DC6-4695-B0AD-5FBA9CB4E27C}" presName="desTx" presStyleLbl="alignAccFollowNode1" presStyleIdx="0" presStyleCnt="2">
        <dgm:presLayoutVars>
          <dgm:bulletEnabled val="1"/>
        </dgm:presLayoutVars>
      </dgm:prSet>
      <dgm:spPr bwMode="auto"/>
    </dgm:pt>
    <dgm:pt modelId="{68D69C3A-B0E7-42F9-A155-724D3656F84C}" type="pres">
      <dgm:prSet presAssocID="{F8262438-F7E9-4811-A8C8-1CE8E668D9C8}" presName="space" presStyleCnt="0"/>
      <dgm:spPr bwMode="auto"/>
    </dgm:pt>
    <dgm:pt modelId="{32F515DC-56C0-48D5-88D5-C9275BA95442}" type="pres">
      <dgm:prSet presAssocID="{47BA46BF-B099-4B47-9CDF-61925128B0BE}" presName="composite" presStyleCnt="0"/>
      <dgm:spPr bwMode="auto"/>
    </dgm:pt>
    <dgm:pt modelId="{BFCEE129-68D0-460C-87F6-F177877B67CC}" type="pres">
      <dgm:prSet custLinFactNeighborX="1" custLinFactNeighborY="-18395" presAssocID="{47BA46BF-B099-4B47-9CDF-61925128B0BE}" presName="parTx" presStyleLbl="alignNode1" presStyleIdx="1" presStyleCnt="2">
        <dgm:presLayoutVars>
          <dgm:chMax val="0"/>
          <dgm:chPref val="0"/>
          <dgm:bulletEnabled val="1"/>
        </dgm:presLayoutVars>
      </dgm:prSet>
      <dgm:spPr bwMode="auto"/>
    </dgm:pt>
    <dgm:pt modelId="{98D70D92-5743-4D6E-82BA-77043E3F4352}" type="pres">
      <dgm:prSet presAssocID="{47BA46BF-B099-4B47-9CDF-61925128B0BE}" presName="desTx" presStyleLbl="alignAccFollowNode1" presStyleIdx="1" presStyleCnt="2">
        <dgm:presLayoutVars>
          <dgm:bulletEnabled val="1"/>
        </dgm:presLayoutVars>
      </dgm:prSet>
      <dgm:spPr bwMode="auto"/>
    </dgm:pt>
  </dgm:ptLst>
  <dgm:cxnLst>
    <dgm:cxn modelId="{2AE1832F-4C2D-4008-B69D-45518621C3E7}" type="parOf" srcId="{6965F6E2-5DC6-4695-B0AD-5FBA9CB4E27C}" destId="{79DC88D0-2A41-4B50-98EA-8974D676DDCF}" srcOrd="1" destOrd="0" parTransId="{315189A2-4B88-4A17-9C1F-FD90B9B34255}" sibTransId="{C6E0767D-1971-4ECC-A857-6028F4C02956}"/>
    <dgm:cxn modelId="{A7124F38-E897-4395-BA13-42F63E5A510A}" type="presOf" srcId="{EDF6F096-981B-45B5-B8F3-5647BCCA705B}" destId="{5E263867-3548-4BC7-BB8E-B4F5EA47EA7E}" srcOrd="0" destOrd="0" presId="urn:microsoft.com/office/officeart/2005/8/layout/hList1"/>
    <dgm:cxn modelId="{7B027F41-DF5F-4E91-AE14-7FB07CA7903A}" type="parOf" srcId="{6965F6E2-5DC6-4695-B0AD-5FBA9CB4E27C}" destId="{EDF6F096-981B-45B5-B8F3-5647BCCA705B}" srcOrd="0" destOrd="0" parTransId="{861DE39A-134B-4E08-9CDB-37311B71FD88}" sibTransId="{B8A32077-9104-436F-8BB8-F96C70875340}"/>
    <dgm:cxn modelId="{EA525665-28E3-4603-99EB-6ADE11DD55F6}" type="parOf" srcId="{9142641B-F033-4AA7-9227-E114D5255867}" destId="{6965F6E2-5DC6-4695-B0AD-5FBA9CB4E27C}" srcOrd="0" destOrd="0" parTransId="{AB24052A-F0D1-443A-BDF9-0B011BBDF225}" sibTransId="{F8262438-F7E9-4811-A8C8-1CE8E668D9C8}"/>
    <dgm:cxn modelId="{40A0F86B-B0EF-43DF-9397-9A5783B2B7BF}" type="presOf" srcId="{79DC88D0-2A41-4B50-98EA-8974D676DDCF}" destId="{5E263867-3548-4BC7-BB8E-B4F5EA47EA7E}" srcOrd="0" destOrd="1" presId="urn:microsoft.com/office/officeart/2005/8/layout/hList1"/>
    <dgm:cxn modelId="{675C3C72-3E40-429D-BB52-4C9EBF42952E}" type="presOf" srcId="{47BA46BF-B099-4B47-9CDF-61925128B0BE}" destId="{BFCEE129-68D0-460C-87F6-F177877B67CC}" srcOrd="0" destOrd="0" presId="urn:microsoft.com/office/officeart/2005/8/layout/hList1"/>
    <dgm:cxn modelId="{C2003592-4E05-4888-A705-26D08E9A3698}" type="parOf" srcId="{9142641B-F033-4AA7-9227-E114D5255867}" destId="{47BA46BF-B099-4B47-9CDF-61925128B0BE}" srcOrd="1" destOrd="0" parTransId="{83CB0C08-6991-4BC2-8491-1905566ED6E3}" sibTransId="{518E7800-81B1-44B9-80C6-07C24181F327}"/>
    <dgm:cxn modelId="{304EBBB1-893C-4B20-B4E5-8BED9EFAAE7E}" type="presOf" srcId="{5D5AF73A-DF74-4B1A-BFF8-CCBDC7BF2D88}" destId="{5E263867-3548-4BC7-BB8E-B4F5EA47EA7E}" srcOrd="0" destOrd="2" presId="urn:microsoft.com/office/officeart/2005/8/layout/hList1"/>
    <dgm:cxn modelId="{F7CE79BA-42F1-44E0-8957-1151E3DADFFF}" type="presOf" srcId="{9142641B-F033-4AA7-9227-E114D5255867}" destId="{66FC9656-8893-4287-ACB6-79C2DEB1145C}" srcOrd="0" destOrd="0" presId="urn:microsoft.com/office/officeart/2005/8/layout/hList1"/>
    <dgm:cxn modelId="{28F1B5C7-34BC-4944-8C8C-F02D140BE9D7}" type="presOf" srcId="{6965F6E2-5DC6-4695-B0AD-5FBA9CB4E27C}" destId="{E5483C59-295D-4142-92AE-B3549DE7C4E6}" srcOrd="0" destOrd="0" presId="urn:microsoft.com/office/officeart/2005/8/layout/hList1"/>
    <dgm:cxn modelId="{800B62EA-D151-48B7-B244-7372A6A19529}" type="parOf" srcId="{6965F6E2-5DC6-4695-B0AD-5FBA9CB4E27C}" destId="{5D5AF73A-DF74-4B1A-BFF8-CCBDC7BF2D88}" srcOrd="2" destOrd="0" parTransId="{51DCF9B3-6625-465C-8C8F-4DDF90428A11}" sibTransId="{FE51A084-1783-460B-A2AD-798EE6D3FA02}"/>
    <dgm:cxn modelId="{6487B527-D5F8-4ED5-ABAE-8BA01AB973FB}" type="presParOf" srcId="{66FC9656-8893-4287-ACB6-79C2DEB1145C}" destId="{D72A42F6-510B-46A6-AA09-582B2940BD3C}" srcOrd="0" destOrd="0" presId="urn:microsoft.com/office/officeart/2005/8/layout/hList1"/>
    <dgm:cxn modelId="{CB41590A-9B6A-47DC-ABA8-2B6D18E95DB6}" type="presParOf" srcId="{D72A42F6-510B-46A6-AA09-582B2940BD3C}" destId="{E5483C59-295D-4142-92AE-B3549DE7C4E6}" srcOrd="0" destOrd="0" presId="urn:microsoft.com/office/officeart/2005/8/layout/hList1"/>
    <dgm:cxn modelId="{53C34260-245D-4EF4-899A-BC6B24144806}" type="presParOf" srcId="{D72A42F6-510B-46A6-AA09-582B2940BD3C}" destId="{5E263867-3548-4BC7-BB8E-B4F5EA47EA7E}" srcOrd="1" destOrd="0" presId="urn:microsoft.com/office/officeart/2005/8/layout/hList1"/>
    <dgm:cxn modelId="{F66DFE36-C168-4688-8756-AE848694648B}" type="presParOf" srcId="{66FC9656-8893-4287-ACB6-79C2DEB1145C}" destId="{68D69C3A-B0E7-42F9-A155-724D3656F84C}" srcOrd="1" destOrd="0" presId="urn:microsoft.com/office/officeart/2005/8/layout/hList1"/>
    <dgm:cxn modelId="{ED87D89E-64E1-4C2D-A8C7-5EA289012F01}" type="presParOf" srcId="{66FC9656-8893-4287-ACB6-79C2DEB1145C}" destId="{32F515DC-56C0-48D5-88D5-C9275BA95442}" srcOrd="2" destOrd="0" presId="urn:microsoft.com/office/officeart/2005/8/layout/hList1"/>
    <dgm:cxn modelId="{01603458-346C-459A-9E89-37CCBF047F86}" type="presParOf" srcId="{32F515DC-56C0-48D5-88D5-C9275BA95442}" destId="{BFCEE129-68D0-460C-87F6-F177877B67CC}" srcOrd="0" destOrd="0" presId="urn:microsoft.com/office/officeart/2005/8/layout/hList1"/>
    <dgm:cxn modelId="{867B7828-8701-45B8-B83E-2721042E8792}" type="presParOf" srcId="{32F515DC-56C0-48D5-88D5-C9275BA95442}" destId="{98D70D92-5743-4D6E-82BA-77043E3F4352}" srcOrd="1" destOrd="0" presId="urn:microsoft.com/office/officeart/2005/8/layout/hList1"/>
  </dgm:cxnLst>
  <dgm:bg/>
  <dgm:whole/>
  <dgm:extLst>
    <a:ext uri="http://schemas.microsoft.com/office/drawing/2008/diagram">
      <dsp:dataModelExt xmlns:dsp="http://schemas.microsoft.com/office/drawing/2008/diagram" relId="rId4" minVer="http://schemas.openxmlformats.org/drawingml/2006/diagram"/>
    </a:ext>
  </dgm:extLst>
</dgm:dataModel>
</file>

<file path=ppt/diagrams/data4.xml><?xml version="1.0" encoding="utf-8"?>
<dgm:dataModel xmlns:dgm="http://schemas.openxmlformats.org/drawingml/2006/diagram" xmlns:a="http://schemas.openxmlformats.org/drawingml/2006/main" xmlns:r="http://schemas.openxmlformats.org/officeDocument/2006/relationships">
  <dgm:ptLst>
    <dgm:pt modelId="{C259B6FD-C5EB-4849-8726-1E3395A01B02}" type="doc">
      <dgm:prSet loTypeId="urn:microsoft.com/office/officeart/2005/8/layout/list1" loCatId="list" qsTypeId="urn:microsoft.com/office/officeart/2005/8/quickstyle/simple4" qsCatId="simple" csTypeId="urn:microsoft.com/office/officeart/2005/8/colors/accent6_2" csCatId="accent6" phldr="1"/>
      <dgm:spPr bwMode="auto"/>
      <dgm:t>
        <a:bodyPr/>
        <a:lstStyle/>
        <a:p>
          <a:pPr>
            <a:defRPr/>
          </a:pPr>
          <a:endParaRPr lang="en-US"/>
        </a:p>
      </dgm:t>
    </dgm:pt>
    <dgm:pt modelId="{6D71DD19-1EAB-44A7-810D-BF5A89069FAA}" type="node">
      <dgm:prSet custT="1"/>
      <dgm:spPr bwMode="auto">
        <a:solidFill>
          <a:schemeClr val="accent4">
            <a:lumMod val="40000"/>
            <a:lumOff val="60000"/>
          </a:schemeClr>
        </a:solidFill>
      </dgm:spPr>
      <dgm:t>
        <a:bodyPr/>
        <a:lstStyle/>
        <a:p>
          <a:pPr>
            <a:defRPr/>
          </a:pPr>
          <a:r>
            <a:rPr lang="da-DK" sz="2000">
              <a:solidFill>
                <a:schemeClr val="tx1"/>
              </a:solidFill>
            </a:rPr>
            <a:t>Dispositioner til AFLI:</a:t>
          </a:r>
          <a:endParaRPr lang="en-US" sz="2000">
            <a:solidFill>
              <a:schemeClr val="tx1"/>
            </a:solidFill>
          </a:endParaRPr>
        </a:p>
      </dgm:t>
    </dgm:pt>
    <dgm:pt modelId="{B2B56D09-8A85-4D4A-A854-841320232144}" type="parTrans" cxnId="{4C816FD1-85DF-495C-87E3-B5C75E9B91CF}">
      <dgm:prSet/>
      <dgm:spPr bwMode="auto"/>
      <dgm:t>
        <a:bodyPr/>
        <a:lstStyle/>
        <a:p>
          <a:pPr>
            <a:defRPr/>
          </a:pPr>
          <a:endParaRPr lang="en-US"/>
        </a:p>
      </dgm:t>
    </dgm:pt>
    <dgm:pt modelId="{25C33C26-51F1-4E5A-ABE2-485F17319EC3}" type="sibTrans" cxnId="{4C816FD1-85DF-495C-87E3-B5C75E9B91CF}">
      <dgm:prSet/>
      <dgm:spPr bwMode="auto"/>
      <dgm:t>
        <a:bodyPr/>
        <a:lstStyle/>
        <a:p>
          <a:pPr>
            <a:defRPr/>
          </a:pPr>
          <a:endParaRPr lang="en-US"/>
        </a:p>
      </dgm:t>
    </dgm:pt>
    <dgm:pt modelId="{53C2FC33-5158-4C92-8546-9E334EB76CB7}" type="node">
      <dgm:prSet/>
      <dgm:spPr bwMode="auto"/>
      <dgm:t>
        <a:bodyPr/>
        <a:lstStyle/>
        <a:p>
          <a:pPr>
            <a:defRPr/>
          </a:pPr>
          <a:r>
            <a:rPr lang="da-DK"/>
            <a:t>Mandligt køn </a:t>
          </a:r>
          <a:endParaRPr lang="en-US"/>
        </a:p>
      </dgm:t>
    </dgm:pt>
    <dgm:pt modelId="{A45700F1-E80E-4B7F-920B-0620C8E8B631}" type="parTrans" cxnId="{92783A1D-43CC-4180-AB15-AF9F9F8353D3}">
      <dgm:prSet/>
      <dgm:spPr bwMode="auto"/>
      <dgm:t>
        <a:bodyPr/>
        <a:lstStyle/>
        <a:p>
          <a:pPr>
            <a:defRPr/>
          </a:pPr>
          <a:endParaRPr lang="en-US"/>
        </a:p>
      </dgm:t>
    </dgm:pt>
    <dgm:pt modelId="{8BE72E2F-7505-44D0-B429-868E958D7986}" type="sibTrans" cxnId="{92783A1D-43CC-4180-AB15-AF9F9F8353D3}">
      <dgm:prSet/>
      <dgm:spPr bwMode="auto"/>
      <dgm:t>
        <a:bodyPr/>
        <a:lstStyle/>
        <a:p>
          <a:pPr>
            <a:defRPr/>
          </a:pPr>
          <a:endParaRPr lang="en-US"/>
        </a:p>
      </dgm:t>
    </dgm:pt>
    <dgm:pt modelId="{6B281B10-EDB3-443B-963E-723FD39FF9D6}" type="node">
      <dgm:prSet/>
      <dgm:spPr bwMode="auto"/>
      <dgm:t>
        <a:bodyPr/>
        <a:lstStyle/>
        <a:p>
          <a:pPr>
            <a:defRPr/>
          </a:pPr>
          <a:r>
            <a:rPr lang="da-DK"/>
            <a:t>Alder </a:t>
          </a:r>
          <a:endParaRPr lang="en-US"/>
        </a:p>
      </dgm:t>
    </dgm:pt>
    <dgm:pt modelId="{821F0D7F-9AAF-4626-8FDA-A9FB2DB8D22F}" type="parTrans" cxnId="{10BB78BA-7062-46F6-9DDD-654B9B2E35D9}">
      <dgm:prSet/>
      <dgm:spPr bwMode="auto"/>
      <dgm:t>
        <a:bodyPr/>
        <a:lstStyle/>
        <a:p>
          <a:pPr>
            <a:defRPr/>
          </a:pPr>
          <a:endParaRPr lang="en-US"/>
        </a:p>
      </dgm:t>
    </dgm:pt>
    <dgm:pt modelId="{986397AB-39EC-4D47-9484-323CE0F006B9}" type="sibTrans" cxnId="{10BB78BA-7062-46F6-9DDD-654B9B2E35D9}">
      <dgm:prSet/>
      <dgm:spPr bwMode="auto"/>
      <dgm:t>
        <a:bodyPr/>
        <a:lstStyle/>
        <a:p>
          <a:pPr>
            <a:defRPr/>
          </a:pPr>
          <a:endParaRPr lang="en-US"/>
        </a:p>
      </dgm:t>
    </dgm:pt>
    <dgm:pt modelId="{0F7C7B84-7815-4045-AE8B-EEE6B47489FD}" type="node">
      <dgm:prSet/>
      <dgm:spPr bwMode="auto"/>
      <dgm:t>
        <a:bodyPr/>
        <a:lstStyle/>
        <a:p>
          <a:pPr>
            <a:defRPr/>
          </a:pPr>
          <a:r>
            <a:rPr lang="da-DK"/>
            <a:t>Hjertesygdom</a:t>
          </a:r>
          <a:endParaRPr lang="en-US"/>
        </a:p>
      </dgm:t>
    </dgm:pt>
    <dgm:pt modelId="{794C7627-7608-47DE-9E4C-36DB2276397C}" type="parTrans" cxnId="{124E6838-6F5A-477C-88B6-5F4A021EF68E}">
      <dgm:prSet/>
      <dgm:spPr bwMode="auto"/>
      <dgm:t>
        <a:bodyPr/>
        <a:lstStyle/>
        <a:p>
          <a:pPr>
            <a:defRPr/>
          </a:pPr>
          <a:endParaRPr lang="en-US"/>
        </a:p>
      </dgm:t>
    </dgm:pt>
    <dgm:pt modelId="{940EB82E-DA1E-4EC7-92CD-11DB8CD275F0}" type="sibTrans" cxnId="{124E6838-6F5A-477C-88B6-5F4A021EF68E}">
      <dgm:prSet/>
      <dgm:spPr bwMode="auto"/>
      <dgm:t>
        <a:bodyPr/>
        <a:lstStyle/>
        <a:p>
          <a:pPr>
            <a:defRPr/>
          </a:pPr>
          <a:endParaRPr lang="en-US"/>
        </a:p>
      </dgm:t>
    </dgm:pt>
    <dgm:pt modelId="{239CBDDC-1BA1-47F0-9F4F-CD50BCA53488}" type="node">
      <dgm:prSet/>
      <dgm:spPr bwMode="auto"/>
      <dgm:t>
        <a:bodyPr/>
        <a:lstStyle/>
        <a:p>
          <a:pPr>
            <a:defRPr/>
          </a:pPr>
          <a:r>
            <a:rPr lang="da-DK"/>
            <a:t>Hypertension </a:t>
          </a:r>
          <a:endParaRPr lang="en-US"/>
        </a:p>
      </dgm:t>
    </dgm:pt>
    <dgm:pt modelId="{8D339B03-9BC6-4EF3-8F32-FC41851813FE}" type="parTrans" cxnId="{28A37A26-F90F-4154-A6A6-0C1553DF356E}">
      <dgm:prSet/>
      <dgm:spPr bwMode="auto"/>
      <dgm:t>
        <a:bodyPr/>
        <a:lstStyle/>
        <a:p>
          <a:pPr>
            <a:defRPr/>
          </a:pPr>
          <a:endParaRPr lang="en-US"/>
        </a:p>
      </dgm:t>
    </dgm:pt>
    <dgm:pt modelId="{0E9CFFD5-482D-46D4-B1D0-EF639D0F9470}" type="sibTrans" cxnId="{28A37A26-F90F-4154-A6A6-0C1553DF356E}">
      <dgm:prSet/>
      <dgm:spPr bwMode="auto"/>
      <dgm:t>
        <a:bodyPr/>
        <a:lstStyle/>
        <a:p>
          <a:pPr>
            <a:defRPr/>
          </a:pPr>
          <a:endParaRPr lang="en-US"/>
        </a:p>
      </dgm:t>
    </dgm:pt>
    <dgm:pt modelId="{4AC447A9-0826-41D5-8D84-A50893F3E572}" type="node">
      <dgm:prSet/>
      <dgm:spPr bwMode="auto"/>
      <dgm:t>
        <a:bodyPr/>
        <a:lstStyle/>
        <a:p>
          <a:pPr>
            <a:defRPr/>
          </a:pPr>
          <a:r>
            <a:rPr lang="da-DK"/>
            <a:t>Diabetes</a:t>
          </a:r>
          <a:endParaRPr lang="en-US"/>
        </a:p>
      </dgm:t>
    </dgm:pt>
    <dgm:pt modelId="{E00A1B87-F822-4777-805A-E4FF3D5603B8}" type="parTrans" cxnId="{471434A9-5F84-404C-8236-CA300EAD422E}">
      <dgm:prSet/>
      <dgm:spPr bwMode="auto"/>
      <dgm:t>
        <a:bodyPr/>
        <a:lstStyle/>
        <a:p>
          <a:pPr>
            <a:defRPr/>
          </a:pPr>
          <a:endParaRPr lang="en-US"/>
        </a:p>
      </dgm:t>
    </dgm:pt>
    <dgm:pt modelId="{A1BA53D8-C132-42BB-A4FB-5D185FBD89FF}" type="sibTrans" cxnId="{471434A9-5F84-404C-8236-CA300EAD422E}">
      <dgm:prSet/>
      <dgm:spPr bwMode="auto"/>
      <dgm:t>
        <a:bodyPr/>
        <a:lstStyle/>
        <a:p>
          <a:pPr>
            <a:defRPr/>
          </a:pPr>
          <a:endParaRPr lang="en-US"/>
        </a:p>
      </dgm:t>
    </dgm:pt>
    <dgm:pt modelId="{685B58DB-6BC7-4395-970F-56B90F235E23}" type="node">
      <dgm:prSet/>
      <dgm:spPr bwMode="auto"/>
      <dgm:t>
        <a:bodyPr/>
        <a:lstStyle/>
        <a:p>
          <a:pPr>
            <a:defRPr/>
          </a:pPr>
          <a:r>
            <a:rPr lang="da-DK"/>
            <a:t>Højt stofskifte </a:t>
          </a:r>
          <a:endParaRPr lang="en-US"/>
        </a:p>
      </dgm:t>
    </dgm:pt>
    <dgm:pt modelId="{791E3E55-266E-419C-A64A-C2DEA823054A}" type="parTrans" cxnId="{51BA833E-D665-4E2C-9FFC-B1A2F57ED605}">
      <dgm:prSet/>
      <dgm:spPr bwMode="auto"/>
      <dgm:t>
        <a:bodyPr/>
        <a:lstStyle/>
        <a:p>
          <a:pPr>
            <a:defRPr/>
          </a:pPr>
          <a:endParaRPr lang="en-US"/>
        </a:p>
      </dgm:t>
    </dgm:pt>
    <dgm:pt modelId="{A5FB86B7-76AE-46DE-926D-6C967F63D712}" type="sibTrans" cxnId="{51BA833E-D665-4E2C-9FFC-B1A2F57ED605}">
      <dgm:prSet/>
      <dgm:spPr bwMode="auto"/>
      <dgm:t>
        <a:bodyPr/>
        <a:lstStyle/>
        <a:p>
          <a:pPr>
            <a:defRPr/>
          </a:pPr>
          <a:endParaRPr lang="en-US"/>
        </a:p>
      </dgm:t>
    </dgm:pt>
    <dgm:pt modelId="{0915652F-FDB6-43C3-AB7A-69A476F86609}" type="node">
      <dgm:prSet/>
      <dgm:spPr bwMode="auto"/>
      <dgm:t>
        <a:bodyPr/>
        <a:lstStyle/>
        <a:p>
          <a:pPr>
            <a:defRPr/>
          </a:pPr>
          <a:r>
            <a:rPr lang="da-DK"/>
            <a:t>Alkoholoverforbrug </a:t>
          </a:r>
          <a:endParaRPr lang="en-US"/>
        </a:p>
      </dgm:t>
    </dgm:pt>
    <dgm:pt modelId="{3DC56AF0-5802-46FD-AA4F-E76B6E1D5441}" type="parTrans" cxnId="{EF2AF5B5-2C25-4CC4-B605-D10380BE5477}">
      <dgm:prSet/>
      <dgm:spPr bwMode="auto"/>
      <dgm:t>
        <a:bodyPr/>
        <a:lstStyle/>
        <a:p>
          <a:pPr>
            <a:defRPr/>
          </a:pPr>
          <a:endParaRPr lang="en-US"/>
        </a:p>
      </dgm:t>
    </dgm:pt>
    <dgm:pt modelId="{FF5A612E-06E1-4B1B-9D44-CC009AA3CCF6}" type="sibTrans" cxnId="{EF2AF5B5-2C25-4CC4-B605-D10380BE5477}">
      <dgm:prSet/>
      <dgm:spPr bwMode="auto"/>
      <dgm:t>
        <a:bodyPr/>
        <a:lstStyle/>
        <a:p>
          <a:pPr>
            <a:defRPr/>
          </a:pPr>
          <a:endParaRPr lang="en-US"/>
        </a:p>
      </dgm:t>
    </dgm:pt>
    <dgm:pt modelId="{3B660DFF-F33A-4A8C-A6AA-6BCFE5231A5B}" type="node">
      <dgm:prSet/>
      <dgm:spPr bwMode="auto"/>
      <dgm:t>
        <a:bodyPr/>
        <a:lstStyle/>
        <a:p>
          <a:pPr>
            <a:defRPr/>
          </a:pPr>
          <a:r>
            <a:rPr lang="da-DK"/>
            <a:t>Infektion </a:t>
          </a:r>
          <a:endParaRPr lang="en-US"/>
        </a:p>
      </dgm:t>
    </dgm:pt>
    <dgm:pt modelId="{D0846739-55DA-4537-968C-AA276D0CAE2D}" type="parTrans" cxnId="{69BAD60C-F979-497E-B14E-6CB2636343A5}">
      <dgm:prSet/>
      <dgm:spPr bwMode="auto"/>
      <dgm:t>
        <a:bodyPr/>
        <a:lstStyle/>
        <a:p>
          <a:pPr>
            <a:defRPr/>
          </a:pPr>
          <a:endParaRPr lang="en-US"/>
        </a:p>
      </dgm:t>
    </dgm:pt>
    <dgm:pt modelId="{9AA24218-598B-4D47-A426-7BD9D37BB8FA}" type="sibTrans" cxnId="{69BAD60C-F979-497E-B14E-6CB2636343A5}">
      <dgm:prSet/>
      <dgm:spPr bwMode="auto"/>
      <dgm:t>
        <a:bodyPr/>
        <a:lstStyle/>
        <a:p>
          <a:pPr>
            <a:defRPr/>
          </a:pPr>
          <a:endParaRPr lang="en-US"/>
        </a:p>
      </dgm:t>
    </dgm:pt>
    <dgm:pt modelId="{429167C8-0E29-45A2-8F2B-B6FB396AD95C}" type="node">
      <dgm:prSet custT="1"/>
      <dgm:spPr bwMode="auto">
        <a:solidFill>
          <a:schemeClr val="accent4">
            <a:lumMod val="40000"/>
            <a:lumOff val="60000"/>
          </a:schemeClr>
        </a:solidFill>
      </dgm:spPr>
      <dgm:t>
        <a:bodyPr/>
        <a:lstStyle/>
        <a:p>
          <a:pPr>
            <a:defRPr/>
          </a:pPr>
          <a:r>
            <a:rPr lang="da-DK" sz="2000">
              <a:solidFill>
                <a:schemeClr val="tx1"/>
              </a:solidFill>
            </a:rPr>
            <a:t>Symptomer: </a:t>
          </a:r>
          <a:endParaRPr lang="en-US" sz="2000">
            <a:solidFill>
              <a:schemeClr val="tx1"/>
            </a:solidFill>
          </a:endParaRPr>
        </a:p>
      </dgm:t>
    </dgm:pt>
    <dgm:pt modelId="{35B70F1E-A3AF-421E-AA08-FD0B677317D6}" type="parTrans" cxnId="{01DA4130-A48C-4D93-829D-B22960580E96}">
      <dgm:prSet/>
      <dgm:spPr bwMode="auto"/>
      <dgm:t>
        <a:bodyPr/>
        <a:lstStyle/>
        <a:p>
          <a:pPr>
            <a:defRPr/>
          </a:pPr>
          <a:endParaRPr lang="en-US"/>
        </a:p>
      </dgm:t>
    </dgm:pt>
    <dgm:pt modelId="{ABBBF44C-ABC0-4227-9C80-C8964BE2BB20}" type="sibTrans" cxnId="{01DA4130-A48C-4D93-829D-B22960580E96}">
      <dgm:prSet/>
      <dgm:spPr bwMode="auto"/>
      <dgm:t>
        <a:bodyPr/>
        <a:lstStyle/>
        <a:p>
          <a:pPr>
            <a:defRPr/>
          </a:pPr>
          <a:endParaRPr lang="en-US"/>
        </a:p>
      </dgm:t>
    </dgm:pt>
    <dgm:pt modelId="{E4EC2AF7-2CF9-4F6A-B85B-3170848F1CD0}" type="node">
      <dgm:prSet/>
      <dgm:spPr bwMode="auto"/>
      <dgm:t>
        <a:bodyPr/>
        <a:lstStyle/>
        <a:p>
          <a:pPr>
            <a:defRPr/>
          </a:pPr>
          <a:r>
            <a:rPr lang="da-DK"/>
            <a:t>Kan være asymptomatisk </a:t>
          </a:r>
          <a:endParaRPr lang="en-US"/>
        </a:p>
      </dgm:t>
    </dgm:pt>
    <dgm:pt modelId="{6E028B36-E028-405A-88CE-81AC1F751ED5}" type="parTrans" cxnId="{DD2F7ED8-F66C-4FBE-AE3E-D013DEB266AF}">
      <dgm:prSet/>
      <dgm:spPr bwMode="auto"/>
      <dgm:t>
        <a:bodyPr/>
        <a:lstStyle/>
        <a:p>
          <a:pPr>
            <a:defRPr/>
          </a:pPr>
          <a:endParaRPr lang="en-US"/>
        </a:p>
      </dgm:t>
    </dgm:pt>
    <dgm:pt modelId="{9B578674-8F49-43A1-B6FA-33779E16E9C6}" type="sibTrans" cxnId="{DD2F7ED8-F66C-4FBE-AE3E-D013DEB266AF}">
      <dgm:prSet/>
      <dgm:spPr bwMode="auto"/>
      <dgm:t>
        <a:bodyPr/>
        <a:lstStyle/>
        <a:p>
          <a:pPr>
            <a:defRPr/>
          </a:pPr>
          <a:endParaRPr lang="en-US"/>
        </a:p>
      </dgm:t>
    </dgm:pt>
    <dgm:pt modelId="{0733A8D6-636C-47AE-B871-EB010F3BDB4C}" type="node">
      <dgm:prSet/>
      <dgm:spPr bwMode="auto"/>
      <dgm:t>
        <a:bodyPr/>
        <a:lstStyle/>
        <a:p>
          <a:pPr>
            <a:defRPr/>
          </a:pPr>
          <a:r>
            <a:rPr lang="da-DK">
              <a:solidFill>
                <a:srgbClr val="FF0000"/>
              </a:solidFill>
            </a:rPr>
            <a:t>Hjertebanken</a:t>
          </a:r>
          <a:r>
            <a:rPr lang="da-DK"/>
            <a:t> (</a:t>
          </a:r>
          <a:r>
            <a:rPr lang="da-DK">
              <a:solidFill>
                <a:srgbClr val="FF0000"/>
              </a:solidFill>
            </a:rPr>
            <a:t>uregelmæssig puls</a:t>
          </a:r>
          <a:r>
            <a:rPr lang="da-DK"/>
            <a:t>)</a:t>
          </a:r>
          <a:endParaRPr lang="en-US"/>
        </a:p>
      </dgm:t>
    </dgm:pt>
    <dgm:pt modelId="{A6BD5411-48E5-44AA-98F6-B722B703E9C9}" type="parTrans" cxnId="{E7F58EBC-DB7D-4FC3-B916-E2FD53FE670F}">
      <dgm:prSet/>
      <dgm:spPr bwMode="auto"/>
      <dgm:t>
        <a:bodyPr/>
        <a:lstStyle/>
        <a:p>
          <a:pPr>
            <a:defRPr/>
          </a:pPr>
          <a:endParaRPr lang="en-US"/>
        </a:p>
      </dgm:t>
    </dgm:pt>
    <dgm:pt modelId="{8B90F715-1C69-49A6-AF34-C00B536EBBD7}" type="sibTrans" cxnId="{E7F58EBC-DB7D-4FC3-B916-E2FD53FE670F}">
      <dgm:prSet/>
      <dgm:spPr bwMode="auto"/>
      <dgm:t>
        <a:bodyPr/>
        <a:lstStyle/>
        <a:p>
          <a:pPr>
            <a:defRPr/>
          </a:pPr>
          <a:endParaRPr lang="en-US"/>
        </a:p>
      </dgm:t>
    </dgm:pt>
    <dgm:pt modelId="{8474AB47-6ADF-469E-B280-C0DDD82B7536}" type="node">
      <dgm:prSet/>
      <dgm:spPr bwMode="auto"/>
      <dgm:t>
        <a:bodyPr/>
        <a:lstStyle/>
        <a:p>
          <a:pPr>
            <a:defRPr/>
          </a:pPr>
          <a:r>
            <a:rPr lang="da-DK"/>
            <a:t>Trykken i brystet </a:t>
          </a:r>
          <a:endParaRPr lang="en-US"/>
        </a:p>
      </dgm:t>
    </dgm:pt>
    <dgm:pt modelId="{8A524B9B-31F8-4D27-853C-41356ABAB39F}" type="parTrans" cxnId="{8D735B00-C9E4-4427-9E43-E96867C5D08F}">
      <dgm:prSet/>
      <dgm:spPr bwMode="auto"/>
      <dgm:t>
        <a:bodyPr/>
        <a:lstStyle/>
        <a:p>
          <a:pPr>
            <a:defRPr/>
          </a:pPr>
          <a:endParaRPr lang="en-US"/>
        </a:p>
      </dgm:t>
    </dgm:pt>
    <dgm:pt modelId="{D1AEE214-5F74-4FEB-B517-8CBE80042A25}" type="sibTrans" cxnId="{8D735B00-C9E4-4427-9E43-E96867C5D08F}">
      <dgm:prSet/>
      <dgm:spPr bwMode="auto"/>
      <dgm:t>
        <a:bodyPr/>
        <a:lstStyle/>
        <a:p>
          <a:pPr>
            <a:defRPr/>
          </a:pPr>
          <a:endParaRPr lang="en-US"/>
        </a:p>
      </dgm:t>
    </dgm:pt>
    <dgm:pt modelId="{7A227FF8-5A26-4DE2-BADE-3F7187F1430D}" type="node">
      <dgm:prSet/>
      <dgm:spPr bwMode="auto"/>
      <dgm:t>
        <a:bodyPr/>
        <a:lstStyle/>
        <a:p>
          <a:pPr>
            <a:defRPr/>
          </a:pPr>
          <a:r>
            <a:rPr lang="da-DK"/>
            <a:t>Svimmelhed </a:t>
          </a:r>
          <a:endParaRPr lang="en-US"/>
        </a:p>
      </dgm:t>
    </dgm:pt>
    <dgm:pt modelId="{81B89217-1A0B-41F4-8C74-0F2C6AF9C24B}" type="parTrans" cxnId="{94739D48-939F-4359-A446-E653D2F8EB4F}">
      <dgm:prSet/>
      <dgm:spPr bwMode="auto"/>
      <dgm:t>
        <a:bodyPr/>
        <a:lstStyle/>
        <a:p>
          <a:pPr>
            <a:defRPr/>
          </a:pPr>
          <a:endParaRPr lang="en-US"/>
        </a:p>
      </dgm:t>
    </dgm:pt>
    <dgm:pt modelId="{DD558E9B-DB13-45E6-ABE2-96F80CEBACDF}" type="sibTrans" cxnId="{94739D48-939F-4359-A446-E653D2F8EB4F}">
      <dgm:prSet/>
      <dgm:spPr bwMode="auto"/>
      <dgm:t>
        <a:bodyPr/>
        <a:lstStyle/>
        <a:p>
          <a:pPr>
            <a:defRPr/>
          </a:pPr>
          <a:endParaRPr lang="en-US"/>
        </a:p>
      </dgm:t>
    </dgm:pt>
    <dgm:pt modelId="{FE2DC855-CBB8-4B38-8170-C33E8AA0B8BB}" type="node">
      <dgm:prSet/>
      <dgm:spPr bwMode="auto"/>
      <dgm:t>
        <a:bodyPr/>
        <a:lstStyle/>
        <a:p>
          <a:pPr>
            <a:defRPr/>
          </a:pPr>
          <a:r>
            <a:rPr lang="da-DK"/>
            <a:t>Åndenød </a:t>
          </a:r>
          <a:endParaRPr lang="en-US"/>
        </a:p>
      </dgm:t>
    </dgm:pt>
    <dgm:pt modelId="{A12E1394-F068-4CFB-A3B0-60A5AD508934}" type="parTrans" cxnId="{012513DE-51B4-48D5-89B7-1C5F22C2490A}">
      <dgm:prSet/>
      <dgm:spPr bwMode="auto"/>
      <dgm:t>
        <a:bodyPr/>
        <a:lstStyle/>
        <a:p>
          <a:pPr>
            <a:defRPr/>
          </a:pPr>
          <a:endParaRPr lang="en-US"/>
        </a:p>
      </dgm:t>
    </dgm:pt>
    <dgm:pt modelId="{01F4969D-F13A-4A12-A11D-36504FEAA24B}" type="sibTrans" cxnId="{012513DE-51B4-48D5-89B7-1C5F22C2490A}">
      <dgm:prSet/>
      <dgm:spPr bwMode="auto"/>
      <dgm:t>
        <a:bodyPr/>
        <a:lstStyle/>
        <a:p>
          <a:pPr>
            <a:defRPr/>
          </a:pPr>
          <a:endParaRPr lang="en-US"/>
        </a:p>
      </dgm:t>
    </dgm:pt>
    <dgm:pt modelId="{A51188C6-E678-4479-98CF-269C0DF68B17}" type="node">
      <dgm:prSet/>
      <dgm:spPr bwMode="auto"/>
      <dgm:t>
        <a:bodyPr/>
        <a:lstStyle/>
        <a:p>
          <a:pPr>
            <a:defRPr/>
          </a:pPr>
          <a:r>
            <a:rPr lang="da-DK"/>
            <a:t>Træthed </a:t>
          </a:r>
          <a:endParaRPr lang="en-US"/>
        </a:p>
      </dgm:t>
    </dgm:pt>
    <dgm:pt modelId="{014AE9E7-6C70-4CFF-B519-36188924E543}" type="parTrans" cxnId="{9128B187-8B99-49F3-833D-2E584D8D1FE1}">
      <dgm:prSet/>
      <dgm:spPr bwMode="auto"/>
      <dgm:t>
        <a:bodyPr/>
        <a:lstStyle/>
        <a:p>
          <a:pPr>
            <a:defRPr/>
          </a:pPr>
          <a:endParaRPr lang="en-US"/>
        </a:p>
      </dgm:t>
    </dgm:pt>
    <dgm:pt modelId="{588143AD-E81C-44AA-8370-EDC537421ADD}" type="sibTrans" cxnId="{9128B187-8B99-49F3-833D-2E584D8D1FE1}">
      <dgm:prSet/>
      <dgm:spPr bwMode="auto"/>
      <dgm:t>
        <a:bodyPr/>
        <a:lstStyle/>
        <a:p>
          <a:pPr>
            <a:defRPr/>
          </a:pPr>
          <a:endParaRPr lang="en-US"/>
        </a:p>
      </dgm:t>
    </dgm:pt>
    <dgm:pt modelId="{9762F6A6-8132-4AE2-82BF-90F40B7C44F2}" type="pres">
      <dgm:prSet presAssocID="{C259B6FD-C5EB-4849-8726-1E3395A01B02}" presName="linear" presStyleCnt="0">
        <dgm:presLayoutVars>
          <dgm:dir val="norm"/>
          <dgm:animLvl val="lvl"/>
          <dgm:resizeHandles val="exact"/>
        </dgm:presLayoutVars>
      </dgm:prSet>
      <dgm:spPr bwMode="auto"/>
    </dgm:pt>
    <dgm:pt modelId="{C465A6E4-933A-4922-AFC7-3D308358C493}" type="pres">
      <dgm:prSet presAssocID="{6D71DD19-1EAB-44A7-810D-BF5A89069FAA}" presName="parentLin" presStyleCnt="0"/>
      <dgm:spPr bwMode="auto"/>
    </dgm:pt>
    <dgm:pt modelId="{ED50171A-FB0E-4795-9C3E-CDBCCFB1E8E9}" type="pres">
      <dgm:prSet presAssocID="{6D71DD19-1EAB-44A7-810D-BF5A89069FAA}" presName="parentLeftMargin" presStyleLbl="node1" presStyleIdx="0" presStyleCnt="2"/>
      <dgm:spPr bwMode="auto"/>
    </dgm:pt>
    <dgm:pt modelId="{342F43BC-4CE8-4F50-B17F-3B826F303CC9}" type="pres">
      <dgm:prSet presAssocID="{6D71DD19-1EAB-44A7-810D-BF5A89069FAA}" presName="parentText" presStyleLbl="node1" presStyleIdx="0" presStyleCnt="2">
        <dgm:presLayoutVars>
          <dgm:chMax val="0"/>
          <dgm:bulletEnabled val="1"/>
        </dgm:presLayoutVars>
      </dgm:prSet>
      <dgm:spPr bwMode="auto"/>
    </dgm:pt>
    <dgm:pt modelId="{0DD9495D-50A6-4FB9-9B60-F8D1C61377AD}" type="pres">
      <dgm:prSet presAssocID="{6D71DD19-1EAB-44A7-810D-BF5A89069FAA}" presName="negativeSpace" presStyleCnt="0"/>
      <dgm:spPr bwMode="auto"/>
    </dgm:pt>
    <dgm:pt modelId="{600CEFD7-DECB-4B7A-B584-C8631E57EB3A}" type="pres">
      <dgm:prSet presAssocID="{6D71DD19-1EAB-44A7-810D-BF5A89069FAA}" presName="childText" presStyleLbl="conFgAcc1" presStyleIdx="0" presStyleCnt="2">
        <dgm:presLayoutVars>
          <dgm:bulletEnabled val="1"/>
        </dgm:presLayoutVars>
      </dgm:prSet>
      <dgm:spPr bwMode="auto"/>
    </dgm:pt>
    <dgm:pt modelId="{0A1BCA05-91C0-4958-90F0-C5A7EA22700C}" type="pres">
      <dgm:prSet presAssocID="{25C33C26-51F1-4E5A-ABE2-485F17319EC3}" presName="spaceBetweenRectangles" presStyleCnt="0"/>
      <dgm:spPr bwMode="auto"/>
    </dgm:pt>
    <dgm:pt modelId="{0E174EFE-9EAA-4737-A0C1-8C5B84621C79}" type="pres">
      <dgm:prSet presAssocID="{429167C8-0E29-45A2-8F2B-B6FB396AD95C}" presName="parentLin" presStyleCnt="0"/>
      <dgm:spPr bwMode="auto"/>
    </dgm:pt>
    <dgm:pt modelId="{62EF29B1-8ECB-4D80-B692-1EB909A39497}" type="pres">
      <dgm:prSet presAssocID="{429167C8-0E29-45A2-8F2B-B6FB396AD95C}" presName="parentLeftMargin" presStyleLbl="node1" presStyleIdx="0" presStyleCnt="2"/>
      <dgm:spPr bwMode="auto"/>
    </dgm:pt>
    <dgm:pt modelId="{E725D951-FCA3-4CCD-8510-0EB45075C736}" type="pres">
      <dgm:prSet custLinFactNeighborY="9946" presAssocID="{429167C8-0E29-45A2-8F2B-B6FB396AD95C}" presName="parentText" presStyleLbl="node1" presStyleIdx="1" presStyleCnt="2">
        <dgm:presLayoutVars>
          <dgm:chMax val="0"/>
          <dgm:bulletEnabled val="1"/>
        </dgm:presLayoutVars>
      </dgm:prSet>
      <dgm:spPr bwMode="auto"/>
    </dgm:pt>
    <dgm:pt modelId="{7B444547-E080-424E-99AA-D7CC2ADA96FB}" type="pres">
      <dgm:prSet presAssocID="{429167C8-0E29-45A2-8F2B-B6FB396AD95C}" presName="negativeSpace" presStyleCnt="0"/>
      <dgm:spPr bwMode="auto"/>
    </dgm:pt>
    <dgm:pt modelId="{D71D41C1-A43F-403B-84E0-796C2B96D175}" type="pres">
      <dgm:prSet presAssocID="{429167C8-0E29-45A2-8F2B-B6FB396AD95C}" presName="childText" presStyleLbl="conFgAcc1" presStyleIdx="1" presStyleCnt="2">
        <dgm:presLayoutVars>
          <dgm:bulletEnabled val="1"/>
        </dgm:presLayoutVars>
      </dgm:prSet>
      <dgm:spPr bwMode="auto"/>
    </dgm:pt>
  </dgm:ptLst>
  <dgm:cxnLst>
    <dgm:cxn modelId="{8D735B00-C9E4-4427-9E43-E96867C5D08F}" type="parOf" srcId="{429167C8-0E29-45A2-8F2B-B6FB396AD95C}" destId="{8474AB47-6ADF-469E-B280-C0DDD82B7536}" srcOrd="2" destOrd="0" parTransId="{8A524B9B-31F8-4D27-853C-41356ABAB39F}" sibTransId="{D1AEE214-5F74-4FEB-B517-8CBE80042A25}"/>
    <dgm:cxn modelId="{9AE30A03-3191-4A14-984E-2EDFB173C3DB}" type="presOf" srcId="{6D71DD19-1EAB-44A7-810D-BF5A89069FAA}" destId="{342F43BC-4CE8-4F50-B17F-3B826F303CC9}" srcOrd="1" destOrd="0" presId="urn:microsoft.com/office/officeart/2005/8/layout/list1"/>
    <dgm:cxn modelId="{69BAD60C-F979-497E-B14E-6CB2636343A5}" type="parOf" srcId="{6D71DD19-1EAB-44A7-810D-BF5A89069FAA}" destId="{3B660DFF-F33A-4A8C-A6AA-6BCFE5231A5B}" srcOrd="7" destOrd="0" parTransId="{D0846739-55DA-4537-968C-AA276D0CAE2D}" sibTransId="{9AA24218-598B-4D47-A426-7BD9D37BB8FA}"/>
    <dgm:cxn modelId="{92783A1D-43CC-4180-AB15-AF9F9F8353D3}" type="parOf" srcId="{6D71DD19-1EAB-44A7-810D-BF5A89069FAA}" destId="{53C2FC33-5158-4C92-8546-9E334EB76CB7}" srcOrd="0" destOrd="0" parTransId="{A45700F1-E80E-4B7F-920B-0620C8E8B631}" sibTransId="{8BE72E2F-7505-44D0-B429-868E958D7986}"/>
    <dgm:cxn modelId="{FA15B623-3466-4BE9-9CAF-F7A53C557DA8}" type="presOf" srcId="{6D71DD19-1EAB-44A7-810D-BF5A89069FAA}" destId="{ED50171A-FB0E-4795-9C3E-CDBCCFB1E8E9}" srcOrd="0" destOrd="0" presId="urn:microsoft.com/office/officeart/2005/8/layout/list1"/>
    <dgm:cxn modelId="{28A37A26-F90F-4154-A6A6-0C1553DF356E}" type="parOf" srcId="{6D71DD19-1EAB-44A7-810D-BF5A89069FAA}" destId="{239CBDDC-1BA1-47F0-9F4F-CD50BCA53488}" srcOrd="3" destOrd="0" parTransId="{8D339B03-9BC6-4EF3-8F32-FC41851813FE}" sibTransId="{0E9CFFD5-482D-46D4-B1D0-EF639D0F9470}"/>
    <dgm:cxn modelId="{01DA4130-A48C-4D93-829D-B22960580E96}" type="parOf" srcId="{C259B6FD-C5EB-4849-8726-1E3395A01B02}" destId="{429167C8-0E29-45A2-8F2B-B6FB396AD95C}" srcOrd="1" destOrd="0" parTransId="{35B70F1E-A3AF-421E-AA08-FD0B677317D6}" sibTransId="{ABBBF44C-ABC0-4227-9C80-C8964BE2BB20}"/>
    <dgm:cxn modelId="{124E6838-6F5A-477C-88B6-5F4A021EF68E}" type="parOf" srcId="{6D71DD19-1EAB-44A7-810D-BF5A89069FAA}" destId="{0F7C7B84-7815-4045-AE8B-EEE6B47489FD}" srcOrd="2" destOrd="0" parTransId="{794C7627-7608-47DE-9E4C-36DB2276397C}" sibTransId="{940EB82E-DA1E-4EC7-92CD-11DB8CD275F0}"/>
    <dgm:cxn modelId="{51BA833E-D665-4E2C-9FFC-B1A2F57ED605}" type="parOf" srcId="{6D71DD19-1EAB-44A7-810D-BF5A89069FAA}" destId="{685B58DB-6BC7-4395-970F-56B90F235E23}" srcOrd="5" destOrd="0" parTransId="{791E3E55-266E-419C-A64A-C2DEA823054A}" sibTransId="{A5FB86B7-76AE-46DE-926D-6C967F63D712}"/>
    <dgm:cxn modelId="{5907C943-A5C1-445D-ACB6-75A6968BB2A9}" type="presOf" srcId="{0733A8D6-636C-47AE-B871-EB010F3BDB4C}" destId="{D71D41C1-A43F-403B-84E0-796C2B96D175}" srcOrd="0" destOrd="1" presId="urn:microsoft.com/office/officeart/2005/8/layout/list1"/>
    <dgm:cxn modelId="{94739D48-939F-4359-A446-E653D2F8EB4F}" type="parOf" srcId="{429167C8-0E29-45A2-8F2B-B6FB396AD95C}" destId="{7A227FF8-5A26-4DE2-BADE-3F7187F1430D}" srcOrd="3" destOrd="0" parTransId="{81B89217-1A0B-41F4-8C74-0F2C6AF9C24B}" sibTransId="{DD558E9B-DB13-45E6-ABE2-96F80CEBACDF}"/>
    <dgm:cxn modelId="{4B137751-F63A-41BF-9E07-412AAEF34390}" type="presOf" srcId="{3B660DFF-F33A-4A8C-A6AA-6BCFE5231A5B}" destId="{600CEFD7-DECB-4B7A-B584-C8631E57EB3A}" srcOrd="0" destOrd="7" presId="urn:microsoft.com/office/officeart/2005/8/layout/list1"/>
    <dgm:cxn modelId="{8974DE72-5ED4-4455-BB1A-738F9A71947B}" type="presOf" srcId="{A51188C6-E678-4479-98CF-269C0DF68B17}" destId="{D71D41C1-A43F-403B-84E0-796C2B96D175}" srcOrd="0" destOrd="5" presId="urn:microsoft.com/office/officeart/2005/8/layout/list1"/>
    <dgm:cxn modelId="{29712A53-B8B5-4CB2-A7C7-C38B8E4EFB71}" type="presOf" srcId="{C259B6FD-C5EB-4849-8726-1E3395A01B02}" destId="{9762F6A6-8132-4AE2-82BF-90F40B7C44F2}" srcOrd="0" destOrd="0" presId="urn:microsoft.com/office/officeart/2005/8/layout/list1"/>
    <dgm:cxn modelId="{9B135655-EBF5-4E64-8D6C-F4E5922B22E9}" type="presOf" srcId="{53C2FC33-5158-4C92-8546-9E334EB76CB7}" destId="{600CEFD7-DECB-4B7A-B584-C8631E57EB3A}" srcOrd="0" destOrd="0" presId="urn:microsoft.com/office/officeart/2005/8/layout/list1"/>
    <dgm:cxn modelId="{0440F076-0FA2-4810-B22A-29BE610785F0}" type="presOf" srcId="{239CBDDC-1BA1-47F0-9F4F-CD50BCA53488}" destId="{600CEFD7-DECB-4B7A-B584-C8631E57EB3A}" srcOrd="0" destOrd="3" presId="urn:microsoft.com/office/officeart/2005/8/layout/list1"/>
    <dgm:cxn modelId="{C0207481-9318-417D-BEC9-EA85EAC46084}" type="presOf" srcId="{429167C8-0E29-45A2-8F2B-B6FB396AD95C}" destId="{E725D951-FCA3-4CCD-8510-0EB45075C736}" srcOrd="1" destOrd="0" presId="urn:microsoft.com/office/officeart/2005/8/layout/list1"/>
    <dgm:cxn modelId="{6ACA6483-7B88-4527-8DA7-566462C8B6BF}" type="presOf" srcId="{685B58DB-6BC7-4395-970F-56B90F235E23}" destId="{600CEFD7-DECB-4B7A-B584-C8631E57EB3A}" srcOrd="0" destOrd="5" presId="urn:microsoft.com/office/officeart/2005/8/layout/list1"/>
    <dgm:cxn modelId="{9128B187-8B99-49F3-833D-2E584D8D1FE1}" type="parOf" srcId="{429167C8-0E29-45A2-8F2B-B6FB396AD95C}" destId="{A51188C6-E678-4479-98CF-269C0DF68B17}" srcOrd="5" destOrd="0" parTransId="{014AE9E7-6C70-4CFF-B519-36188924E543}" sibTransId="{588143AD-E81C-44AA-8370-EDC537421ADD}"/>
    <dgm:cxn modelId="{94F52F93-7B99-459B-97CB-70C0D50A433E}" type="presOf" srcId="{0915652F-FDB6-43C3-AB7A-69A476F86609}" destId="{600CEFD7-DECB-4B7A-B584-C8631E57EB3A}" srcOrd="0" destOrd="6" presId="urn:microsoft.com/office/officeart/2005/8/layout/list1"/>
    <dgm:cxn modelId="{FCDCCF95-0F90-473B-8488-1A446A6DBB03}" type="presOf" srcId="{6B281B10-EDB3-443B-963E-723FD39FF9D6}" destId="{600CEFD7-DECB-4B7A-B584-C8631E57EB3A}" srcOrd="0" destOrd="1" presId="urn:microsoft.com/office/officeart/2005/8/layout/list1"/>
    <dgm:cxn modelId="{FAB9C09A-D0E3-4465-A562-4336FF26EDAC}" type="presOf" srcId="{0F7C7B84-7815-4045-AE8B-EEE6B47489FD}" destId="{600CEFD7-DECB-4B7A-B584-C8631E57EB3A}" srcOrd="0" destOrd="2" presId="urn:microsoft.com/office/officeart/2005/8/layout/list1"/>
    <dgm:cxn modelId="{471434A9-5F84-404C-8236-CA300EAD422E}" type="parOf" srcId="{6D71DD19-1EAB-44A7-810D-BF5A89069FAA}" destId="{4AC447A9-0826-41D5-8D84-A50893F3E572}" srcOrd="4" destOrd="0" parTransId="{E00A1B87-F822-4777-805A-E4FF3D5603B8}" sibTransId="{A1BA53D8-C132-42BB-A4FB-5D185FBD89FF}"/>
    <dgm:cxn modelId="{A8795DB0-F850-4C70-870C-88E932495462}" type="presOf" srcId="{7A227FF8-5A26-4DE2-BADE-3F7187F1430D}" destId="{D71D41C1-A43F-403B-84E0-796C2B96D175}" srcOrd="0" destOrd="3" presId="urn:microsoft.com/office/officeart/2005/8/layout/list1"/>
    <dgm:cxn modelId="{EF2AF5B5-2C25-4CC4-B605-D10380BE5477}" type="parOf" srcId="{6D71DD19-1EAB-44A7-810D-BF5A89069FAA}" destId="{0915652F-FDB6-43C3-AB7A-69A476F86609}" srcOrd="6" destOrd="0" parTransId="{3DC56AF0-5802-46FD-AA4F-E76B6E1D5441}" sibTransId="{FF5A612E-06E1-4B1B-9D44-CC009AA3CCF6}"/>
    <dgm:cxn modelId="{D38757B9-CADE-4DF6-9B28-7000D74B1A7F}" type="presOf" srcId="{429167C8-0E29-45A2-8F2B-B6FB396AD95C}" destId="{62EF29B1-8ECB-4D80-B692-1EB909A39497}" srcOrd="0" destOrd="0" presId="urn:microsoft.com/office/officeart/2005/8/layout/list1"/>
    <dgm:cxn modelId="{10BB78BA-7062-46F6-9DDD-654B9B2E35D9}" type="parOf" srcId="{6D71DD19-1EAB-44A7-810D-BF5A89069FAA}" destId="{6B281B10-EDB3-443B-963E-723FD39FF9D6}" srcOrd="1" destOrd="0" parTransId="{821F0D7F-9AAF-4626-8FDA-A9FB2DB8D22F}" sibTransId="{986397AB-39EC-4D47-9484-323CE0F006B9}"/>
    <dgm:cxn modelId="{E7F58EBC-DB7D-4FC3-B916-E2FD53FE670F}" type="parOf" srcId="{429167C8-0E29-45A2-8F2B-B6FB396AD95C}" destId="{0733A8D6-636C-47AE-B871-EB010F3BDB4C}" srcOrd="1" destOrd="0" parTransId="{A6BD5411-48E5-44AA-98F6-B722B703E9C9}" sibTransId="{8B90F715-1C69-49A6-AF34-C00B536EBBD7}"/>
    <dgm:cxn modelId="{4C816FD1-85DF-495C-87E3-B5C75E9B91CF}" type="parOf" srcId="{C259B6FD-C5EB-4849-8726-1E3395A01B02}" destId="{6D71DD19-1EAB-44A7-810D-BF5A89069FAA}" srcOrd="0" destOrd="0" parTransId="{B2B56D09-8A85-4D4A-A854-841320232144}" sibTransId="{25C33C26-51F1-4E5A-ABE2-485F17319EC3}"/>
    <dgm:cxn modelId="{901CBCD4-1ED5-4208-9976-5E0C5FB4B6ED}" type="presOf" srcId="{8474AB47-6ADF-469E-B280-C0DDD82B7536}" destId="{D71D41C1-A43F-403B-84E0-796C2B96D175}" srcOrd="0" destOrd="2" presId="urn:microsoft.com/office/officeart/2005/8/layout/list1"/>
    <dgm:cxn modelId="{DD2F7ED8-F66C-4FBE-AE3E-D013DEB266AF}" type="parOf" srcId="{429167C8-0E29-45A2-8F2B-B6FB396AD95C}" destId="{E4EC2AF7-2CF9-4F6A-B85B-3170848F1CD0}" srcOrd="0" destOrd="0" parTransId="{6E028B36-E028-405A-88CE-81AC1F751ED5}" sibTransId="{9B578674-8F49-43A1-B6FA-33779E16E9C6}"/>
    <dgm:cxn modelId="{012513DE-51B4-48D5-89B7-1C5F22C2490A}" type="parOf" srcId="{429167C8-0E29-45A2-8F2B-B6FB396AD95C}" destId="{FE2DC855-CBB8-4B38-8170-C33E8AA0B8BB}" srcOrd="4" destOrd="0" parTransId="{A12E1394-F068-4CFB-A3B0-60A5AD508934}" sibTransId="{01F4969D-F13A-4A12-A11D-36504FEAA24B}"/>
    <dgm:cxn modelId="{4CAAE7EC-69CC-4D66-AF1D-D9ACA966E874}" type="presOf" srcId="{FE2DC855-CBB8-4B38-8170-C33E8AA0B8BB}" destId="{D71D41C1-A43F-403B-84E0-796C2B96D175}" srcOrd="0" destOrd="4" presId="urn:microsoft.com/office/officeart/2005/8/layout/list1"/>
    <dgm:cxn modelId="{C17401F3-C8D1-420B-90FE-231B96E16F37}" type="presOf" srcId="{4AC447A9-0826-41D5-8D84-A50893F3E572}" destId="{600CEFD7-DECB-4B7A-B584-C8631E57EB3A}" srcOrd="0" destOrd="4" presId="urn:microsoft.com/office/officeart/2005/8/layout/list1"/>
    <dgm:cxn modelId="{28D4FAF4-E560-43BC-84F3-A626F09C8654}" type="presOf" srcId="{E4EC2AF7-2CF9-4F6A-B85B-3170848F1CD0}" destId="{D71D41C1-A43F-403B-84E0-796C2B96D175}" srcOrd="0" destOrd="0" presId="urn:microsoft.com/office/officeart/2005/8/layout/list1"/>
    <dgm:cxn modelId="{2C6DC900-DD07-4116-993B-7E99BBE93930}" type="presParOf" srcId="{9762F6A6-8132-4AE2-82BF-90F40B7C44F2}" destId="{C465A6E4-933A-4922-AFC7-3D308358C493}" srcOrd="0" destOrd="0" presId="urn:microsoft.com/office/officeart/2005/8/layout/list1"/>
    <dgm:cxn modelId="{0AA7A7BB-0C1C-4107-8D45-B6D63CB89D84}" type="presParOf" srcId="{C465A6E4-933A-4922-AFC7-3D308358C493}" destId="{ED50171A-FB0E-4795-9C3E-CDBCCFB1E8E9}" srcOrd="0" destOrd="0" presId="urn:microsoft.com/office/officeart/2005/8/layout/list1"/>
    <dgm:cxn modelId="{130D24BD-2091-4DC5-BE25-545CD935D51C}" type="presParOf" srcId="{C465A6E4-933A-4922-AFC7-3D308358C493}" destId="{342F43BC-4CE8-4F50-B17F-3B826F303CC9}" srcOrd="1" destOrd="0" presId="urn:microsoft.com/office/officeart/2005/8/layout/list1"/>
    <dgm:cxn modelId="{455BF759-D606-4790-BF79-8291D17BF9DB}" type="presParOf" srcId="{9762F6A6-8132-4AE2-82BF-90F40B7C44F2}" destId="{0DD9495D-50A6-4FB9-9B60-F8D1C61377AD}" srcOrd="1" destOrd="0" presId="urn:microsoft.com/office/officeart/2005/8/layout/list1"/>
    <dgm:cxn modelId="{10041D38-1149-48E9-941B-0DF9BDCF565F}" type="presParOf" srcId="{9762F6A6-8132-4AE2-82BF-90F40B7C44F2}" destId="{600CEFD7-DECB-4B7A-B584-C8631E57EB3A}" srcOrd="2" destOrd="0" presId="urn:microsoft.com/office/officeart/2005/8/layout/list1"/>
    <dgm:cxn modelId="{BFA086CF-DC40-4FB6-9BF6-4DA3762E7CD5}" type="presParOf" srcId="{9762F6A6-8132-4AE2-82BF-90F40B7C44F2}" destId="{0A1BCA05-91C0-4958-90F0-C5A7EA22700C}" srcOrd="3" destOrd="0" presId="urn:microsoft.com/office/officeart/2005/8/layout/list1"/>
    <dgm:cxn modelId="{82D1FD96-F509-4B16-9CEE-7D4238EB8DBD}" type="presParOf" srcId="{9762F6A6-8132-4AE2-82BF-90F40B7C44F2}" destId="{0E174EFE-9EAA-4737-A0C1-8C5B84621C79}" srcOrd="4" destOrd="0" presId="urn:microsoft.com/office/officeart/2005/8/layout/list1"/>
    <dgm:cxn modelId="{C9B60C62-DBBA-479D-8096-B813FC8A8CE3}" type="presParOf" srcId="{0E174EFE-9EAA-4737-A0C1-8C5B84621C79}" destId="{62EF29B1-8ECB-4D80-B692-1EB909A39497}" srcOrd="0" destOrd="0" presId="urn:microsoft.com/office/officeart/2005/8/layout/list1"/>
    <dgm:cxn modelId="{EEE8CBB5-B10B-4AFE-89C8-6D19EB3D3B23}" type="presParOf" srcId="{0E174EFE-9EAA-4737-A0C1-8C5B84621C79}" destId="{E725D951-FCA3-4CCD-8510-0EB45075C736}" srcOrd="1" destOrd="0" presId="urn:microsoft.com/office/officeart/2005/8/layout/list1"/>
    <dgm:cxn modelId="{7E7DB637-4928-4639-99DB-67F12BD9B308}" type="presParOf" srcId="{9762F6A6-8132-4AE2-82BF-90F40B7C44F2}" destId="{7B444547-E080-424E-99AA-D7CC2ADA96FB}" srcOrd="5" destOrd="0" presId="urn:microsoft.com/office/officeart/2005/8/layout/list1"/>
    <dgm:cxn modelId="{6F4C7D61-D712-44E6-B402-F145E989CBB6}" type="presParOf" srcId="{9762F6A6-8132-4AE2-82BF-90F40B7C44F2}" destId="{D71D41C1-A43F-403B-84E0-796C2B96D175}" srcOrd="6" destOrd="0" presId="urn:microsoft.com/office/officeart/2005/8/layout/list1"/>
  </dgm:cxnLst>
  <dgm:bg/>
  <dgm:whole/>
  <dgm:extLst>
    <a:ext uri="http://schemas.microsoft.com/office/drawing/2008/diagram">
      <dsp:dataModelExt xmlns:dsp="http://schemas.microsoft.com/office/drawing/2008/diagram" relId="rId4" minVer="http://schemas.openxmlformats.org/drawingml/2006/diagram"/>
    </a:ext>
  </dgm:extLst>
</dgm:dataModel>
</file>

<file path=ppt/diagrams/drawing1.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324943890" name=""/>
      <dsp:cNvGrpSpPr/>
    </dsp:nvGrpSpPr>
    <dsp:grpSpPr bwMode="auto">
      <a:xfrm>
        <a:off x="0" y="0"/>
        <a:ext cx="10515600" cy="4351338"/>
        <a:chOff x="0" y="0"/>
        <a:chExt cx="10515600" cy="4351338"/>
      </a:xfrm>
    </dsp:grpSpPr>
    <dsp:sp modelId="{AD4E5CE9-4DCB-4815-9CE4-3E063046687E}">
      <dsp:nvSpPr>
        <dsp:cNvPr id="586463125" name=""/>
        <dsp:cNvSpPr/>
      </dsp:nvSpPr>
      <dsp:spPr bwMode="auto">
        <a:xfrm>
          <a:off x="3953" y="396093"/>
          <a:ext cx="2377306"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ts val="0"/>
            </a:spcBef>
            <a:spcAft>
              <a:spcPts val="0"/>
            </a:spcAft>
            <a:buNone/>
            <a:defRPr/>
          </a:pPr>
          <a:r>
            <a:rPr lang="da-DK" sz="1900"/>
            <a:t>Arteriesygdomme </a:t>
          </a:r>
          <a:endParaRPr lang="en-US" sz="1900"/>
        </a:p>
      </dsp:txBody>
      <dsp:txXfrm>
        <a:off x="3953" y="396093"/>
        <a:ext cx="2377306" cy="547200"/>
      </dsp:txXfrm>
    </dsp:sp>
    <dsp:sp modelId="{BE9E0BD6-5907-4A5F-8674-48990883F481}">
      <dsp:nvSpPr>
        <dsp:cNvPr id="1139079591" name=""/>
        <dsp:cNvSpPr/>
      </dsp:nvSpPr>
      <dsp:spPr bwMode="auto">
        <a:xfrm>
          <a:off x="3953" y="943293"/>
          <a:ext cx="2377306" cy="3011951"/>
        </a:xfrm>
        <a:prstGeom prst="rect">
          <a:avLst/>
        </a:prstGeom>
        <a:solidFill>
          <a:schemeClr val="accent1">
            <a:tint val="40000"/>
            <a:hueOff val="0"/>
            <a:satOff val="0"/>
            <a:lumOff val="0"/>
            <a:alphaOff val="0"/>
            <a:alpha val="90000"/>
          </a:schemeClr>
        </a:solidFill>
        <a:ln w="12700" cap="flat" cmpd="sng" algn="ctr">
          <a:solidFill>
            <a:schemeClr val="accent1">
              <a:tint val="40000"/>
              <a:hueOff val="0"/>
              <a:satOff val="0"/>
              <a:lumOff val="0"/>
              <a:alphaOff val="0"/>
              <a:alpha val="9000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horz" wrap="square" lIns="101346" tIns="101346" rIns="135128" bIns="152018" numCol="1" spcCol="1270" anchor="t" anchorCtr="0">
          <a:noAutofit/>
        </a:bodyPr>
        <a:lstStyle/>
        <a:p>
          <a:pPr marL="171450" lvl="1" indent="-171450" algn="l" defTabSz="844550">
            <a:lnSpc>
              <a:spcPct val="90000"/>
            </a:lnSpc>
            <a:spcBef>
              <a:spcPts val="0"/>
            </a:spcBef>
            <a:spcAft>
              <a:spcPts val="0"/>
            </a:spcAft>
            <a:buChar char="•"/>
            <a:defRPr/>
          </a:pPr>
          <a:r>
            <a:rPr lang="da-DK" sz="1900"/>
            <a:t>Dyslipidæmi</a:t>
          </a:r>
          <a:endParaRPr lang="en-US" sz="1900"/>
        </a:p>
        <a:p>
          <a:pPr marL="171450" lvl="1" indent="-171450" algn="l" defTabSz="844550">
            <a:lnSpc>
              <a:spcPct val="90000"/>
            </a:lnSpc>
            <a:spcBef>
              <a:spcPts val="0"/>
            </a:spcBef>
            <a:spcAft>
              <a:spcPts val="0"/>
            </a:spcAft>
            <a:buChar char="•"/>
            <a:defRPr/>
          </a:pPr>
          <a:r>
            <a:rPr lang="da-DK" sz="1900"/>
            <a:t>Åreforkalkning </a:t>
          </a:r>
          <a:endParaRPr lang="en-US" sz="1900"/>
        </a:p>
        <a:p>
          <a:pPr marL="171450" lvl="1" indent="-171450" algn="l" defTabSz="844550">
            <a:lnSpc>
              <a:spcPct val="90000"/>
            </a:lnSpc>
            <a:spcBef>
              <a:spcPts val="0"/>
            </a:spcBef>
            <a:spcAft>
              <a:spcPts val="0"/>
            </a:spcAft>
            <a:buChar char="•"/>
            <a:defRPr/>
          </a:pPr>
          <a:r>
            <a:rPr lang="da-DK" sz="1900"/>
            <a:t>Perifær</a:t>
          </a:r>
          <a:r>
            <a:rPr lang="da-DK" sz="1900"/>
            <a:t> arteriesygdom i underekstremiteter </a:t>
          </a:r>
          <a:endParaRPr lang="en-US" sz="1900"/>
        </a:p>
        <a:p>
          <a:pPr marL="171450" lvl="1" indent="-171450" algn="l" defTabSz="844550">
            <a:lnSpc>
              <a:spcPct val="90000"/>
            </a:lnSpc>
            <a:spcBef>
              <a:spcPts val="0"/>
            </a:spcBef>
            <a:spcAft>
              <a:spcPts val="0"/>
            </a:spcAft>
            <a:buChar char="•"/>
            <a:defRPr/>
          </a:pPr>
          <a:r>
            <a:rPr lang="da-DK" sz="1900"/>
            <a:t>Reynauds syndrom  </a:t>
          </a:r>
          <a:endParaRPr lang="en-US" sz="1900"/>
        </a:p>
        <a:p>
          <a:pPr marL="171450" lvl="1" indent="-171450" algn="l" defTabSz="844550">
            <a:lnSpc>
              <a:spcPct val="90000"/>
            </a:lnSpc>
            <a:spcBef>
              <a:spcPts val="0"/>
            </a:spcBef>
            <a:spcAft>
              <a:spcPts val="0"/>
            </a:spcAft>
            <a:buChar char="•"/>
            <a:defRPr/>
          </a:pPr>
          <a:r>
            <a:rPr lang="da-DK" sz="1900"/>
            <a:t>Aortaaneurisme</a:t>
          </a:r>
          <a:r>
            <a:rPr lang="da-DK" sz="1900"/>
            <a:t> </a:t>
          </a:r>
          <a:endParaRPr lang="en-US" sz="1900"/>
        </a:p>
        <a:p>
          <a:pPr marL="171450" lvl="1" indent="-171450" algn="l" defTabSz="844550">
            <a:lnSpc>
              <a:spcPct val="90000"/>
            </a:lnSpc>
            <a:spcBef>
              <a:spcPts val="0"/>
            </a:spcBef>
            <a:spcAft>
              <a:spcPts val="0"/>
            </a:spcAft>
            <a:buChar char="•"/>
            <a:defRPr/>
          </a:pPr>
          <a:r>
            <a:rPr lang="en-US" sz="1900"/>
            <a:t>Aortadissektion</a:t>
          </a:r>
          <a:endParaRPr lang="en-US" sz="1900"/>
        </a:p>
        <a:p>
          <a:pPr marL="171450" lvl="1" indent="-171450" algn="l" defTabSz="844550">
            <a:lnSpc>
              <a:spcPct val="90000"/>
            </a:lnSpc>
            <a:spcBef>
              <a:spcPts val="0"/>
            </a:spcBef>
            <a:spcAft>
              <a:spcPts val="0"/>
            </a:spcAft>
            <a:buChar char="•"/>
            <a:defRPr/>
          </a:pPr>
          <a:r>
            <a:rPr lang="da-DK" sz="1900"/>
            <a:t>Carotisstenose</a:t>
          </a:r>
          <a:r>
            <a:rPr lang="da-DK" sz="1900"/>
            <a:t> </a:t>
          </a:r>
          <a:endParaRPr lang="en-US" sz="1900"/>
        </a:p>
      </dsp:txBody>
      <dsp:txXfrm>
        <a:off x="3953" y="943293"/>
        <a:ext cx="2377306" cy="3011951"/>
      </dsp:txXfrm>
    </dsp:sp>
    <dsp:sp modelId="{C21CC891-82AA-4F7D-8038-2CB9C2D3FB6D}">
      <dsp:nvSpPr>
        <dsp:cNvPr id="345167530" name=""/>
        <dsp:cNvSpPr/>
      </dsp:nvSpPr>
      <dsp:spPr bwMode="auto">
        <a:xfrm>
          <a:off x="2714082" y="396093"/>
          <a:ext cx="2377306"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ts val="0"/>
            </a:spcBef>
            <a:spcAft>
              <a:spcPts val="0"/>
            </a:spcAft>
            <a:buNone/>
            <a:defRPr/>
          </a:pPr>
          <a:r>
            <a:rPr lang="da-DK" sz="1900"/>
            <a:t>Venesygdomme </a:t>
          </a:r>
          <a:endParaRPr lang="en-US" sz="1900"/>
        </a:p>
      </dsp:txBody>
      <dsp:txXfrm>
        <a:off x="2714082" y="396093"/>
        <a:ext cx="2377306" cy="547200"/>
      </dsp:txXfrm>
    </dsp:sp>
    <dsp:sp modelId="{AEACEE25-46BB-4D8D-AA46-B6028A2303FE}">
      <dsp:nvSpPr>
        <dsp:cNvPr id="756648826" name=""/>
        <dsp:cNvSpPr/>
      </dsp:nvSpPr>
      <dsp:spPr bwMode="auto">
        <a:xfrm>
          <a:off x="2714082" y="943293"/>
          <a:ext cx="2377306" cy="3011951"/>
        </a:xfrm>
        <a:prstGeom prst="rect">
          <a:avLst/>
        </a:prstGeom>
        <a:solidFill>
          <a:schemeClr val="accent1">
            <a:tint val="40000"/>
            <a:hueOff val="0"/>
            <a:satOff val="0"/>
            <a:lumOff val="0"/>
            <a:alphaOff val="0"/>
            <a:alpha val="90000"/>
          </a:schemeClr>
        </a:solidFill>
        <a:ln w="12700" cap="flat" cmpd="sng" algn="ctr">
          <a:solidFill>
            <a:schemeClr val="accent1">
              <a:tint val="40000"/>
              <a:hueOff val="0"/>
              <a:satOff val="0"/>
              <a:lumOff val="0"/>
              <a:alphaOff val="0"/>
              <a:alpha val="9000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horz" wrap="square" lIns="101346" tIns="101346" rIns="135128" bIns="152018" numCol="1" spcCol="1270" anchor="t" anchorCtr="0">
          <a:noAutofit/>
        </a:bodyPr>
        <a:lstStyle/>
        <a:p>
          <a:pPr marL="171450" lvl="1" indent="-171450" algn="l" defTabSz="844550">
            <a:lnSpc>
              <a:spcPct val="90000"/>
            </a:lnSpc>
            <a:spcBef>
              <a:spcPts val="0"/>
            </a:spcBef>
            <a:spcAft>
              <a:spcPts val="0"/>
            </a:spcAft>
            <a:buChar char="•"/>
            <a:defRPr/>
          </a:pPr>
          <a:r>
            <a:rPr lang="da-DK" sz="1900"/>
            <a:t>Venøs insufficiens </a:t>
          </a:r>
          <a:endParaRPr lang="en-US" sz="1900"/>
        </a:p>
        <a:p>
          <a:pPr marL="171450" lvl="1" indent="-171450" algn="l" defTabSz="844550">
            <a:lnSpc>
              <a:spcPct val="90000"/>
            </a:lnSpc>
            <a:spcBef>
              <a:spcPts val="0"/>
            </a:spcBef>
            <a:spcAft>
              <a:spcPts val="0"/>
            </a:spcAft>
            <a:buChar char="•"/>
            <a:defRPr/>
          </a:pPr>
          <a:r>
            <a:rPr lang="da-DK" sz="1900"/>
            <a:t>Dyb venøs trombose </a:t>
          </a:r>
          <a:endParaRPr lang="en-US" sz="1900"/>
        </a:p>
      </dsp:txBody>
      <dsp:txXfrm>
        <a:off x="2714082" y="943293"/>
        <a:ext cx="2377306" cy="3011951"/>
      </dsp:txXfrm>
    </dsp:sp>
    <dsp:sp modelId="{C3EDD3F4-BFCC-4D1F-801B-401945462614}">
      <dsp:nvSpPr>
        <dsp:cNvPr id="1029191286" name=""/>
        <dsp:cNvSpPr/>
      </dsp:nvSpPr>
      <dsp:spPr bwMode="auto">
        <a:xfrm>
          <a:off x="5424211" y="396093"/>
          <a:ext cx="2377306"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ts val="0"/>
            </a:spcBef>
            <a:spcAft>
              <a:spcPts val="0"/>
            </a:spcAft>
            <a:buNone/>
            <a:defRPr/>
          </a:pPr>
          <a:r>
            <a:rPr lang="da-DK" sz="1900"/>
            <a:t>Lymfesygdomme </a:t>
          </a:r>
          <a:endParaRPr lang="en-US" sz="1900"/>
        </a:p>
      </dsp:txBody>
      <dsp:txXfrm>
        <a:off x="5424211" y="396093"/>
        <a:ext cx="2377306" cy="547200"/>
      </dsp:txXfrm>
    </dsp:sp>
    <dsp:sp modelId="{97F76F46-CA88-4C65-BE78-F5BF194CA6A2}">
      <dsp:nvSpPr>
        <dsp:cNvPr id="811373990" name=""/>
        <dsp:cNvSpPr/>
      </dsp:nvSpPr>
      <dsp:spPr bwMode="auto">
        <a:xfrm>
          <a:off x="5424211" y="943293"/>
          <a:ext cx="2377306" cy="3011951"/>
        </a:xfrm>
        <a:prstGeom prst="rect">
          <a:avLst/>
        </a:prstGeom>
        <a:solidFill>
          <a:schemeClr val="accent1">
            <a:tint val="40000"/>
            <a:hueOff val="0"/>
            <a:satOff val="0"/>
            <a:lumOff val="0"/>
            <a:alphaOff val="0"/>
            <a:alpha val="90000"/>
          </a:schemeClr>
        </a:solidFill>
        <a:ln w="12700" cap="flat" cmpd="sng" algn="ctr">
          <a:solidFill>
            <a:schemeClr val="accent1">
              <a:tint val="40000"/>
              <a:hueOff val="0"/>
              <a:satOff val="0"/>
              <a:lumOff val="0"/>
              <a:alphaOff val="0"/>
              <a:alpha val="9000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horz" wrap="square" lIns="101346" tIns="101346" rIns="135128" bIns="152018" numCol="1" spcCol="1270" anchor="t" anchorCtr="0">
          <a:noAutofit/>
        </a:bodyPr>
        <a:lstStyle/>
        <a:p>
          <a:pPr marL="171450" lvl="1" indent="-171450" algn="l" defTabSz="844550">
            <a:lnSpc>
              <a:spcPct val="90000"/>
            </a:lnSpc>
            <a:spcBef>
              <a:spcPts val="0"/>
            </a:spcBef>
            <a:spcAft>
              <a:spcPts val="0"/>
            </a:spcAft>
            <a:buChar char="•"/>
            <a:defRPr/>
          </a:pPr>
          <a:r>
            <a:rPr lang="da-DK" sz="1900"/>
            <a:t>Lymfødem</a:t>
          </a:r>
          <a:endParaRPr lang="en-US" sz="1900"/>
        </a:p>
      </dsp:txBody>
      <dsp:txXfrm>
        <a:off x="5424211" y="943293"/>
        <a:ext cx="2377306" cy="3011951"/>
      </dsp:txXfrm>
    </dsp:sp>
    <dsp:sp modelId="{10BA4E8B-FE2E-423B-95C3-E0A35F5A5A6A}">
      <dsp:nvSpPr>
        <dsp:cNvPr id="1718701042" name=""/>
        <dsp:cNvSpPr/>
      </dsp:nvSpPr>
      <dsp:spPr bwMode="auto">
        <a:xfrm>
          <a:off x="8134340" y="396093"/>
          <a:ext cx="2377306" cy="547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ts val="0"/>
            </a:spcBef>
            <a:spcAft>
              <a:spcPts val="0"/>
            </a:spcAft>
            <a:buNone/>
            <a:defRPr/>
          </a:pPr>
          <a:r>
            <a:rPr lang="da-DK" sz="1900"/>
            <a:t>Hjertesygdomme </a:t>
          </a:r>
          <a:endParaRPr lang="en-US" sz="1900"/>
        </a:p>
      </dsp:txBody>
      <dsp:txXfrm>
        <a:off x="8134340" y="396093"/>
        <a:ext cx="2377306" cy="547200"/>
      </dsp:txXfrm>
    </dsp:sp>
    <dsp:sp modelId="{190DC592-4996-44DE-A5D4-AF2ADD8591B7}">
      <dsp:nvSpPr>
        <dsp:cNvPr id="1019230705" name=""/>
        <dsp:cNvSpPr/>
      </dsp:nvSpPr>
      <dsp:spPr bwMode="auto">
        <a:xfrm>
          <a:off x="8134340" y="943293"/>
          <a:ext cx="2377306" cy="3011951"/>
        </a:xfrm>
        <a:prstGeom prst="rect">
          <a:avLst/>
        </a:prstGeom>
        <a:solidFill>
          <a:schemeClr val="accent1">
            <a:tint val="40000"/>
            <a:hueOff val="0"/>
            <a:satOff val="0"/>
            <a:lumOff val="0"/>
            <a:alphaOff val="0"/>
            <a:alpha val="90000"/>
          </a:schemeClr>
        </a:solidFill>
        <a:ln w="12700" cap="flat" cmpd="sng" algn="ctr">
          <a:solidFill>
            <a:schemeClr val="accent1">
              <a:tint val="40000"/>
              <a:hueOff val="0"/>
              <a:satOff val="0"/>
              <a:lumOff val="0"/>
              <a:alphaOff val="0"/>
              <a:alpha val="9000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horz" wrap="square" lIns="101346" tIns="101346" rIns="135128" bIns="152018" numCol="1" spcCol="1270" anchor="t" anchorCtr="0">
          <a:noAutofit/>
        </a:bodyPr>
        <a:lstStyle/>
        <a:p>
          <a:pPr marL="171450" lvl="1" indent="-171450" algn="l" defTabSz="844550">
            <a:lnSpc>
              <a:spcPct val="90000"/>
            </a:lnSpc>
            <a:spcBef>
              <a:spcPts val="0"/>
            </a:spcBef>
            <a:spcAft>
              <a:spcPts val="0"/>
            </a:spcAft>
            <a:buChar char="•"/>
            <a:defRPr/>
          </a:pPr>
          <a:r>
            <a:rPr lang="da-DK" sz="1900"/>
            <a:t>Hypertension </a:t>
          </a:r>
          <a:endParaRPr lang="en-US" sz="1900"/>
        </a:p>
        <a:p>
          <a:pPr marL="171450" lvl="1" indent="-171450" algn="l" defTabSz="844550">
            <a:lnSpc>
              <a:spcPct val="90000"/>
            </a:lnSpc>
            <a:spcBef>
              <a:spcPts val="0"/>
            </a:spcBef>
            <a:spcAft>
              <a:spcPts val="0"/>
            </a:spcAft>
            <a:buChar char="•"/>
            <a:defRPr/>
          </a:pPr>
          <a:r>
            <a:rPr lang="da-DK" sz="1900"/>
            <a:t>Iskæmisk hjertesygdom </a:t>
          </a:r>
          <a:endParaRPr lang="en-US" sz="1900"/>
        </a:p>
        <a:p>
          <a:pPr marL="171450" lvl="1" indent="-171450" algn="l" defTabSz="844550">
            <a:lnSpc>
              <a:spcPct val="90000"/>
            </a:lnSpc>
            <a:spcBef>
              <a:spcPts val="0"/>
            </a:spcBef>
            <a:spcAft>
              <a:spcPts val="0"/>
            </a:spcAft>
            <a:buChar char="•"/>
            <a:defRPr/>
          </a:pPr>
          <a:r>
            <a:rPr lang="da-DK" sz="1900"/>
            <a:t>Hjertesvigt </a:t>
          </a:r>
          <a:endParaRPr lang="en-US" sz="1900"/>
        </a:p>
        <a:p>
          <a:pPr marL="171450" lvl="1" indent="-171450" algn="l" defTabSz="844550">
            <a:lnSpc>
              <a:spcPct val="90000"/>
            </a:lnSpc>
            <a:spcBef>
              <a:spcPts val="0"/>
            </a:spcBef>
            <a:spcAft>
              <a:spcPts val="0"/>
            </a:spcAft>
            <a:buChar char="•"/>
            <a:defRPr/>
          </a:pPr>
          <a:r>
            <a:rPr lang="da-DK" sz="1900"/>
            <a:t>AFLI</a:t>
          </a:r>
          <a:endParaRPr lang="en-US" sz="1900"/>
        </a:p>
        <a:p>
          <a:pPr marL="171450" lvl="1" indent="-171450" algn="l" defTabSz="844550">
            <a:lnSpc>
              <a:spcPct val="90000"/>
            </a:lnSpc>
            <a:spcBef>
              <a:spcPts val="0"/>
            </a:spcBef>
            <a:spcAft>
              <a:spcPts val="0"/>
            </a:spcAft>
            <a:buChar char="•"/>
            <a:defRPr/>
          </a:pPr>
          <a:r>
            <a:rPr lang="da-DK" sz="1900"/>
            <a:t>Aortaklapstenose </a:t>
          </a:r>
          <a:endParaRPr lang="en-US" sz="1900"/>
        </a:p>
        <a:p>
          <a:pPr marL="171450" lvl="1" indent="-171450" algn="l" defTabSz="844550">
            <a:lnSpc>
              <a:spcPct val="90000"/>
            </a:lnSpc>
            <a:spcBef>
              <a:spcPts val="0"/>
            </a:spcBef>
            <a:spcAft>
              <a:spcPts val="0"/>
            </a:spcAft>
            <a:buChar char="•"/>
            <a:defRPr/>
          </a:pPr>
          <a:r>
            <a:rPr lang="da-DK" sz="1900"/>
            <a:t>Mitralinsufficiens</a:t>
          </a:r>
          <a:r>
            <a:rPr lang="da-DK" sz="1900"/>
            <a:t> </a:t>
          </a:r>
          <a:endParaRPr lang="en-US" sz="1900"/>
        </a:p>
        <a:p>
          <a:pPr marL="171450" lvl="1" indent="-171450" algn="l" defTabSz="844550">
            <a:lnSpc>
              <a:spcPct val="90000"/>
            </a:lnSpc>
            <a:spcBef>
              <a:spcPts val="0"/>
            </a:spcBef>
            <a:spcAft>
              <a:spcPts val="0"/>
            </a:spcAft>
            <a:buChar char="•"/>
            <a:defRPr/>
          </a:pPr>
          <a:r>
            <a:rPr lang="da-DK" sz="1900"/>
            <a:t>Endokardit </a:t>
          </a:r>
          <a:endParaRPr lang="en-US" sz="1900"/>
        </a:p>
        <a:p>
          <a:pPr marL="171450" lvl="1" indent="-171450" algn="l" defTabSz="844550">
            <a:lnSpc>
              <a:spcPct val="90000"/>
            </a:lnSpc>
            <a:spcBef>
              <a:spcPts val="0"/>
            </a:spcBef>
            <a:spcAft>
              <a:spcPts val="0"/>
            </a:spcAft>
            <a:buChar char="•"/>
            <a:defRPr/>
          </a:pPr>
          <a:r>
            <a:rPr lang="da-DK" sz="1900"/>
            <a:t>Akut </a:t>
          </a:r>
          <a:r>
            <a:rPr lang="da-DK" sz="1900"/>
            <a:t>perikarditis</a:t>
          </a:r>
          <a:r>
            <a:rPr lang="da-DK" sz="1900"/>
            <a:t> </a:t>
          </a:r>
          <a:endParaRPr lang="en-US" sz="1900"/>
        </a:p>
      </dsp:txBody>
      <dsp:txXfrm>
        <a:off x="8134340" y="943293"/>
        <a:ext cx="2377306" cy="3011951"/>
      </dsp:txXfrm>
    </dsp:sp>
  </dsp:spTree>
</dsp:drawing>
</file>

<file path=ppt/diagrams/drawing2.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846985679" name=""/>
      <dsp:cNvGrpSpPr/>
    </dsp:nvGrpSpPr>
    <dsp:grpSpPr bwMode="auto">
      <a:xfrm>
        <a:off x="0" y="0"/>
        <a:ext cx="10391455" cy="4247317"/>
        <a:chOff x="0" y="0"/>
        <a:chExt cx="10391455" cy="4247317"/>
      </a:xfrm>
    </dsp:grpSpPr>
    <dsp:sp modelId="{D6E76332-B049-451E-A3BB-731EEB0C43EA}">
      <dsp:nvSpPr>
        <dsp:cNvPr id="571489606" name=""/>
        <dsp:cNvSpPr/>
      </dsp:nvSpPr>
      <dsp:spPr bwMode="auto">
        <a:xfrm>
          <a:off x="50" y="76767"/>
          <a:ext cx="4855772" cy="10193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ts val="0"/>
            </a:spcBef>
            <a:spcAft>
              <a:spcPts val="0"/>
            </a:spcAft>
            <a:buNone/>
            <a:defRPr/>
          </a:pPr>
          <a:r>
            <a:rPr lang="da-DK" sz="2800" b="1"/>
            <a:t>Modificerbare</a:t>
          </a:r>
          <a:r>
            <a:rPr lang="da-DK" sz="2800" b="1"/>
            <a:t> risikofaktorer: </a:t>
          </a:r>
          <a:endParaRPr lang="en-US" sz="2800"/>
        </a:p>
      </dsp:txBody>
      <dsp:txXfrm>
        <a:off x="50" y="76767"/>
        <a:ext cx="4855772" cy="1019382"/>
      </dsp:txXfrm>
    </dsp:sp>
    <dsp:sp modelId="{29ED8A5E-4CA0-4291-94C7-24AE9D33B9EE}">
      <dsp:nvSpPr>
        <dsp:cNvPr id="1602671610" name=""/>
        <dsp:cNvSpPr/>
      </dsp:nvSpPr>
      <dsp:spPr bwMode="auto">
        <a:xfrm>
          <a:off x="50" y="1096149"/>
          <a:ext cx="4855772" cy="3074399"/>
        </a:xfrm>
        <a:prstGeom prst="rect">
          <a:avLst/>
        </a:prstGeom>
        <a:solidFill>
          <a:schemeClr val="accent1">
            <a:tint val="40000"/>
            <a:hueOff val="0"/>
            <a:satOff val="0"/>
            <a:lumOff val="0"/>
            <a:alphaOff val="0"/>
            <a:alpha val="90000"/>
          </a:schemeClr>
        </a:solidFill>
        <a:ln w="12700" cap="flat" cmpd="sng" algn="ctr">
          <a:solidFill>
            <a:schemeClr val="accent1">
              <a:tint val="40000"/>
              <a:hueOff val="0"/>
              <a:satOff val="0"/>
              <a:lumOff val="0"/>
              <a:alphaOff val="0"/>
              <a:alpha val="9000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ts val="0"/>
            </a:spcBef>
            <a:spcAft>
              <a:spcPts val="0"/>
            </a:spcAft>
            <a:buChar char="•"/>
            <a:defRPr/>
          </a:pPr>
          <a:r>
            <a:rPr lang="da-DK" sz="2800"/>
            <a:t>Rygning </a:t>
          </a:r>
          <a:endParaRPr lang="en-US" sz="2800"/>
        </a:p>
        <a:p>
          <a:pPr marL="285750" lvl="1" indent="-285750" algn="l" defTabSz="1244600">
            <a:lnSpc>
              <a:spcPct val="90000"/>
            </a:lnSpc>
            <a:spcBef>
              <a:spcPts val="0"/>
            </a:spcBef>
            <a:spcAft>
              <a:spcPts val="0"/>
            </a:spcAft>
            <a:buChar char="•"/>
            <a:defRPr/>
          </a:pPr>
          <a:r>
            <a:rPr lang="da-DK" sz="2800"/>
            <a:t>Inaktivitet </a:t>
          </a:r>
          <a:endParaRPr lang="en-US" sz="2800"/>
        </a:p>
        <a:p>
          <a:pPr marL="285750" lvl="1" indent="-285750" algn="l" defTabSz="1244600">
            <a:lnSpc>
              <a:spcPct val="90000"/>
            </a:lnSpc>
            <a:spcBef>
              <a:spcPts val="0"/>
            </a:spcBef>
            <a:spcAft>
              <a:spcPts val="0"/>
            </a:spcAft>
            <a:buChar char="•"/>
            <a:defRPr/>
          </a:pPr>
          <a:r>
            <a:rPr lang="da-DK" sz="2800"/>
            <a:t>Fed kost </a:t>
          </a:r>
          <a:endParaRPr lang="en-US" sz="2800"/>
        </a:p>
        <a:p>
          <a:pPr marL="285750" lvl="1" indent="-285750" algn="l" defTabSz="1244600">
            <a:lnSpc>
              <a:spcPct val="90000"/>
            </a:lnSpc>
            <a:spcBef>
              <a:spcPts val="0"/>
            </a:spcBef>
            <a:spcAft>
              <a:spcPts val="0"/>
            </a:spcAft>
            <a:buChar char="•"/>
            <a:defRPr/>
          </a:pPr>
          <a:r>
            <a:rPr lang="da-DK" sz="2800"/>
            <a:t>Hypertension </a:t>
          </a:r>
          <a:endParaRPr lang="en-US" sz="2800"/>
        </a:p>
        <a:p>
          <a:pPr marL="285750" lvl="1" indent="-285750" algn="l" defTabSz="1244600">
            <a:lnSpc>
              <a:spcPct val="90000"/>
            </a:lnSpc>
            <a:spcBef>
              <a:spcPts val="0"/>
            </a:spcBef>
            <a:spcAft>
              <a:spcPts val="0"/>
            </a:spcAft>
            <a:buChar char="•"/>
            <a:defRPr/>
          </a:pPr>
          <a:r>
            <a:rPr lang="da-DK" sz="2800"/>
            <a:t>Diabetes </a:t>
          </a:r>
          <a:endParaRPr lang="en-US" sz="2800"/>
        </a:p>
        <a:p>
          <a:pPr marL="285750" lvl="1" indent="-285750" algn="l" defTabSz="1244600">
            <a:lnSpc>
              <a:spcPct val="90000"/>
            </a:lnSpc>
            <a:spcBef>
              <a:spcPts val="0"/>
            </a:spcBef>
            <a:spcAft>
              <a:spcPts val="0"/>
            </a:spcAft>
            <a:buChar char="•"/>
            <a:defRPr/>
          </a:pPr>
          <a:r>
            <a:rPr lang="da-DK" sz="2800"/>
            <a:t>Adipositas</a:t>
          </a:r>
          <a:r>
            <a:rPr lang="da-DK" sz="2800"/>
            <a:t> </a:t>
          </a:r>
          <a:endParaRPr lang="en-US" sz="2800"/>
        </a:p>
      </dsp:txBody>
      <dsp:txXfrm>
        <a:off x="50" y="1096149"/>
        <a:ext cx="4855772" cy="3074399"/>
      </dsp:txXfrm>
    </dsp:sp>
    <dsp:sp modelId="{0FE5DFA7-521E-41E9-8497-AAE2BB78C58B}">
      <dsp:nvSpPr>
        <dsp:cNvPr id="594227387" name=""/>
        <dsp:cNvSpPr/>
      </dsp:nvSpPr>
      <dsp:spPr bwMode="auto">
        <a:xfrm>
          <a:off x="5535631" y="76767"/>
          <a:ext cx="4855772" cy="10193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ts val="0"/>
            </a:spcBef>
            <a:spcAft>
              <a:spcPts val="0"/>
            </a:spcAft>
            <a:buNone/>
            <a:defRPr/>
          </a:pPr>
          <a:r>
            <a:rPr lang="da-DK" sz="2800" b="1"/>
            <a:t>Ikke-</a:t>
          </a:r>
          <a:r>
            <a:rPr lang="da-DK" sz="2800" b="1"/>
            <a:t>modificerbare</a:t>
          </a:r>
          <a:r>
            <a:rPr lang="da-DK" sz="2800" b="1"/>
            <a:t> risikofaktorer: </a:t>
          </a:r>
          <a:endParaRPr lang="en-US" sz="2800"/>
        </a:p>
      </dsp:txBody>
      <dsp:txXfrm>
        <a:off x="5535631" y="76767"/>
        <a:ext cx="4855772" cy="1019382"/>
      </dsp:txXfrm>
    </dsp:sp>
    <dsp:sp modelId="{8FEA725E-6C51-4AFF-A403-324DD2A1EA3C}">
      <dsp:nvSpPr>
        <dsp:cNvPr id="2123372381" name=""/>
        <dsp:cNvSpPr/>
      </dsp:nvSpPr>
      <dsp:spPr bwMode="auto">
        <a:xfrm>
          <a:off x="5535631" y="1096149"/>
          <a:ext cx="4855772" cy="3074399"/>
        </a:xfrm>
        <a:prstGeom prst="rect">
          <a:avLst/>
        </a:prstGeom>
        <a:solidFill>
          <a:schemeClr val="accent1">
            <a:tint val="40000"/>
            <a:hueOff val="0"/>
            <a:satOff val="0"/>
            <a:lumOff val="0"/>
            <a:alphaOff val="0"/>
            <a:alpha val="90000"/>
          </a:schemeClr>
        </a:solidFill>
        <a:ln w="12700" cap="flat" cmpd="sng" algn="ctr">
          <a:solidFill>
            <a:schemeClr val="accent1">
              <a:tint val="40000"/>
              <a:hueOff val="0"/>
              <a:satOff val="0"/>
              <a:lumOff val="0"/>
              <a:alphaOff val="0"/>
              <a:alpha val="9000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ts val="0"/>
            </a:spcBef>
            <a:spcAft>
              <a:spcPts val="0"/>
            </a:spcAft>
            <a:buChar char="•"/>
            <a:defRPr/>
          </a:pPr>
          <a:r>
            <a:rPr lang="da-DK" sz="2800"/>
            <a:t>Genetik </a:t>
          </a:r>
          <a:endParaRPr lang="en-US" sz="2800"/>
        </a:p>
        <a:p>
          <a:pPr marL="285750" lvl="1" indent="-285750" algn="l" defTabSz="1244600">
            <a:lnSpc>
              <a:spcPct val="90000"/>
            </a:lnSpc>
            <a:spcBef>
              <a:spcPts val="0"/>
            </a:spcBef>
            <a:spcAft>
              <a:spcPts val="0"/>
            </a:spcAft>
            <a:buChar char="•"/>
            <a:defRPr/>
          </a:pPr>
          <a:r>
            <a:rPr lang="da-DK" sz="2800"/>
            <a:t>Køn (mandligt køn) </a:t>
          </a:r>
          <a:endParaRPr lang="en-US" sz="2800"/>
        </a:p>
        <a:p>
          <a:pPr marL="285750" lvl="1" indent="-285750" algn="l" defTabSz="1244600">
            <a:lnSpc>
              <a:spcPct val="90000"/>
            </a:lnSpc>
            <a:spcBef>
              <a:spcPts val="0"/>
            </a:spcBef>
            <a:spcAft>
              <a:spcPts val="0"/>
            </a:spcAft>
            <a:buChar char="•"/>
            <a:defRPr/>
          </a:pPr>
          <a:r>
            <a:rPr lang="da-DK" sz="2800"/>
            <a:t>Alder </a:t>
          </a:r>
          <a:endParaRPr lang="en-US" sz="2800"/>
        </a:p>
      </dsp:txBody>
      <dsp:txXfrm>
        <a:off x="5535631" y="1096149"/>
        <a:ext cx="4855772" cy="3074399"/>
      </dsp:txXfrm>
    </dsp:sp>
  </dsp:spTree>
</dsp:drawing>
</file>

<file path=ppt/diagrams/drawing3.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554894369" name=""/>
      <dsp:cNvGrpSpPr/>
    </dsp:nvGrpSpPr>
    <dsp:grpSpPr bwMode="auto">
      <a:xfrm>
        <a:off x="0" y="0"/>
        <a:ext cx="10515600" cy="4351338"/>
        <a:chOff x="0" y="0"/>
        <a:chExt cx="10515600" cy="4351338"/>
      </a:xfrm>
    </dsp:grpSpPr>
    <dsp:sp modelId="{E5483C59-295D-4142-92AE-B3549DE7C4E6}">
      <dsp:nvSpPr>
        <dsp:cNvPr id="2142486967" name=""/>
        <dsp:cNvSpPr/>
      </dsp:nvSpPr>
      <dsp:spPr bwMode="auto">
        <a:xfrm>
          <a:off x="51" y="14454"/>
          <a:ext cx="4913783" cy="1209600"/>
        </a:xfrm>
        <a:prstGeom prst="rect">
          <a:avLst/>
        </a:prstGeom>
        <a:solidFill>
          <a:schemeClr val="bg1">
            <a:lumMod val="65000"/>
          </a:schemeClr>
        </a:solidFill>
        <a:ln w="12700" cap="flat" cmpd="sng" algn="ctr">
          <a:no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ts val="0"/>
            </a:spcBef>
            <a:spcAft>
              <a:spcPts val="0"/>
            </a:spcAft>
            <a:buNone/>
            <a:defRPr/>
          </a:pPr>
          <a:r>
            <a:rPr lang="da-DK" sz="4200">
              <a:solidFill>
                <a:srgbClr val="FF0000"/>
              </a:solidFill>
            </a:rPr>
            <a:t>Symptomer</a:t>
          </a:r>
          <a:endParaRPr lang="en-US" sz="4200">
            <a:solidFill>
              <a:srgbClr val="FF0000"/>
            </a:solidFill>
          </a:endParaRPr>
        </a:p>
      </dsp:txBody>
      <dsp:txXfrm>
        <a:off x="51" y="14454"/>
        <a:ext cx="4913783" cy="1209600"/>
      </dsp:txXfrm>
    </dsp:sp>
    <dsp:sp modelId="{5E263867-3548-4BC7-BB8E-B4F5EA47EA7E}">
      <dsp:nvSpPr>
        <dsp:cNvPr id="735342853" name=""/>
        <dsp:cNvSpPr/>
      </dsp:nvSpPr>
      <dsp:spPr bwMode="auto">
        <a:xfrm>
          <a:off x="51" y="1224054"/>
          <a:ext cx="4913783" cy="3112830"/>
        </a:xfrm>
        <a:prstGeom prst="rect">
          <a:avLst/>
        </a:prstGeom>
        <a:solidFill>
          <a:schemeClr val="bg1">
            <a:lumMod val="85000"/>
            <a:alpha val="90000"/>
          </a:schemeClr>
        </a:solidFill>
        <a:ln w="12700" cap="flat" cmpd="sng" algn="ctr">
          <a:solidFill>
            <a:schemeClr val="accent2">
              <a:tint val="40000"/>
              <a:hueOff val="0"/>
              <a:satOff val="0"/>
              <a:lumOff val="0"/>
              <a:alphaOff val="0"/>
              <a:alpha val="90000"/>
            </a:schemeClr>
          </a:solidFill>
          <a:prstDash val="solid"/>
          <a:miter lim="800000"/>
        </a:ln>
        <a:effectLst/>
      </dsp:spPr>
      <dsp:style>
        <a:lnRef idx="2">
          <a:srgbClr val="000000"/>
        </a:lnRef>
        <a:fillRef idx="1">
          <a:srgbClr val="000000"/>
        </a:fillRef>
        <a:effectRef idx="0">
          <a:srgbClr val="000000"/>
        </a:effectRef>
        <a:fontRef idx="minor"/>
      </dsp:style>
      <dsp:txBody>
        <a:bodyPr spcFirstLastPara="0" vert="horz" wrap="square" lIns="224028" tIns="224028" rIns="298704" bIns="336042" numCol="1" spcCol="1270" anchor="t" anchorCtr="0">
          <a:noAutofit/>
        </a:bodyPr>
        <a:lstStyle/>
        <a:p>
          <a:pPr marL="285750" lvl="1" indent="-285750" algn="l" defTabSz="1866900">
            <a:lnSpc>
              <a:spcPct val="90000"/>
            </a:lnSpc>
            <a:spcBef>
              <a:spcPts val="0"/>
            </a:spcBef>
            <a:spcAft>
              <a:spcPts val="0"/>
            </a:spcAft>
            <a:buChar char="•"/>
            <a:defRPr/>
          </a:pPr>
          <a:r>
            <a:rPr lang="da-DK" sz="4200"/>
            <a:t>Smerter</a:t>
          </a:r>
          <a:endParaRPr lang="en-US" sz="4200"/>
        </a:p>
        <a:p>
          <a:pPr marL="285750" lvl="1" indent="-285750" algn="l" defTabSz="1866900">
            <a:lnSpc>
              <a:spcPct val="90000"/>
            </a:lnSpc>
            <a:spcBef>
              <a:spcPts val="0"/>
            </a:spcBef>
            <a:spcAft>
              <a:spcPts val="0"/>
            </a:spcAft>
            <a:buChar char="•"/>
            <a:defRPr/>
          </a:pPr>
          <a:r>
            <a:rPr lang="da-DK" sz="4200"/>
            <a:t>Kuldefornemmelse</a:t>
          </a:r>
          <a:endParaRPr lang="en-US" sz="4200"/>
        </a:p>
        <a:p>
          <a:pPr marL="285750" lvl="1" indent="-285750" algn="l" defTabSz="1866900">
            <a:lnSpc>
              <a:spcPct val="90000"/>
            </a:lnSpc>
            <a:spcBef>
              <a:spcPts val="0"/>
            </a:spcBef>
            <a:spcAft>
              <a:spcPts val="0"/>
            </a:spcAft>
            <a:buChar char="•"/>
            <a:defRPr/>
          </a:pPr>
          <a:r>
            <a:rPr lang="da-DK" sz="4200"/>
            <a:t>Manglende følelse og muskelkraft </a:t>
          </a:r>
          <a:endParaRPr lang="en-US" sz="4200"/>
        </a:p>
      </dsp:txBody>
      <dsp:txXfrm>
        <a:off x="51" y="1224054"/>
        <a:ext cx="4913783" cy="3112830"/>
      </dsp:txXfrm>
    </dsp:sp>
    <dsp:sp modelId="{BFCEE129-68D0-460C-87F6-F177877B67CC}">
      <dsp:nvSpPr>
        <dsp:cNvPr id="632111376" name=""/>
        <dsp:cNvSpPr/>
      </dsp:nvSpPr>
      <dsp:spPr bwMode="auto">
        <a:xfrm>
          <a:off x="5601814" y="0"/>
          <a:ext cx="4913783" cy="12096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rgbClr val="000000"/>
        </a:lnRef>
        <a:fillRef idx="1">
          <a:srgbClr val="000000"/>
        </a:fillRef>
        <a:effectRef idx="0">
          <a:srgbClr val="000000"/>
        </a:effectRef>
        <a:fontRef idx="minor">
          <a:schemeClr val="lt1"/>
        </a:fontRef>
      </dsp:style>
      <dsp:txBody>
        <a:bodyPr spcFirstLastPara="0" vert="horz" wrap="square" lIns="298704" tIns="170688" rIns="298704" bIns="170688" numCol="1" spcCol="1270" anchor="ctr" anchorCtr="0">
          <a:noAutofit/>
        </a:bodyPr>
        <a:lstStyle/>
        <a:p>
          <a:pPr marL="0" lvl="0" indent="0" algn="ctr" defTabSz="1866900">
            <a:lnSpc>
              <a:spcPct val="90000"/>
            </a:lnSpc>
            <a:spcBef>
              <a:spcPts val="0"/>
            </a:spcBef>
            <a:spcAft>
              <a:spcPts val="0"/>
            </a:spcAft>
            <a:buNone/>
            <a:defRPr/>
          </a:pPr>
          <a:r>
            <a:rPr lang="da-DK" sz="4200"/>
            <a:t>‘’5 × P’’-huskeregel: </a:t>
          </a:r>
          <a:endParaRPr lang="en-US" sz="4200"/>
        </a:p>
      </dsp:txBody>
      <dsp:txXfrm>
        <a:off x="5601814" y="0"/>
        <a:ext cx="4913783" cy="1209600"/>
      </dsp:txXfrm>
    </dsp:sp>
    <dsp:sp modelId="{98D70D92-5743-4D6E-82BA-77043E3F4352}">
      <dsp:nvSpPr>
        <dsp:cNvPr id="722223567" name=""/>
        <dsp:cNvSpPr/>
      </dsp:nvSpPr>
      <dsp:spPr bwMode="auto">
        <a:xfrm>
          <a:off x="5601764" y="1224054"/>
          <a:ext cx="4913783" cy="3112830"/>
        </a:xfrm>
        <a:prstGeom prst="rect">
          <a:avLst/>
        </a:prstGeom>
        <a:solidFill>
          <a:schemeClr val="accent2">
            <a:tint val="40000"/>
            <a:hueOff val="-849226"/>
            <a:satOff val="-75346"/>
            <a:lumOff val="-769"/>
            <a:alphaOff val="0"/>
            <a:alpha val="90000"/>
          </a:schemeClr>
        </a:solidFill>
        <a:ln w="12700" cap="flat" cmpd="sng" algn="ctr">
          <a:solidFill>
            <a:schemeClr val="accent2">
              <a:tint val="40000"/>
              <a:hueOff val="-849226"/>
              <a:satOff val="-75346"/>
              <a:lumOff val="-769"/>
              <a:alphaOff val="0"/>
              <a:alpha val="90000"/>
            </a:schemeClr>
          </a:solidFill>
          <a:prstDash val="solid"/>
          <a:miter lim="800000"/>
        </a:ln>
        <a:effectLst/>
      </dsp:spPr>
      <dsp:style>
        <a:lnRef idx="2">
          <a:srgbClr val="000000"/>
        </a:lnRef>
        <a:fillRef idx="1">
          <a:srgbClr val="000000"/>
        </a:fillRef>
        <a:effectRef idx="0">
          <a:srgbClr val="000000"/>
        </a:effectRef>
        <a:fontRef idx="minor"/>
      </dsp:style>
    </dsp:sp>
  </dsp:spTree>
</dsp:drawing>
</file>

<file path=ppt/diagrams/drawing4.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72656456" name=""/>
      <dsp:cNvGrpSpPr/>
    </dsp:nvGrpSpPr>
    <dsp:grpSpPr bwMode="auto">
      <a:xfrm>
        <a:off x="0" y="0"/>
        <a:ext cx="4330262" cy="4888642"/>
        <a:chOff x="0" y="0"/>
        <a:chExt cx="4330262" cy="4888642"/>
      </a:xfrm>
    </dsp:grpSpPr>
    <dsp:sp modelId="{600CEFD7-DECB-4B7A-B584-C8631E57EB3A}">
      <dsp:nvSpPr>
        <dsp:cNvPr id="124829080" name=""/>
        <dsp:cNvSpPr/>
      </dsp:nvSpPr>
      <dsp:spPr bwMode="auto">
        <a:xfrm>
          <a:off x="0" y="277570"/>
          <a:ext cx="4330262" cy="2362500"/>
        </a:xfrm>
        <a:prstGeom prst="rect">
          <a:avLst/>
        </a:prstGeom>
        <a:solidFill>
          <a:schemeClr val="lt1">
            <a:hueOff val="0"/>
            <a:satOff val="0"/>
            <a:lumOff val="0"/>
            <a:alphaOff val="0"/>
            <a:alpha val="90000"/>
          </a:schemeClr>
        </a:solidFill>
        <a:ln w="6350" cap="flat" cmpd="sng" algn="ctr">
          <a:solidFill>
            <a:schemeClr val="accent6">
              <a:hueOff val="0"/>
              <a:satOff val="0"/>
              <a:lumOff val="0"/>
              <a:alphaOff val="0"/>
            </a:schemeClr>
          </a:solidFill>
          <a:prstDash val="solid"/>
          <a:miter lim="800000"/>
        </a:ln>
        <a:effectLst/>
      </dsp:spPr>
      <dsp:style>
        <a:lnRef idx="1">
          <a:srgbClr val="000000"/>
        </a:lnRef>
        <a:fillRef idx="1">
          <a:srgbClr val="000000"/>
        </a:fillRef>
        <a:effectRef idx="0">
          <a:srgbClr val="000000"/>
        </a:effectRef>
        <a:fontRef idx="minor"/>
      </dsp:style>
      <dsp:txBody>
        <a:bodyPr spcFirstLastPara="0" vert="horz" wrap="square" lIns="336076" tIns="312420" rIns="336076" bIns="106680" numCol="1" spcCol="1270" anchor="t" anchorCtr="0">
          <a:noAutofit/>
        </a:bodyPr>
        <a:lstStyle/>
        <a:p>
          <a:pPr marL="114300" lvl="1" indent="-114300" algn="l" defTabSz="666750">
            <a:lnSpc>
              <a:spcPct val="90000"/>
            </a:lnSpc>
            <a:spcBef>
              <a:spcPts val="0"/>
            </a:spcBef>
            <a:spcAft>
              <a:spcPts val="0"/>
            </a:spcAft>
            <a:buChar char="•"/>
            <a:defRPr/>
          </a:pPr>
          <a:r>
            <a:rPr lang="da-DK" sz="1500"/>
            <a:t>Mandligt køn </a:t>
          </a:r>
          <a:endParaRPr lang="en-US" sz="1500"/>
        </a:p>
        <a:p>
          <a:pPr marL="114300" lvl="1" indent="-114300" algn="l" defTabSz="666750">
            <a:lnSpc>
              <a:spcPct val="90000"/>
            </a:lnSpc>
            <a:spcBef>
              <a:spcPts val="0"/>
            </a:spcBef>
            <a:spcAft>
              <a:spcPts val="0"/>
            </a:spcAft>
            <a:buChar char="•"/>
            <a:defRPr/>
          </a:pPr>
          <a:r>
            <a:rPr lang="da-DK" sz="1500"/>
            <a:t>Alder </a:t>
          </a:r>
          <a:endParaRPr lang="en-US" sz="1500"/>
        </a:p>
        <a:p>
          <a:pPr marL="114300" lvl="1" indent="-114300" algn="l" defTabSz="666750">
            <a:lnSpc>
              <a:spcPct val="90000"/>
            </a:lnSpc>
            <a:spcBef>
              <a:spcPts val="0"/>
            </a:spcBef>
            <a:spcAft>
              <a:spcPts val="0"/>
            </a:spcAft>
            <a:buChar char="•"/>
            <a:defRPr/>
          </a:pPr>
          <a:r>
            <a:rPr lang="da-DK" sz="1500"/>
            <a:t>Hjertesygdom</a:t>
          </a:r>
          <a:endParaRPr lang="en-US" sz="1500"/>
        </a:p>
        <a:p>
          <a:pPr marL="114300" lvl="1" indent="-114300" algn="l" defTabSz="666750">
            <a:lnSpc>
              <a:spcPct val="90000"/>
            </a:lnSpc>
            <a:spcBef>
              <a:spcPts val="0"/>
            </a:spcBef>
            <a:spcAft>
              <a:spcPts val="0"/>
            </a:spcAft>
            <a:buChar char="•"/>
            <a:defRPr/>
          </a:pPr>
          <a:r>
            <a:rPr lang="da-DK" sz="1500"/>
            <a:t>Hypertension </a:t>
          </a:r>
          <a:endParaRPr lang="en-US" sz="1500"/>
        </a:p>
        <a:p>
          <a:pPr marL="114300" lvl="1" indent="-114300" algn="l" defTabSz="666750">
            <a:lnSpc>
              <a:spcPct val="90000"/>
            </a:lnSpc>
            <a:spcBef>
              <a:spcPts val="0"/>
            </a:spcBef>
            <a:spcAft>
              <a:spcPts val="0"/>
            </a:spcAft>
            <a:buChar char="•"/>
            <a:defRPr/>
          </a:pPr>
          <a:r>
            <a:rPr lang="da-DK" sz="1500"/>
            <a:t>Diabetes</a:t>
          </a:r>
          <a:endParaRPr lang="en-US" sz="1500"/>
        </a:p>
        <a:p>
          <a:pPr marL="114300" lvl="1" indent="-114300" algn="l" defTabSz="666750">
            <a:lnSpc>
              <a:spcPct val="90000"/>
            </a:lnSpc>
            <a:spcBef>
              <a:spcPts val="0"/>
            </a:spcBef>
            <a:spcAft>
              <a:spcPts val="0"/>
            </a:spcAft>
            <a:buChar char="•"/>
            <a:defRPr/>
          </a:pPr>
          <a:r>
            <a:rPr lang="da-DK" sz="1500"/>
            <a:t>Højt stofskifte </a:t>
          </a:r>
          <a:endParaRPr lang="en-US" sz="1500"/>
        </a:p>
        <a:p>
          <a:pPr marL="114300" lvl="1" indent="-114300" algn="l" defTabSz="666750">
            <a:lnSpc>
              <a:spcPct val="90000"/>
            </a:lnSpc>
            <a:spcBef>
              <a:spcPts val="0"/>
            </a:spcBef>
            <a:spcAft>
              <a:spcPts val="0"/>
            </a:spcAft>
            <a:buChar char="•"/>
            <a:defRPr/>
          </a:pPr>
          <a:r>
            <a:rPr lang="da-DK" sz="1500"/>
            <a:t>Alkoholoverforbrug </a:t>
          </a:r>
          <a:endParaRPr lang="en-US" sz="1500"/>
        </a:p>
        <a:p>
          <a:pPr marL="114300" lvl="1" indent="-114300" algn="l" defTabSz="666750">
            <a:lnSpc>
              <a:spcPct val="90000"/>
            </a:lnSpc>
            <a:spcBef>
              <a:spcPts val="0"/>
            </a:spcBef>
            <a:spcAft>
              <a:spcPts val="0"/>
            </a:spcAft>
            <a:buChar char="•"/>
            <a:defRPr/>
          </a:pPr>
          <a:r>
            <a:rPr lang="da-DK" sz="1500"/>
            <a:t>Infektion </a:t>
          </a:r>
          <a:endParaRPr lang="en-US" sz="1500"/>
        </a:p>
      </dsp:txBody>
      <dsp:txXfrm>
        <a:off x="0" y="277570"/>
        <a:ext cx="4330262" cy="2362500"/>
      </dsp:txXfrm>
    </dsp:sp>
    <dsp:sp modelId="{342F43BC-4CE8-4F50-B17F-3B826F303CC9}">
      <dsp:nvSpPr>
        <dsp:cNvPr id="1513537312" name=""/>
        <dsp:cNvSpPr/>
      </dsp:nvSpPr>
      <dsp:spPr bwMode="auto">
        <a:xfrm>
          <a:off x="216513" y="56170"/>
          <a:ext cx="3031183" cy="442800"/>
        </a:xfrm>
        <a:prstGeom prst="roundRect">
          <a:avLst>
            <a:gd name="adj" fmla="val 16667"/>
          </a:avLst>
        </a:prstGeom>
        <a:solidFill>
          <a:schemeClr val="accent4">
            <a:lumMod val="40000"/>
            <a:lumOff val="60000"/>
          </a:schemeClr>
        </a:solidFill>
        <a:ln>
          <a:noFill/>
        </a:ln>
        <a:effectLst/>
      </dsp:spPr>
      <dsp:style>
        <a:lnRef idx="0">
          <a:srgbClr val="000000"/>
        </a:lnRef>
        <a:fillRef idx="3">
          <a:srgbClr val="000000"/>
        </a:fillRef>
        <a:effectRef idx="2">
          <a:srgbClr val="000000"/>
        </a:effectRef>
        <a:fontRef idx="minor">
          <a:schemeClr val="lt1"/>
        </a:fontRef>
      </dsp:style>
      <dsp:txBody>
        <a:bodyPr spcFirstLastPara="0" vert="horz" wrap="square" lIns="114572" tIns="0" rIns="114572" bIns="0" numCol="1" spcCol="1270" anchor="ctr" anchorCtr="0">
          <a:noAutofit/>
        </a:bodyPr>
        <a:lstStyle/>
        <a:p>
          <a:pPr marL="0" lvl="0" indent="0" algn="l" defTabSz="889000">
            <a:lnSpc>
              <a:spcPct val="90000"/>
            </a:lnSpc>
            <a:spcBef>
              <a:spcPts val="0"/>
            </a:spcBef>
            <a:spcAft>
              <a:spcPts val="0"/>
            </a:spcAft>
            <a:buNone/>
            <a:defRPr/>
          </a:pPr>
          <a:r>
            <a:rPr lang="da-DK" sz="2000">
              <a:solidFill>
                <a:schemeClr val="tx1"/>
              </a:solidFill>
            </a:rPr>
            <a:t>Dispositioner til AFLI:</a:t>
          </a:r>
          <a:endParaRPr lang="en-US" sz="2000">
            <a:solidFill>
              <a:schemeClr val="tx1"/>
            </a:solidFill>
          </a:endParaRPr>
        </a:p>
      </dsp:txBody>
      <dsp:txXfrm>
        <a:off x="238129" y="77786"/>
        <a:ext cx="2987951" cy="399567"/>
      </dsp:txXfrm>
    </dsp:sp>
    <dsp:sp modelId="{D71D41C1-A43F-403B-84E0-796C2B96D175}">
      <dsp:nvSpPr>
        <dsp:cNvPr id="954531026" name=""/>
        <dsp:cNvSpPr/>
      </dsp:nvSpPr>
      <dsp:spPr bwMode="auto">
        <a:xfrm>
          <a:off x="0" y="2942471"/>
          <a:ext cx="4330262" cy="1890000"/>
        </a:xfrm>
        <a:prstGeom prst="rect">
          <a:avLst/>
        </a:prstGeom>
        <a:solidFill>
          <a:schemeClr val="lt1">
            <a:hueOff val="0"/>
            <a:satOff val="0"/>
            <a:lumOff val="0"/>
            <a:alphaOff val="0"/>
            <a:alpha val="90000"/>
          </a:schemeClr>
        </a:solidFill>
        <a:ln w="6350" cap="flat" cmpd="sng" algn="ctr">
          <a:solidFill>
            <a:schemeClr val="accent6">
              <a:hueOff val="0"/>
              <a:satOff val="0"/>
              <a:lumOff val="0"/>
              <a:alphaOff val="0"/>
            </a:schemeClr>
          </a:solidFill>
          <a:prstDash val="solid"/>
          <a:miter lim="800000"/>
        </a:ln>
        <a:effectLst/>
      </dsp:spPr>
      <dsp:style>
        <a:lnRef idx="1">
          <a:srgbClr val="000000"/>
        </a:lnRef>
        <a:fillRef idx="1">
          <a:srgbClr val="000000"/>
        </a:fillRef>
        <a:effectRef idx="0">
          <a:srgbClr val="000000"/>
        </a:effectRef>
        <a:fontRef idx="minor"/>
      </dsp:style>
      <dsp:txBody>
        <a:bodyPr spcFirstLastPara="0" vert="horz" wrap="square" lIns="336076" tIns="312420" rIns="336076" bIns="106680" numCol="1" spcCol="1270" anchor="t" anchorCtr="0">
          <a:noAutofit/>
        </a:bodyPr>
        <a:lstStyle/>
        <a:p>
          <a:pPr marL="114300" lvl="1" indent="-114300" algn="l" defTabSz="666750">
            <a:lnSpc>
              <a:spcPct val="90000"/>
            </a:lnSpc>
            <a:spcBef>
              <a:spcPts val="0"/>
            </a:spcBef>
            <a:spcAft>
              <a:spcPts val="0"/>
            </a:spcAft>
            <a:buChar char="•"/>
            <a:defRPr/>
          </a:pPr>
          <a:r>
            <a:rPr lang="da-DK" sz="1500"/>
            <a:t>Kan være asymptomatisk </a:t>
          </a:r>
          <a:endParaRPr lang="en-US" sz="1500"/>
        </a:p>
        <a:p>
          <a:pPr marL="114300" lvl="1" indent="-114300" algn="l" defTabSz="666750">
            <a:lnSpc>
              <a:spcPct val="90000"/>
            </a:lnSpc>
            <a:spcBef>
              <a:spcPts val="0"/>
            </a:spcBef>
            <a:spcAft>
              <a:spcPts val="0"/>
            </a:spcAft>
            <a:buChar char="•"/>
            <a:defRPr/>
          </a:pPr>
          <a:r>
            <a:rPr lang="da-DK" sz="1500">
              <a:solidFill>
                <a:srgbClr val="FF0000"/>
              </a:solidFill>
            </a:rPr>
            <a:t>Hjertebanken</a:t>
          </a:r>
          <a:r>
            <a:rPr lang="da-DK" sz="1500"/>
            <a:t> (</a:t>
          </a:r>
          <a:r>
            <a:rPr lang="da-DK" sz="1500">
              <a:solidFill>
                <a:srgbClr val="FF0000"/>
              </a:solidFill>
            </a:rPr>
            <a:t>uregelmæssig puls</a:t>
          </a:r>
          <a:r>
            <a:rPr lang="da-DK" sz="1500"/>
            <a:t>)</a:t>
          </a:r>
          <a:endParaRPr lang="en-US" sz="1500"/>
        </a:p>
        <a:p>
          <a:pPr marL="114300" lvl="1" indent="-114300" algn="l" defTabSz="666750">
            <a:lnSpc>
              <a:spcPct val="90000"/>
            </a:lnSpc>
            <a:spcBef>
              <a:spcPts val="0"/>
            </a:spcBef>
            <a:spcAft>
              <a:spcPts val="0"/>
            </a:spcAft>
            <a:buChar char="•"/>
            <a:defRPr/>
          </a:pPr>
          <a:r>
            <a:rPr lang="da-DK" sz="1500"/>
            <a:t>Trykken i brystet </a:t>
          </a:r>
          <a:endParaRPr lang="en-US" sz="1500"/>
        </a:p>
        <a:p>
          <a:pPr marL="114300" lvl="1" indent="-114300" algn="l" defTabSz="666750">
            <a:lnSpc>
              <a:spcPct val="90000"/>
            </a:lnSpc>
            <a:spcBef>
              <a:spcPts val="0"/>
            </a:spcBef>
            <a:spcAft>
              <a:spcPts val="0"/>
            </a:spcAft>
            <a:buChar char="•"/>
            <a:defRPr/>
          </a:pPr>
          <a:r>
            <a:rPr lang="da-DK" sz="1500"/>
            <a:t>Svimmelhed </a:t>
          </a:r>
          <a:endParaRPr lang="en-US" sz="1500"/>
        </a:p>
        <a:p>
          <a:pPr marL="114300" lvl="1" indent="-114300" algn="l" defTabSz="666750">
            <a:lnSpc>
              <a:spcPct val="90000"/>
            </a:lnSpc>
            <a:spcBef>
              <a:spcPts val="0"/>
            </a:spcBef>
            <a:spcAft>
              <a:spcPts val="0"/>
            </a:spcAft>
            <a:buChar char="•"/>
            <a:defRPr/>
          </a:pPr>
          <a:r>
            <a:rPr lang="da-DK" sz="1500"/>
            <a:t>Åndenød </a:t>
          </a:r>
          <a:endParaRPr lang="en-US" sz="1500"/>
        </a:p>
        <a:p>
          <a:pPr marL="114300" lvl="1" indent="-114300" algn="l" defTabSz="666750">
            <a:lnSpc>
              <a:spcPct val="90000"/>
            </a:lnSpc>
            <a:spcBef>
              <a:spcPts val="0"/>
            </a:spcBef>
            <a:spcAft>
              <a:spcPts val="0"/>
            </a:spcAft>
            <a:buChar char="•"/>
            <a:defRPr/>
          </a:pPr>
          <a:r>
            <a:rPr lang="da-DK" sz="1500"/>
            <a:t>Træthed </a:t>
          </a:r>
          <a:endParaRPr lang="en-US" sz="1500"/>
        </a:p>
      </dsp:txBody>
      <dsp:txXfrm>
        <a:off x="0" y="2942471"/>
        <a:ext cx="4330262" cy="1890000"/>
      </dsp:txXfrm>
    </dsp:sp>
    <dsp:sp modelId="{E725D951-FCA3-4CCD-8510-0EB45075C736}">
      <dsp:nvSpPr>
        <dsp:cNvPr id="912531844" name=""/>
        <dsp:cNvSpPr/>
      </dsp:nvSpPr>
      <dsp:spPr bwMode="auto">
        <a:xfrm>
          <a:off x="216513" y="2765111"/>
          <a:ext cx="3031183" cy="442800"/>
        </a:xfrm>
        <a:prstGeom prst="roundRect">
          <a:avLst>
            <a:gd name="adj" fmla="val 16667"/>
          </a:avLst>
        </a:prstGeom>
        <a:solidFill>
          <a:schemeClr val="accent4">
            <a:lumMod val="40000"/>
            <a:lumOff val="60000"/>
          </a:schemeClr>
        </a:solidFill>
        <a:ln>
          <a:noFill/>
        </a:ln>
        <a:effectLst/>
      </dsp:spPr>
      <dsp:style>
        <a:lnRef idx="0">
          <a:srgbClr val="000000"/>
        </a:lnRef>
        <a:fillRef idx="3">
          <a:srgbClr val="000000"/>
        </a:fillRef>
        <a:effectRef idx="2">
          <a:srgbClr val="000000"/>
        </a:effectRef>
        <a:fontRef idx="minor">
          <a:schemeClr val="lt1"/>
        </a:fontRef>
      </dsp:style>
      <dsp:txBody>
        <a:bodyPr spcFirstLastPara="0" vert="horz" wrap="square" lIns="114572" tIns="0" rIns="114572" bIns="0" numCol="1" spcCol="1270" anchor="ctr" anchorCtr="0">
          <a:noAutofit/>
        </a:bodyPr>
        <a:lstStyle/>
        <a:p>
          <a:pPr marL="0" lvl="0" indent="0" algn="l" defTabSz="889000">
            <a:lnSpc>
              <a:spcPct val="90000"/>
            </a:lnSpc>
            <a:spcBef>
              <a:spcPts val="0"/>
            </a:spcBef>
            <a:spcAft>
              <a:spcPts val="0"/>
            </a:spcAft>
            <a:buNone/>
            <a:defRPr/>
          </a:pPr>
          <a:r>
            <a:rPr lang="da-DK" sz="2000">
              <a:solidFill>
                <a:schemeClr val="tx1"/>
              </a:solidFill>
            </a:rPr>
            <a:t>Symptomer: </a:t>
          </a:r>
          <a:endParaRPr lang="en-US" sz="2000">
            <a:solidFill>
              <a:schemeClr val="tx1"/>
            </a:solidFill>
          </a:endParaRPr>
        </a:p>
      </dsp:txBody>
      <dsp:txXfrm>
        <a:off x="238129" y="2786727"/>
        <a:ext cx="2987951" cy="399567"/>
      </dsp:txXfrm>
    </dsp:sp>
  </dsp:spTree>
</dsp:drawing>
</file>

<file path=ppt/diagrams/layout1.xml><?xml version="1.0" encoding="utf-8"?>
<dgm:layoutDef xmlns:dgm="http://schemas.openxmlformats.org/drawingml/2006/diagram" xmlns:a="http://schemas.openxmlformats.org/drawingml/2006/main" xmlns:r="http://schemas.openxmlformats.org/officeDocument/2006/relationships" uniqueId="urn:microsoft.com/office/officeart/2005/8/layout/hList1">
  <dgm:title val=""/>
  <dgm:desc val=""/>
  <dgm:catLst>
    <dgm:cat type="list" pri="5000"/>
    <dgm:cat type="convert" pri="5000"/>
  </dgm:catLst>
  <dgm:sampData>
    <dgm:dataModel>
      <dgm:ptLst>
        <dgm:pt modelId="0" type="doc"/>
        <dgm:pt modelId="1" type="node">
          <dgm:prSet phldr="1"/>
        </dgm:pt>
        <dgm:pt modelId="11" type="node">
          <dgm:prSet phldr="1"/>
        </dgm:pt>
        <dgm:pt modelId="12" type="node">
          <dgm:prSet phldr="1"/>
        </dgm:pt>
        <dgm:pt modelId="2" type="node">
          <dgm:prSet phldr="1"/>
        </dgm:pt>
        <dgm:pt modelId="21" type="node">
          <dgm:prSet phldr="1"/>
        </dgm:pt>
        <dgm:pt modelId="22" type="node">
          <dgm:prSet phldr="1"/>
        </dgm:pt>
        <dgm:pt modelId="3" type="node">
          <dgm:prSet phldr="1"/>
        </dgm:pt>
        <dgm:pt modelId="31" type="node">
          <dgm:prSet phldr="1"/>
        </dgm:pt>
        <dgm:pt modelId="32" type="node">
          <dgm:prSet phldr="1"/>
        </dgm:pt>
      </dgm:ptLst>
      <dgm:cxnLst>
        <dgm:cxn modelId="4" type="parOf" srcId="0" destId="1" srcOrd="0" destOrd="0"/>
        <dgm:cxn modelId="5" type="parOf" srcId="0" destId="2" srcOrd="1" destOrd="0"/>
        <dgm:cxn modelId="6" type="parOf" srcId="0" destId="3" srcOrd="2" destOrd="0"/>
        <dgm:cxn modelId="13" type="parOf" srcId="1" destId="11" srcOrd="0" destOrd="0"/>
        <dgm:cxn modelId="14" type="parOf" srcId="1" destId="12" srcOrd="1" destOrd="0"/>
        <dgm:cxn modelId="23" type="parOf" srcId="2" destId="21" srcOrd="0" destOrd="0"/>
        <dgm:cxn modelId="24" type="parOf" srcId="2" destId="22" srcOrd="1" destOrd="0"/>
        <dgm:cxn modelId="33" type="parOf" srcId="3" destId="31" srcOrd="0" destOrd="0"/>
        <dgm:cxn modelId="34" type="parOf" srcId="3" destId="32" srcOrd="1" destOrd="0"/>
      </dgm:cxnLst>
      <dgm:bg/>
      <dgm:whole/>
    </dgm:dataModel>
  </dgm:sampData>
  <dgm:styleData>
    <dgm:dataModel>
      <dgm:ptLst>
        <dgm:pt modelId="0" type="doc"/>
        <dgm:pt modelId="1" type="node">
          <dgm:prSet phldr="1"/>
        </dgm:pt>
        <dgm:pt modelId="2" type="node">
          <dgm:prSet phldr="1"/>
        </dgm:pt>
      </dgm:ptLst>
      <dgm:cxnLst>
        <dgm:cxn modelId="3" type="parOf" srcId="0" destId="1" srcOrd="0" destOrd="0"/>
        <dgm:cxn modelId="4" type="parOf" srcId="0" destId="2" srcOrd="1" destOrd="0"/>
      </dgm:cxnLst>
      <dgm:bg/>
      <dgm:whole/>
    </dgm:dataModel>
  </dgm:styleData>
  <dgm:clrData>
    <dgm:dataModel>
      <dgm:ptLst>
        <dgm:pt modelId="0" type="doc"/>
        <dgm:pt modelId="1" type="node">
          <dgm:prSet phldr="1"/>
        </dgm:pt>
        <dgm:pt modelId="2" type="node">
          <dgm:prSet phldr="1"/>
        </dgm:pt>
        <dgm:pt modelId="3" type="node">
          <dgm:prSet phldr="1"/>
        </dgm:pt>
        <dgm:pt modelId="4" type="node">
          <dgm:prSet phldr="1"/>
        </dgm:pt>
      </dgm:ptLst>
      <dgm:cxnLst>
        <dgm:cxn modelId="5" type="parOf" srcId="0" destId="1" srcOrd="0" destOrd="0"/>
        <dgm:cxn modelId="6" type="parOf" srcId="0" destId="2" srcOrd="1" destOrd="0"/>
        <dgm:cxn modelId="7" type="parOf" srcId="0" destId="3" srcOrd="2" destOrd="0"/>
        <dgm:cxn modelId="8" type="parOf" srcId="0" destId="4" srcOrd="3" destOrd="0"/>
      </dgm:cxnLst>
      <dgm:bg/>
      <dgm:whole/>
    </dgm:dataModel>
  </dgm:clrData>
  <dgm:layoutNode name="Name0">
    <dgm:shape rot="0.000000" type="none" r:blip="" blipPhldr="0" lkTxEntry="0" zOrderOff="0" hideGeom="0">
      <dgm:adjLst/>
    </dgm:shape>
    <dgm:presOf/>
    <dgm:constrLst>
      <dgm:constr type="h" for="ch" forName="composite" ptType="all" refPtType="all" refType="h" refFor="self" op="none" fact="1.000000" val="0"/>
      <dgm:constr type="w" for="ch" forName="composite" ptType="all" refPtType="all" refType="w" refFor="self" op="none" fact="1.000000" val="0"/>
      <dgm:constr type="w" for="des" forName="parTx" ptType="all" refPtType="all" refType="none" refFor="self" op="none" fact="1.000000" val="0"/>
      <dgm:constr type="h" for="des" forName="parTx" ptType="all" refPtType="all" refType="none" refFor="self" op="equ" fact="1.000000" val="0"/>
      <dgm:constr type="w" for="des" forName="desTx" ptType="all" refPtType="all" refType="none" refFor="self" op="none" fact="1.000000" val="0"/>
      <dgm:constr type="h" for="des" forName="desTx" ptType="all" refPtType="all" refType="none" refFor="self" op="equ" fact="1.000000" val="0"/>
      <dgm:constr type="primFontSz" for="des" forName="parTx" ptType="all" refPtType="all" refType="none" refFor="self" op="none" fact="1.000000" val="65"/>
      <dgm:constr type="secFontSz" for="des" forName="desTx" ptType="all" refPtType="all" refType="primFontSz" refFor="des" refForName="parTx" op="equ" fact="1.000000" val="0"/>
      <dgm:constr type="h" for="des" forName="parTx" ptType="all" refPtType="all" refType="primFontSz" refFor="des" refForName="parTx" op="none" fact="0.800000" val="0"/>
      <dgm:constr type="h" for="des" forName="desTx" ptType="all" refPtType="all" refType="primFontSz" refFor="des" refForName="parTx" op="none" fact="1.220000" val="0"/>
      <dgm:constr type="w" for="ch" forName="space" ptType="all" refPtType="all" refType="w" refFor="ch" refForName="composite" op="equ" fact="0.140000" val="0"/>
    </dgm:constrLst>
    <dgm:ruleLst>
      <dgm:rule type="w" for="ch" forName="composite" ptType="all" val="0" fact="NaN" max="NaN"/>
      <dgm:rule type="primFontSz" for="des" forName="parTx" ptType="all" val="5" fact="NaN" max="NaN"/>
    </dgm:ruleLst>
    <dgm:varLst>
      <dgm:dir val="norm"/>
      <dgm:animLvl val="lvl"/>
      <dgm:resizeHandles val="exact"/>
    </dgm:varLst>
    <dgm:choose name="Name1">
      <dgm:if name="Name2" func="var" arg="dir" op="equ" val="norm">
        <dgm:alg type="lin"/>
      </dgm:if>
      <dgm:else name="Name3">
        <dgm:alg type="lin">
          <dgm:param type="linDir" val="fromR"/>
        </dgm:alg>
      </dgm:else>
    </dgm:choose>
    <dgm:forEach name="Name4" axis="ch" ptType="node">
      <dgm:layoutNode name="composite">
        <dgm:alg type="composite"/>
        <dgm:shape rot="0.000000" type="none" r:blip="" blipPhldr="0" lkTxEntry="0" zOrderOff="0" hideGeom="0">
          <dgm:adjLst/>
        </dgm:shape>
        <dgm:presOf/>
        <dgm:constrLst>
          <dgm:constr type="l" for="ch" forName="parTx" ptType="all" refPtType="all" refType="none" refFor="self" op="none" fact="1.000000" val="0"/>
          <dgm:constr type="w" for="ch" forName="parTx" ptType="all" refPtType="all" refType="w" refFor="self" op="none" fact="1.000000" val="0"/>
          <dgm:constr type="t" for="ch" forName="parTx" ptType="all" refPtType="all" refType="none" refFor="self" op="none" fact="1.000000" val="0"/>
          <dgm:constr type="l" for="ch" forName="desTx" ptType="all" refPtType="all" refType="none" refFor="self" op="none" fact="1.000000" val="0"/>
          <dgm:constr type="w" for="ch" forName="desTx" ptType="all" refPtType="all" refType="w" refFor="ch" refForName="parTx" op="none" fact="1.000000" val="0"/>
          <dgm:constr type="t" for="ch" forName="desTx" ptType="all" refPtType="all" refType="h" refFor="ch" refForName="parTx" op="none" fact="1.000000" val="0"/>
        </dgm:constrLst>
        <dgm:ruleLst>
          <dgm:rule type="h" for="self" ptType="all" val="INF" fact="NaN" max="NaN"/>
        </dgm:ruleLst>
        <dgm:layoutNode name="parTx" styleLbl="alignNode1">
          <dgm:alg type="tx"/>
          <dgm:shape rot="0.000000" type="rect" r:blip="" blipPhldr="0" lkTxEntry="0" zOrderOff="0" hideGeom="0">
            <dgm:adjLst/>
          </dgm:shape>
          <dgm:presOf axis="self" ptType="node"/>
          <dgm:constrLst>
            <dgm:constr type="h" for="self" ptType="all" refPtType="all" refType="w" refFor="self" op="lte" fact="0.400000" val="0"/>
            <dgm:constr type="h" for="self" ptType="all" refPtType="all" refType="none" refFor="self" op="none" fact="1.000000" val="0"/>
            <dgm:constr type="tMarg" for="self" ptType="all" refPtType="all" refType="primFontSz" refFor="self" op="none" fact="0.320000" val="0"/>
            <dgm:constr type="bMarg" for="self" ptType="all" refPtType="all" refType="primFontSz" refFor="self" op="none" fact="0.320000" val="0"/>
          </dgm:constrLst>
          <dgm:ruleLst>
            <dgm:rule type="h" for="self" ptType="all" val="INF" fact="NaN" max="NaN"/>
          </dgm:ruleLst>
          <dgm:varLst>
            <dgm:chMax val="0"/>
            <dgm:chPref val="0"/>
            <dgm:bulletEnabled val="1"/>
          </dgm:varLst>
        </dgm:layoutNode>
        <dgm:layoutNode name="desTx" styleLbl="alignAccFollowNode1">
          <dgm:alg type="tx">
            <dgm:param type="stBulletLvl" val="1"/>
          </dgm:alg>
          <dgm:shape rot="0.000000" type="rect" r:blip="" blipPhldr="0" lkTxEntry="0" zOrderOff="0" hideGeom="0">
            <dgm:adjLst/>
          </dgm:shape>
          <dgm:presOf axis="des" ptType="node"/>
          <dgm:constrLst>
            <dgm:constr type="secFontSz" for="self" ptType="all" refPtType="all" refType="none" refFor="self" op="none" fact="1.000000" val="65"/>
            <dgm:constr type="primFontSz" for="self" ptType="all" refPtType="all" refType="secFontSz" refFor="self" op="none" fact="1.000000" val="0"/>
            <dgm:constr type="h" for="self" ptType="all" refPtType="all" refType="none" refFor="self" op="none" fact="1.000000" val="0"/>
            <dgm:constr type="lMarg" for="self" ptType="all" refPtType="all" refType="primFontSz" refFor="self" op="none" fact="0.420000" val="0"/>
            <dgm:constr type="tMarg" for="self" ptType="all" refPtType="all" refType="primFontSz" refFor="self" op="none" fact="0.420000" val="0"/>
            <dgm:constr type="bMarg" for="self" ptType="all" refPtType="all" refType="primFontSz" refFor="self" op="none" fact="0.630000" val="0"/>
          </dgm:constrLst>
          <dgm:ruleLst>
            <dgm:rule type="h" for="self" ptType="all" val="INF" fact="NaN" max="NaN"/>
          </dgm:ruleLst>
          <dgm:varLst>
            <dgm:bulletEnabled val="1"/>
          </dgm:varLst>
        </dgm:layoutNode>
      </dgm:layoutNode>
      <dgm:forEach name="Name5" axis="followSib" ptType="sibTrans" cnt="1">
        <dgm:layoutNode name="space">
          <dgm:alg type="sp"/>
          <dgm:shape rot="0.000000" type="none" r:blip="" blipPhldr="0" lkTxEntry="0" zOrderOff="0" hideGeom="0">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xmlns:r="http://schemas.openxmlformats.org/officeDocument/2006/relationships" uniqueId="urn:microsoft.com/office/officeart/2005/8/layout/hList1">
  <dgm:title val=""/>
  <dgm:desc val=""/>
  <dgm:catLst>
    <dgm:cat type="list" pri="5000"/>
    <dgm:cat type="convert" pri="5000"/>
  </dgm:catLst>
  <dgm:sampData>
    <dgm:dataModel>
      <dgm:ptLst>
        <dgm:pt modelId="0" type="doc"/>
        <dgm:pt modelId="1" type="node">
          <dgm:prSet phldr="1"/>
        </dgm:pt>
        <dgm:pt modelId="11" type="node">
          <dgm:prSet phldr="1"/>
        </dgm:pt>
        <dgm:pt modelId="12" type="node">
          <dgm:prSet phldr="1"/>
        </dgm:pt>
        <dgm:pt modelId="2" type="node">
          <dgm:prSet phldr="1"/>
        </dgm:pt>
        <dgm:pt modelId="21" type="node">
          <dgm:prSet phldr="1"/>
        </dgm:pt>
        <dgm:pt modelId="22" type="node">
          <dgm:prSet phldr="1"/>
        </dgm:pt>
        <dgm:pt modelId="3" type="node">
          <dgm:prSet phldr="1"/>
        </dgm:pt>
        <dgm:pt modelId="31" type="node">
          <dgm:prSet phldr="1"/>
        </dgm:pt>
        <dgm:pt modelId="32" type="node">
          <dgm:prSet phldr="1"/>
        </dgm:pt>
      </dgm:ptLst>
      <dgm:cxnLst>
        <dgm:cxn modelId="4" type="parOf" srcId="0" destId="1" srcOrd="0" destOrd="0"/>
        <dgm:cxn modelId="5" type="parOf" srcId="0" destId="2" srcOrd="1" destOrd="0"/>
        <dgm:cxn modelId="6" type="parOf" srcId="0" destId="3" srcOrd="2" destOrd="0"/>
        <dgm:cxn modelId="13" type="parOf" srcId="1" destId="11" srcOrd="0" destOrd="0"/>
        <dgm:cxn modelId="14" type="parOf" srcId="1" destId="12" srcOrd="1" destOrd="0"/>
        <dgm:cxn modelId="23" type="parOf" srcId="2" destId="21" srcOrd="0" destOrd="0"/>
        <dgm:cxn modelId="24" type="parOf" srcId="2" destId="22" srcOrd="1" destOrd="0"/>
        <dgm:cxn modelId="33" type="parOf" srcId="3" destId="31" srcOrd="0" destOrd="0"/>
        <dgm:cxn modelId="34" type="parOf" srcId="3" destId="32" srcOrd="1" destOrd="0"/>
      </dgm:cxnLst>
      <dgm:bg/>
      <dgm:whole/>
    </dgm:dataModel>
  </dgm:sampData>
  <dgm:styleData>
    <dgm:dataModel>
      <dgm:ptLst>
        <dgm:pt modelId="0" type="doc"/>
        <dgm:pt modelId="1" type="node">
          <dgm:prSet phldr="1"/>
        </dgm:pt>
        <dgm:pt modelId="2" type="node">
          <dgm:prSet phldr="1"/>
        </dgm:pt>
      </dgm:ptLst>
      <dgm:cxnLst>
        <dgm:cxn modelId="3" type="parOf" srcId="0" destId="1" srcOrd="0" destOrd="0"/>
        <dgm:cxn modelId="4" type="parOf" srcId="0" destId="2" srcOrd="1" destOrd="0"/>
      </dgm:cxnLst>
      <dgm:bg/>
      <dgm:whole/>
    </dgm:dataModel>
  </dgm:styleData>
  <dgm:clrData>
    <dgm:dataModel>
      <dgm:ptLst>
        <dgm:pt modelId="0" type="doc"/>
        <dgm:pt modelId="1" type="node">
          <dgm:prSet phldr="1"/>
        </dgm:pt>
        <dgm:pt modelId="2" type="node">
          <dgm:prSet phldr="1"/>
        </dgm:pt>
        <dgm:pt modelId="3" type="node">
          <dgm:prSet phldr="1"/>
        </dgm:pt>
        <dgm:pt modelId="4" type="node">
          <dgm:prSet phldr="1"/>
        </dgm:pt>
      </dgm:ptLst>
      <dgm:cxnLst>
        <dgm:cxn modelId="5" type="parOf" srcId="0" destId="1" srcOrd="0" destOrd="0"/>
        <dgm:cxn modelId="6" type="parOf" srcId="0" destId="2" srcOrd="1" destOrd="0"/>
        <dgm:cxn modelId="7" type="parOf" srcId="0" destId="3" srcOrd="2" destOrd="0"/>
        <dgm:cxn modelId="8" type="parOf" srcId="0" destId="4" srcOrd="3" destOrd="0"/>
      </dgm:cxnLst>
      <dgm:bg/>
      <dgm:whole/>
    </dgm:dataModel>
  </dgm:clrData>
  <dgm:layoutNode name="Name0">
    <dgm:shape rot="0.000000" type="none" r:blip="" blipPhldr="0" lkTxEntry="0" zOrderOff="0" hideGeom="0">
      <dgm:adjLst/>
    </dgm:shape>
    <dgm:presOf/>
    <dgm:constrLst>
      <dgm:constr type="h" for="ch" forName="composite" ptType="all" refPtType="all" refType="h" refFor="self" op="none" fact="1.000000" val="0"/>
      <dgm:constr type="w" for="ch" forName="composite" ptType="all" refPtType="all" refType="w" refFor="self" op="none" fact="1.000000" val="0"/>
      <dgm:constr type="w" for="des" forName="parTx" ptType="all" refPtType="all" refType="none" refFor="self" op="none" fact="1.000000" val="0"/>
      <dgm:constr type="h" for="des" forName="parTx" ptType="all" refPtType="all" refType="none" refFor="self" op="equ" fact="1.000000" val="0"/>
      <dgm:constr type="w" for="des" forName="desTx" ptType="all" refPtType="all" refType="none" refFor="self" op="none" fact="1.000000" val="0"/>
      <dgm:constr type="h" for="des" forName="desTx" ptType="all" refPtType="all" refType="none" refFor="self" op="equ" fact="1.000000" val="0"/>
      <dgm:constr type="primFontSz" for="des" forName="parTx" ptType="all" refPtType="all" refType="none" refFor="self" op="none" fact="1.000000" val="65"/>
      <dgm:constr type="secFontSz" for="des" forName="desTx" ptType="all" refPtType="all" refType="primFontSz" refFor="des" refForName="parTx" op="equ" fact="1.000000" val="0"/>
      <dgm:constr type="h" for="des" forName="parTx" ptType="all" refPtType="all" refType="primFontSz" refFor="des" refForName="parTx" op="none" fact="0.800000" val="0"/>
      <dgm:constr type="h" for="des" forName="desTx" ptType="all" refPtType="all" refType="primFontSz" refFor="des" refForName="parTx" op="none" fact="1.220000" val="0"/>
      <dgm:constr type="w" for="ch" forName="space" ptType="all" refPtType="all" refType="w" refFor="ch" refForName="composite" op="equ" fact="0.140000" val="0"/>
    </dgm:constrLst>
    <dgm:ruleLst>
      <dgm:rule type="w" for="ch" forName="composite" ptType="all" val="0" fact="NaN" max="NaN"/>
      <dgm:rule type="primFontSz" for="des" forName="parTx" ptType="all" val="5" fact="NaN" max="NaN"/>
    </dgm:ruleLst>
    <dgm:varLst>
      <dgm:dir val="norm"/>
      <dgm:animLvl val="lvl"/>
      <dgm:resizeHandles val="exact"/>
    </dgm:varLst>
    <dgm:choose name="Name1">
      <dgm:if name="Name2" func="var" arg="dir" op="equ" val="norm">
        <dgm:alg type="lin"/>
      </dgm:if>
      <dgm:else name="Name3">
        <dgm:alg type="lin">
          <dgm:param type="linDir" val="fromR"/>
        </dgm:alg>
      </dgm:else>
    </dgm:choose>
    <dgm:forEach name="Name4" axis="ch" ptType="node">
      <dgm:layoutNode name="composite">
        <dgm:alg type="composite"/>
        <dgm:shape rot="0.000000" type="none" r:blip="" blipPhldr="0" lkTxEntry="0" zOrderOff="0" hideGeom="0">
          <dgm:adjLst/>
        </dgm:shape>
        <dgm:presOf/>
        <dgm:constrLst>
          <dgm:constr type="l" for="ch" forName="parTx" ptType="all" refPtType="all" refType="none" refFor="self" op="none" fact="1.000000" val="0"/>
          <dgm:constr type="w" for="ch" forName="parTx" ptType="all" refPtType="all" refType="w" refFor="self" op="none" fact="1.000000" val="0"/>
          <dgm:constr type="t" for="ch" forName="parTx" ptType="all" refPtType="all" refType="none" refFor="self" op="none" fact="1.000000" val="0"/>
          <dgm:constr type="l" for="ch" forName="desTx" ptType="all" refPtType="all" refType="none" refFor="self" op="none" fact="1.000000" val="0"/>
          <dgm:constr type="w" for="ch" forName="desTx" ptType="all" refPtType="all" refType="w" refFor="ch" refForName="parTx" op="none" fact="1.000000" val="0"/>
          <dgm:constr type="t" for="ch" forName="desTx" ptType="all" refPtType="all" refType="h" refFor="ch" refForName="parTx" op="none" fact="1.000000" val="0"/>
        </dgm:constrLst>
        <dgm:ruleLst>
          <dgm:rule type="h" for="self" ptType="all" val="INF" fact="NaN" max="NaN"/>
        </dgm:ruleLst>
        <dgm:layoutNode name="parTx" styleLbl="alignNode1">
          <dgm:alg type="tx"/>
          <dgm:shape rot="0.000000" type="rect" r:blip="" blipPhldr="0" lkTxEntry="0" zOrderOff="0" hideGeom="0">
            <dgm:adjLst/>
          </dgm:shape>
          <dgm:presOf axis="self" ptType="node"/>
          <dgm:constrLst>
            <dgm:constr type="h" for="self" ptType="all" refPtType="all" refType="w" refFor="self" op="lte" fact="0.400000" val="0"/>
            <dgm:constr type="h" for="self" ptType="all" refPtType="all" refType="none" refFor="self" op="none" fact="1.000000" val="0"/>
            <dgm:constr type="tMarg" for="self" ptType="all" refPtType="all" refType="primFontSz" refFor="self" op="none" fact="0.320000" val="0"/>
            <dgm:constr type="bMarg" for="self" ptType="all" refPtType="all" refType="primFontSz" refFor="self" op="none" fact="0.320000" val="0"/>
          </dgm:constrLst>
          <dgm:ruleLst>
            <dgm:rule type="h" for="self" ptType="all" val="INF" fact="NaN" max="NaN"/>
          </dgm:ruleLst>
          <dgm:varLst>
            <dgm:chMax val="0"/>
            <dgm:chPref val="0"/>
            <dgm:bulletEnabled val="1"/>
          </dgm:varLst>
        </dgm:layoutNode>
        <dgm:layoutNode name="desTx" styleLbl="alignAccFollowNode1">
          <dgm:alg type="tx">
            <dgm:param type="stBulletLvl" val="1"/>
          </dgm:alg>
          <dgm:shape rot="0.000000" type="rect" r:blip="" blipPhldr="0" lkTxEntry="0" zOrderOff="0" hideGeom="0">
            <dgm:adjLst/>
          </dgm:shape>
          <dgm:presOf axis="des" ptType="node"/>
          <dgm:constrLst>
            <dgm:constr type="secFontSz" for="self" ptType="all" refPtType="all" refType="none" refFor="self" op="none" fact="1.000000" val="65"/>
            <dgm:constr type="primFontSz" for="self" ptType="all" refPtType="all" refType="secFontSz" refFor="self" op="none" fact="1.000000" val="0"/>
            <dgm:constr type="h" for="self" ptType="all" refPtType="all" refType="none" refFor="self" op="none" fact="1.000000" val="0"/>
            <dgm:constr type="lMarg" for="self" ptType="all" refPtType="all" refType="primFontSz" refFor="self" op="none" fact="0.420000" val="0"/>
            <dgm:constr type="tMarg" for="self" ptType="all" refPtType="all" refType="primFontSz" refFor="self" op="none" fact="0.420000" val="0"/>
            <dgm:constr type="bMarg" for="self" ptType="all" refPtType="all" refType="primFontSz" refFor="self" op="none" fact="0.630000" val="0"/>
          </dgm:constrLst>
          <dgm:ruleLst>
            <dgm:rule type="h" for="self" ptType="all" val="INF" fact="NaN" max="NaN"/>
          </dgm:ruleLst>
          <dgm:varLst>
            <dgm:bulletEnabled val="1"/>
          </dgm:varLst>
        </dgm:layoutNode>
      </dgm:layoutNode>
      <dgm:forEach name="Name5" axis="followSib" ptType="sibTrans" cnt="1">
        <dgm:layoutNode name="space">
          <dgm:alg type="sp"/>
          <dgm:shape rot="0.000000" type="none" r:blip="" blipPhldr="0" lkTxEntry="0" zOrderOff="0" hideGeom="0">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xmlns:r="http://schemas.openxmlformats.org/officeDocument/2006/relationships" uniqueId="urn:microsoft.com/office/officeart/2005/8/layout/hList1">
  <dgm:title val=""/>
  <dgm:desc val=""/>
  <dgm:catLst>
    <dgm:cat type="list" pri="5000"/>
    <dgm:cat type="convert" pri="5000"/>
  </dgm:catLst>
  <dgm:sampData>
    <dgm:dataModel>
      <dgm:ptLst>
        <dgm:pt modelId="0" type="doc"/>
        <dgm:pt modelId="1" type="node">
          <dgm:prSet phldr="1"/>
        </dgm:pt>
        <dgm:pt modelId="11" type="node">
          <dgm:prSet phldr="1"/>
        </dgm:pt>
        <dgm:pt modelId="12" type="node">
          <dgm:prSet phldr="1"/>
        </dgm:pt>
        <dgm:pt modelId="2" type="node">
          <dgm:prSet phldr="1"/>
        </dgm:pt>
        <dgm:pt modelId="21" type="node">
          <dgm:prSet phldr="1"/>
        </dgm:pt>
        <dgm:pt modelId="22" type="node">
          <dgm:prSet phldr="1"/>
        </dgm:pt>
        <dgm:pt modelId="3" type="node">
          <dgm:prSet phldr="1"/>
        </dgm:pt>
        <dgm:pt modelId="31" type="node">
          <dgm:prSet phldr="1"/>
        </dgm:pt>
        <dgm:pt modelId="32" type="node">
          <dgm:prSet phldr="1"/>
        </dgm:pt>
      </dgm:ptLst>
      <dgm:cxnLst>
        <dgm:cxn modelId="4" type="parOf" srcId="0" destId="1" srcOrd="0" destOrd="0"/>
        <dgm:cxn modelId="5" type="parOf" srcId="0" destId="2" srcOrd="1" destOrd="0"/>
        <dgm:cxn modelId="6" type="parOf" srcId="0" destId="3" srcOrd="2" destOrd="0"/>
        <dgm:cxn modelId="13" type="parOf" srcId="1" destId="11" srcOrd="0" destOrd="0"/>
        <dgm:cxn modelId="14" type="parOf" srcId="1" destId="12" srcOrd="1" destOrd="0"/>
        <dgm:cxn modelId="23" type="parOf" srcId="2" destId="21" srcOrd="0" destOrd="0"/>
        <dgm:cxn modelId="24" type="parOf" srcId="2" destId="22" srcOrd="1" destOrd="0"/>
        <dgm:cxn modelId="33" type="parOf" srcId="3" destId="31" srcOrd="0" destOrd="0"/>
        <dgm:cxn modelId="34" type="parOf" srcId="3" destId="32" srcOrd="1" destOrd="0"/>
      </dgm:cxnLst>
      <dgm:bg/>
      <dgm:whole/>
    </dgm:dataModel>
  </dgm:sampData>
  <dgm:styleData>
    <dgm:dataModel>
      <dgm:ptLst>
        <dgm:pt modelId="0" type="doc"/>
        <dgm:pt modelId="1" type="node">
          <dgm:prSet phldr="1"/>
        </dgm:pt>
        <dgm:pt modelId="2" type="node">
          <dgm:prSet phldr="1"/>
        </dgm:pt>
      </dgm:ptLst>
      <dgm:cxnLst>
        <dgm:cxn modelId="3" type="parOf" srcId="0" destId="1" srcOrd="0" destOrd="0"/>
        <dgm:cxn modelId="4" type="parOf" srcId="0" destId="2" srcOrd="1" destOrd="0"/>
      </dgm:cxnLst>
      <dgm:bg/>
      <dgm:whole/>
    </dgm:dataModel>
  </dgm:styleData>
  <dgm:clrData>
    <dgm:dataModel>
      <dgm:ptLst>
        <dgm:pt modelId="0" type="doc"/>
        <dgm:pt modelId="1" type="node">
          <dgm:prSet phldr="1"/>
        </dgm:pt>
        <dgm:pt modelId="2" type="node">
          <dgm:prSet phldr="1"/>
        </dgm:pt>
        <dgm:pt modelId="3" type="node">
          <dgm:prSet phldr="1"/>
        </dgm:pt>
        <dgm:pt modelId="4" type="node">
          <dgm:prSet phldr="1"/>
        </dgm:pt>
      </dgm:ptLst>
      <dgm:cxnLst>
        <dgm:cxn modelId="5" type="parOf" srcId="0" destId="1" srcOrd="0" destOrd="0"/>
        <dgm:cxn modelId="6" type="parOf" srcId="0" destId="2" srcOrd="1" destOrd="0"/>
        <dgm:cxn modelId="7" type="parOf" srcId="0" destId="3" srcOrd="2" destOrd="0"/>
        <dgm:cxn modelId="8" type="parOf" srcId="0" destId="4" srcOrd="3" destOrd="0"/>
      </dgm:cxnLst>
      <dgm:bg/>
      <dgm:whole/>
    </dgm:dataModel>
  </dgm:clrData>
  <dgm:layoutNode name="Name0">
    <dgm:shape rot="0.000000" type="none" r:blip="" blipPhldr="0" lkTxEntry="0" zOrderOff="0" hideGeom="0">
      <dgm:adjLst/>
    </dgm:shape>
    <dgm:presOf/>
    <dgm:constrLst>
      <dgm:constr type="h" for="ch" forName="composite" ptType="all" refPtType="all" refType="h" refFor="self" op="none" fact="1.000000" val="0"/>
      <dgm:constr type="w" for="ch" forName="composite" ptType="all" refPtType="all" refType="w" refFor="self" op="none" fact="1.000000" val="0"/>
      <dgm:constr type="w" for="des" forName="parTx" ptType="all" refPtType="all" refType="none" refFor="self" op="none" fact="1.000000" val="0"/>
      <dgm:constr type="h" for="des" forName="parTx" ptType="all" refPtType="all" refType="none" refFor="self" op="equ" fact="1.000000" val="0"/>
      <dgm:constr type="w" for="des" forName="desTx" ptType="all" refPtType="all" refType="none" refFor="self" op="none" fact="1.000000" val="0"/>
      <dgm:constr type="h" for="des" forName="desTx" ptType="all" refPtType="all" refType="none" refFor="self" op="equ" fact="1.000000" val="0"/>
      <dgm:constr type="primFontSz" for="des" forName="parTx" ptType="all" refPtType="all" refType="none" refFor="self" op="none" fact="1.000000" val="65"/>
      <dgm:constr type="secFontSz" for="des" forName="desTx" ptType="all" refPtType="all" refType="primFontSz" refFor="des" refForName="parTx" op="equ" fact="1.000000" val="0"/>
      <dgm:constr type="h" for="des" forName="parTx" ptType="all" refPtType="all" refType="primFontSz" refFor="des" refForName="parTx" op="none" fact="0.800000" val="0"/>
      <dgm:constr type="h" for="des" forName="desTx" ptType="all" refPtType="all" refType="primFontSz" refFor="des" refForName="parTx" op="none" fact="1.220000" val="0"/>
      <dgm:constr type="w" for="ch" forName="space" ptType="all" refPtType="all" refType="w" refFor="ch" refForName="composite" op="equ" fact="0.140000" val="0"/>
    </dgm:constrLst>
    <dgm:ruleLst>
      <dgm:rule type="w" for="ch" forName="composite" ptType="all" val="0" fact="NaN" max="NaN"/>
      <dgm:rule type="primFontSz" for="des" forName="parTx" ptType="all" val="5" fact="NaN" max="NaN"/>
    </dgm:ruleLst>
    <dgm:varLst>
      <dgm:dir val="norm"/>
      <dgm:animLvl val="lvl"/>
      <dgm:resizeHandles val="exact"/>
    </dgm:varLst>
    <dgm:choose name="Name1">
      <dgm:if name="Name2" func="var" arg="dir" op="equ" val="norm">
        <dgm:alg type="lin"/>
      </dgm:if>
      <dgm:else name="Name3">
        <dgm:alg type="lin">
          <dgm:param type="linDir" val="fromR"/>
        </dgm:alg>
      </dgm:else>
    </dgm:choose>
    <dgm:forEach name="Name4" axis="ch" ptType="node">
      <dgm:layoutNode name="composite">
        <dgm:alg type="composite"/>
        <dgm:shape rot="0.000000" type="none" r:blip="" blipPhldr="0" lkTxEntry="0" zOrderOff="0" hideGeom="0">
          <dgm:adjLst/>
        </dgm:shape>
        <dgm:presOf/>
        <dgm:constrLst>
          <dgm:constr type="l" for="ch" forName="parTx" ptType="all" refPtType="all" refType="none" refFor="self" op="none" fact="1.000000" val="0"/>
          <dgm:constr type="w" for="ch" forName="parTx" ptType="all" refPtType="all" refType="w" refFor="self" op="none" fact="1.000000" val="0"/>
          <dgm:constr type="t" for="ch" forName="parTx" ptType="all" refPtType="all" refType="none" refFor="self" op="none" fact="1.000000" val="0"/>
          <dgm:constr type="l" for="ch" forName="desTx" ptType="all" refPtType="all" refType="none" refFor="self" op="none" fact="1.000000" val="0"/>
          <dgm:constr type="w" for="ch" forName="desTx" ptType="all" refPtType="all" refType="w" refFor="ch" refForName="parTx" op="none" fact="1.000000" val="0"/>
          <dgm:constr type="t" for="ch" forName="desTx" ptType="all" refPtType="all" refType="h" refFor="ch" refForName="parTx" op="none" fact="1.000000" val="0"/>
        </dgm:constrLst>
        <dgm:ruleLst>
          <dgm:rule type="h" for="self" ptType="all" val="INF" fact="NaN" max="NaN"/>
        </dgm:ruleLst>
        <dgm:layoutNode name="parTx" styleLbl="alignNode1">
          <dgm:alg type="tx"/>
          <dgm:shape rot="0.000000" type="rect" r:blip="" blipPhldr="0" lkTxEntry="0" zOrderOff="0" hideGeom="0">
            <dgm:adjLst/>
          </dgm:shape>
          <dgm:presOf axis="self" ptType="node"/>
          <dgm:constrLst>
            <dgm:constr type="h" for="self" ptType="all" refPtType="all" refType="w" refFor="self" op="lte" fact="0.400000" val="0"/>
            <dgm:constr type="h" for="self" ptType="all" refPtType="all" refType="none" refFor="self" op="none" fact="1.000000" val="0"/>
            <dgm:constr type="tMarg" for="self" ptType="all" refPtType="all" refType="primFontSz" refFor="self" op="none" fact="0.320000" val="0"/>
            <dgm:constr type="bMarg" for="self" ptType="all" refPtType="all" refType="primFontSz" refFor="self" op="none" fact="0.320000" val="0"/>
          </dgm:constrLst>
          <dgm:ruleLst>
            <dgm:rule type="h" for="self" ptType="all" val="INF" fact="NaN" max="NaN"/>
          </dgm:ruleLst>
          <dgm:varLst>
            <dgm:chMax val="0"/>
            <dgm:chPref val="0"/>
            <dgm:bulletEnabled val="1"/>
          </dgm:varLst>
        </dgm:layoutNode>
        <dgm:layoutNode name="desTx" styleLbl="alignAccFollowNode1">
          <dgm:alg type="tx">
            <dgm:param type="stBulletLvl" val="1"/>
          </dgm:alg>
          <dgm:shape rot="0.000000" type="rect" r:blip="" blipPhldr="0" lkTxEntry="0" zOrderOff="0" hideGeom="0">
            <dgm:adjLst/>
          </dgm:shape>
          <dgm:presOf axis="des" ptType="node"/>
          <dgm:constrLst>
            <dgm:constr type="secFontSz" for="self" ptType="all" refPtType="all" refType="none" refFor="self" op="none" fact="1.000000" val="65"/>
            <dgm:constr type="primFontSz" for="self" ptType="all" refPtType="all" refType="secFontSz" refFor="self" op="none" fact="1.000000" val="0"/>
            <dgm:constr type="h" for="self" ptType="all" refPtType="all" refType="none" refFor="self" op="none" fact="1.000000" val="0"/>
            <dgm:constr type="lMarg" for="self" ptType="all" refPtType="all" refType="primFontSz" refFor="self" op="none" fact="0.420000" val="0"/>
            <dgm:constr type="tMarg" for="self" ptType="all" refPtType="all" refType="primFontSz" refFor="self" op="none" fact="0.420000" val="0"/>
            <dgm:constr type="bMarg" for="self" ptType="all" refPtType="all" refType="primFontSz" refFor="self" op="none" fact="0.630000" val="0"/>
          </dgm:constrLst>
          <dgm:ruleLst>
            <dgm:rule type="h" for="self" ptType="all" val="INF" fact="NaN" max="NaN"/>
          </dgm:ruleLst>
          <dgm:varLst>
            <dgm:bulletEnabled val="1"/>
          </dgm:varLst>
        </dgm:layoutNode>
      </dgm:layoutNode>
      <dgm:forEach name="Name5" axis="followSib" ptType="sibTrans" cnt="1">
        <dgm:layoutNode name="space">
          <dgm:alg type="sp"/>
          <dgm:shape rot="0.000000" type="none" r:blip="" blipPhldr="0" lkTxEntry="0" zOrderOff="0" hideGeom="0">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xmlns:r="http://schemas.openxmlformats.org/officeDocument/2006/relationships" uniqueId="urn:microsoft.com/office/officeart/2005/8/layout/list1">
  <dgm:title val=""/>
  <dgm:desc val=""/>
  <dgm:catLst>
    <dgm:cat type="list" pri="4000"/>
  </dgm:catLst>
  <dgm:sampData>
    <dgm:dataModel>
      <dgm:ptLst>
        <dgm:pt modelId="0" type="doc"/>
        <dgm:pt modelId="1" type="node">
          <dgm:prSet phldr="1"/>
        </dgm:pt>
        <dgm:pt modelId="2" type="node">
          <dgm:prSet phldr="1"/>
        </dgm:pt>
        <dgm:pt modelId="3" type="node">
          <dgm:prSet phldr="1"/>
        </dgm:pt>
      </dgm:ptLst>
      <dgm:cxnLst>
        <dgm:cxn modelId="4" type="parOf" srcId="0" destId="1" srcOrd="0" destOrd="0"/>
        <dgm:cxn modelId="5" type="parOf" srcId="0" destId="2" srcOrd="1" destOrd="0"/>
        <dgm:cxn modelId="6" type="parOf" srcId="0" destId="3" srcOrd="2" destOrd="0"/>
      </dgm:cxnLst>
      <dgm:bg/>
      <dgm:whole/>
    </dgm:dataModel>
  </dgm:sampData>
  <dgm:styleData>
    <dgm:dataModel>
      <dgm:ptLst>
        <dgm:pt modelId="0" type="doc"/>
        <dgm:pt modelId="1" type="node"/>
        <dgm:pt modelId="2" type="node"/>
      </dgm:ptLst>
      <dgm:cxnLst>
        <dgm:cxn modelId="4" type="parOf" srcId="0" destId="1" srcOrd="0" destOrd="0"/>
        <dgm:cxn modelId="5" type="parOf" srcId="0" destId="2" srcOrd="1" destOrd="0"/>
      </dgm:cxnLst>
      <dgm:bg/>
      <dgm:whole/>
    </dgm:dataModel>
  </dgm:styleData>
  <dgm:clrData>
    <dgm:dataModel>
      <dgm:ptLst>
        <dgm:pt modelId="0" type="doc"/>
        <dgm:pt modelId="1" type="node"/>
        <dgm:pt modelId="2" type="node"/>
        <dgm:pt modelId="3" type="node"/>
        <dgm:pt modelId="4" type="node"/>
      </dgm:ptLst>
      <dgm:cxnLst>
        <dgm:cxn modelId="5" type="parOf" srcId="0" destId="1" srcOrd="0" destOrd="0"/>
        <dgm:cxn modelId="6" type="parOf" srcId="0" destId="2" srcOrd="1" destOrd="0"/>
        <dgm:cxn modelId="7" type="parOf" srcId="0" destId="3" srcOrd="2" destOrd="0"/>
        <dgm:cxn modelId="8" type="parOf" srcId="0" destId="4" srcOrd="3" destOrd="0"/>
      </dgm:cxnLst>
      <dgm:bg/>
      <dgm:whole/>
    </dgm:dataModel>
  </dgm:clrData>
  <dgm:layoutNode name="linear">
    <dgm:shape rot="0.000000" type="none" r:blip="" blipPhldr="0" lkTxEntry="0" zOrderOff="0" hideGeom="0">
      <dgm:adjLst/>
    </dgm:shape>
    <dgm:presOf/>
    <dgm:constrLst>
      <dgm:constr type="w" for="ch" forName="parentLin" ptType="all" refPtType="all" refType="w" refFor="self" op="none" fact="1.000000" val="0"/>
      <dgm:constr type="h" for="ch" forName="parentLin" ptType="all" refPtType="all" refType="none" refFor="self" op="none" fact="1.000000" val="INF"/>
      <dgm:constr type="w" for="des" forName="parentLeftMargin" ptType="all" refPtType="all" refType="w" refFor="self" op="none" fact="0.050000" val="0"/>
      <dgm:constr type="w" for="des" forName="parentText" ptType="all" refPtType="all" refType="w" refFor="self" op="none" fact="0.700000" val="0"/>
      <dgm:constr type="h" for="des" forName="parentText" ptType="all" refPtType="all" refType="primFontSz" refFor="des" refForName="parentText" op="none" fact="0.820000" val="0"/>
      <dgm:constr type="h" for="ch" forName="negativeSpace" ptType="all" refPtType="all" refType="primFontSz" refFor="des" refForName="parentText" op="none" fact="-0.410000" val="0"/>
      <dgm:constr type="h" for="ch" forName="negativeSpace" ptType="all" refPtType="all" refType="h" refFor="des" refForName="parentText" op="lte" fact="-0.820000" val="0"/>
      <dgm:constr type="h" for="ch" forName="negativeSpace" ptType="all" refPtType="all" refType="h" refFor="des" refForName="parentText" op="gte" fact="-0.820000" val="0"/>
      <dgm:constr type="w" for="ch" forName="childText" ptType="all" refPtType="all" refType="w" refFor="self" op="none" fact="1.000000" val="0"/>
      <dgm:constr type="h" for="ch" forName="childText" ptType="all" refPtType="all" refType="primFontSz" refFor="des" refForName="parentText" op="none" fact="0.700000" val="0"/>
      <dgm:constr type="primFontSz" for="des" forName="parentText" ptType="all" refPtType="all" refType="none" refFor="self" op="none" fact="1.000000" val="65"/>
      <dgm:constr type="primFontSz" for="ch" forName="childText" ptType="all" refPtType="all" refType="primFontSz" refFor="des" refForName="parentText" op="none" fact="1.000000" val="0"/>
      <dgm:constr type="tMarg" for="ch" forName="childText" ptType="all" refPtType="all" refType="primFontSz" refFor="des" refForName="parentText" op="none" fact="1.640000" val="0"/>
      <dgm:constr type="tMarg" for="ch" forName="childText" ptType="all" refPtType="all" refType="h" refFor="des" refForName="parentText" op="lte" fact="3.280000" val="0"/>
      <dgm:constr type="tMarg" for="ch" forName="childText" ptType="all" refPtType="all" refType="h" refFor="des" refForName="parentText" op="gte" fact="3.280000" val="0"/>
      <dgm:constr type="lMarg" for="ch" forName="childText" ptType="all" refPtType="all" refType="w" refFor="self" op="none" fact="0.220000" val="0"/>
      <dgm:constr type="rMarg" for="ch" forName="childText" ptType="all" refPtType="all" refType="lMarg" refFor="ch" refForName="childText" op="none" fact="1.000000" val="0"/>
      <dgm:constr type="lMarg" for="des" forName="parentText" ptType="all" refPtType="all" refType="w" refFor="self" op="none" fact="0.075000" val="0"/>
      <dgm:constr type="rMarg" for="des" forName="parentText" ptType="all" refPtType="all" refType="lMarg" refFor="des" refForName="parentText" op="none" fact="1.000000" val="0"/>
      <dgm:constr type="h" for="ch" forName="spaceBetweenRectangles" ptType="all" refPtType="all" refType="primFontSz" refFor="des" refForName="parentText" op="none" fact="0.150000" val="0"/>
    </dgm:constrLst>
    <dgm:ruleLst>
      <dgm:rule type="primFontSz" for="des" forName="parentText" ptType="all" val="5" fact="NaN" max="NaN"/>
    </dgm:ruleLst>
    <dgm:varLst>
      <dgm:dir val="norm"/>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forEach name="Name3" axis="ch" ptType="node">
      <dgm:layoutNode name="parentLin">
        <dgm:shape rot="0.000000" type="none" r:blip="" blipPhldr="0" lkTxEntry="0" zOrderOff="0" hideGeom="0">
          <dgm:adjLst/>
        </dgm:shape>
        <dgm:presOf/>
        <dgm:constrLst/>
        <dgm:ruleLst/>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layoutNode name="parentLeftMargin">
          <dgm:alg type="sp"/>
          <dgm:shape rot="0.000000" type="rect" r:blip="" blipPhldr="0" lkTxEntry="0" zOrderOff="0" hideGeom="1">
            <dgm:adjLst/>
          </dgm:shape>
          <dgm:presOf axis="self"/>
          <dgm:constrLst>
            <dgm:constr type="h" for="self" ptType="all" refPtType="all" refType="none" refFor="self" op="none" fact="1.000000" val="0"/>
          </dgm:constrLst>
          <dgm:ruleLst/>
        </dgm:layoutNode>
        <dgm:layoutNode name="parentText" styleLbl="node1">
          <dgm:shape rot="0.000000" type="roundRect" r:blip="" blipPhldr="0" lkTxEntry="0" zOrderOff="0" hideGeom="0">
            <dgm:adjLst/>
          </dgm:shape>
          <dgm:presOf axis="self" ptType="node"/>
          <dgm:constrLst>
            <dgm:constr type="tMarg" for="self" ptType="all" refPtType="all" refType="none" refFor="self" op="none" fact="1.000000" val="0"/>
            <dgm:constr type="bMarg" for="self" ptType="all" refPtType="all" refType="none" refFor="self" op="none" fact="1.000000" val="0"/>
          </dgm:constrLst>
          <dgm:ruleLst/>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layoutNode>
      </dgm:layoutNode>
      <dgm:layoutNode name="negativeSpace">
        <dgm:alg type="sp"/>
        <dgm:shape rot="0.000000" type="none" r:blip="" blipPhldr="0" lkTxEntry="0" zOrderOff="0" hideGeom="0">
          <dgm:adjLst/>
        </dgm:shape>
        <dgm:presOf/>
        <dgm:constrLst/>
        <dgm:ruleLst/>
      </dgm:layoutNode>
      <dgm:layoutNode name="childText" styleLbl="conFgAcc1">
        <dgm:alg type="tx">
          <dgm:param type="stBulletLvl" val="1"/>
        </dgm:alg>
        <dgm:shape rot="0.000000" type="rect" r:blip="" blipPhldr="0" lkTxEntry="0" zOrderOff="-2" hideGeom="0">
          <dgm:adjLst/>
        </dgm:shape>
        <dgm:presOf axis="des" ptType="node"/>
        <dgm:constrLst>
          <dgm:constr type="secFontSz" for="self" ptType="all" refPtType="all" refType="primFontSz" refFor="self" op="none" fact="1.000000" val="0"/>
        </dgm:constrLst>
        <dgm:ruleLst>
          <dgm:rule type="h" for="self" ptType="all" val="INF" fact="NaN" max="NaN"/>
        </dgm:ruleLst>
        <dgm:varLst>
          <dgm:bulletEnabled val="1"/>
        </dgm:varLst>
      </dgm:layoutNode>
      <dgm:forEach name="Name10" axis="followSib" ptType="sibTrans" cnt="1">
        <dgm:layoutNode name="spaceBetweenRectangles">
          <dgm:alg type="sp"/>
          <dgm:shape rot="0.000000" type="none" r:blip="" blipPhldr="0" lkTxEntry="0" zOrderOff="0" hideGeom="0">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tyle>
      <a:lnRef idx="2">
        <a:srgbClr val="000000"/>
      </a:lnRef>
      <a:fillRef idx="1">
        <a:srgbClr val="000000"/>
      </a:fillRef>
      <a:effectRef idx="0">
        <a:srgbClr val="000000"/>
      </a:effectRef>
      <a:fontRef idx="minor"/>
    </dgm:style>
  </dgm:styleLbl>
  <dgm:styleLbl name="alignNode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0">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bgAcc1">
    <dgm:scene3d>
      <a:camera prst="orthographicFront"/>
      <a:lightRig rig="threePt" dir="t"/>
    </dgm:scene3d>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tyle>
      <a:lnRef idx="2">
        <a:srgbClr val="000000"/>
      </a:lnRef>
      <a:fillRef idx="1">
        <a:srgbClr val="000000"/>
      </a:fillRef>
      <a:effectRef idx="0">
        <a:srgbClr val="000000"/>
      </a:effectRef>
      <a:fontRef idx="minor"/>
    </dgm:style>
  </dgm:styleLbl>
  <dgm:styleLbl name="bgShp">
    <dgm:scene3d>
      <a:camera prst="orthographicFront"/>
      <a:lightRig rig="threePt" dir="t"/>
    </dgm:scene3d>
    <dgm:style>
      <a:lnRef idx="0">
        <a:srgbClr val="000000"/>
      </a:lnRef>
      <a:fillRef idx="1">
        <a:srgbClr val="000000"/>
      </a:fillRef>
      <a:effectRef idx="0">
        <a:srgbClr val="000000"/>
      </a:effectRef>
      <a:fontRef idx="minor"/>
    </dgm:style>
  </dgm:styleLbl>
  <dgm:styleLbl name="bgSibTrans2D1">
    <dgm:scene3d>
      <a:camera prst="orthographicFront"/>
      <a:lightRig rig="threePt" dir="t"/>
    </dgm:scene3d>
    <dgm:style>
      <a:lnRef idx="0">
        <a:srgbClr val="000000"/>
      </a:lnRef>
      <a:fillRef idx="1">
        <a:srgbClr val="000000"/>
      </a:fillRef>
      <a:effectRef idx="0">
        <a:srgbClr val="000000"/>
      </a:effectRef>
      <a:fontRef idx="minor">
        <a:schemeClr val="lt1"/>
      </a:fontRef>
    </dgm:style>
  </dgm:styleLbl>
  <dgm:styleLbl name="callout">
    <dgm:scene3d>
      <a:camera prst="orthographicFront"/>
      <a:lightRig rig="threePt" dir="t"/>
    </dgm:scene3d>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tyle>
      <a:lnRef idx="2">
        <a:srgbClr val="000000"/>
      </a:lnRef>
      <a:fillRef idx="1">
        <a:srgbClr val="000000"/>
      </a:fillRef>
      <a:effectRef idx="0">
        <a:srgbClr val="000000"/>
      </a:effectRef>
      <a:fontRef idx="minor"/>
    </dgm:style>
  </dgm:styleLbl>
  <dgm:styleLbl name="dkBgShp">
    <dgm:scene3d>
      <a:camera prst="orthographicFront"/>
      <a:lightRig rig="threePt" dir="t"/>
    </dgm:scene3d>
    <dgm:style>
      <a:lnRef idx="0">
        <a:srgbClr val="000000"/>
      </a:lnRef>
      <a:fillRef idx="1">
        <a:srgbClr val="000000"/>
      </a:fillRef>
      <a:effectRef idx="0">
        <a:srgbClr val="000000"/>
      </a:effectRef>
      <a:fontRef idx="minor"/>
    </dgm:style>
  </dgm:styleLbl>
  <dgm:styleLbl name="fgAcc0">
    <dgm:scene3d>
      <a:camera prst="orthographicFront"/>
      <a:lightRig rig="threePt" dir="t"/>
    </dgm:scene3d>
    <dgm:style>
      <a:lnRef idx="2">
        <a:srgbClr val="000000"/>
      </a:lnRef>
      <a:fillRef idx="1">
        <a:srgbClr val="000000"/>
      </a:fillRef>
      <a:effectRef idx="0">
        <a:srgbClr val="000000"/>
      </a:effectRef>
      <a:fontRef idx="minor"/>
    </dgm:style>
  </dgm:styleLbl>
  <dgm:styleLbl name="fgAcc1">
    <dgm:scene3d>
      <a:camera prst="orthographicFront"/>
      <a:lightRig rig="threePt" dir="t"/>
    </dgm:scene3d>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tyle>
      <a:lnRef idx="2">
        <a:srgbClr val="000000"/>
      </a:lnRef>
      <a:fillRef idx="1">
        <a:srgbClr val="000000"/>
      </a:fillRef>
      <a:effectRef idx="0">
        <a:srgbClr val="000000"/>
      </a:effectRef>
      <a:fontRef idx="minor"/>
    </dgm:style>
  </dgm:styleLbl>
  <dgm:styleLbl name="fgImgPlace1">
    <dgm:scene3d>
      <a:camera prst="orthographicFront"/>
      <a:lightRig rig="threePt" dir="t"/>
    </dgm:scene3d>
    <dgm:style>
      <a:lnRef idx="2">
        <a:srgbClr val="000000"/>
      </a:lnRef>
      <a:fillRef idx="1">
        <a:srgbClr val="000000"/>
      </a:fillRef>
      <a:effectRef idx="0">
        <a:srgbClr val="000000"/>
      </a:effectRef>
      <a:fontRef idx="minor"/>
    </dgm:style>
  </dgm:styleLbl>
  <dgm:styleLbl name="fgShp">
    <dgm:scene3d>
      <a:camera prst="orthographicFront"/>
      <a:lightRig rig="threePt" dir="t"/>
    </dgm:scene3d>
    <dgm:style>
      <a:lnRef idx="2">
        <a:srgbClr val="000000"/>
      </a:lnRef>
      <a:fillRef idx="1">
        <a:srgbClr val="000000"/>
      </a:fillRef>
      <a:effectRef idx="0">
        <a:srgbClr val="000000"/>
      </a:effectRef>
      <a:fontRef idx="minor"/>
    </dgm:style>
  </dgm:styleLbl>
  <dgm:styleLbl name="fgSibTrans2D1">
    <dgm:scene3d>
      <a:camera prst="orthographicFront"/>
      <a:lightRig rig="threePt" dir="t"/>
    </dgm:scene3d>
    <dgm:style>
      <a:lnRef idx="0">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0">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tyle>
      <a:lnRef idx="2">
        <a:srgbClr val="000000"/>
      </a:lnRef>
      <a:fillRef idx="0">
        <a:srgbClr val="000000"/>
      </a:fillRef>
      <a:effectRef idx="0">
        <a:srgbClr val="000000"/>
      </a:effectRef>
      <a:fontRef idx="minor"/>
    </dgm:style>
  </dgm:styleLbl>
  <dgm:styleLbl name="parChTrans2D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revTx">
    <dgm:scene3d>
      <a:camera prst="orthographicFront"/>
      <a:lightRig rig="threePt" dir="t"/>
    </dgm:scene3d>
    <dgm:style>
      <a:lnRef idx="0">
        <a:srgbClr val="000000"/>
      </a:lnRef>
      <a:fillRef idx="0">
        <a:srgbClr val="000000"/>
      </a:fillRef>
      <a:effectRef idx="0">
        <a:srgbClr val="000000"/>
      </a:effectRef>
      <a:fontRef idx="minor"/>
    </dgm:style>
  </dgm:styleLbl>
  <dgm:styleLbl name="sibTrans1D1">
    <dgm:scene3d>
      <a:camera prst="orthographicFront"/>
      <a:lightRig rig="threePt" dir="t"/>
    </dgm:scene3d>
    <dgm:style>
      <a:lnRef idx="1">
        <a:srgbClr val="000000"/>
      </a:lnRef>
      <a:fillRef idx="0">
        <a:srgbClr val="000000"/>
      </a:fillRef>
      <a:effectRef idx="0">
        <a:srgbClr val="000000"/>
      </a:effectRef>
      <a:fontRef idx="minor"/>
    </dgm:style>
  </dgm:styleLbl>
  <dgm:styleLbl name="sibTrans2D1">
    <dgm:scene3d>
      <a:camera prst="orthographicFront"/>
      <a:lightRig rig="threePt" dir="t"/>
    </dgm:scene3d>
    <dgm:style>
      <a:lnRef idx="0">
        <a:srgbClr val="000000"/>
      </a:lnRef>
      <a:fillRef idx="1">
        <a:srgbClr val="000000"/>
      </a:fillRef>
      <a:effectRef idx="0">
        <a:srgbClr val="000000"/>
      </a:effectRef>
      <a:fontRef idx="minor">
        <a:schemeClr val="lt1"/>
      </a:fontRef>
    </dgm:style>
  </dgm:styleLbl>
  <dgm:styleLbl name="solidAlignAcc1">
    <dgm:scene3d>
      <a:camera prst="orthographicFront"/>
      <a:lightRig rig="threePt" dir="t"/>
    </dgm:scene3d>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tyle>
      <a:lnRef idx="1">
        <a:srgbClr val="000000"/>
      </a:lnRef>
      <a:fillRef idx="1">
        <a:srgbClr val="000000"/>
      </a:fillRef>
      <a:effectRef idx="0">
        <a:srgbClr val="000000"/>
      </a:effectRef>
      <a:fontRef idx="minor"/>
    </dgm:style>
  </dgm:styleLbl>
  <dgm:styleLbl name="trBgShp">
    <dgm:scene3d>
      <a:camera prst="orthographicFront"/>
      <a:lightRig rig="threePt" dir="t"/>
    </dgm:scene3d>
    <dgm:style>
      <a:lnRef idx="0">
        <a:srgbClr val="000000"/>
      </a:lnRef>
      <a:fillRef idx="1">
        <a:srgbClr val="000000"/>
      </a:fillRef>
      <a:effectRef idx="0">
        <a:srgbClr val="000000"/>
      </a:effectRef>
      <a:fontRef idx="minor"/>
    </dgm:style>
  </dgm:styleLbl>
  <dgm:styleLbl name="vennNode1">
    <dgm:scene3d>
      <a:camera prst="orthographicFront"/>
      <a:lightRig rig="threePt" dir="t"/>
    </dgm:scene3d>
    <dgm:style>
      <a:lnRef idx="2">
        <a:srgbClr val="000000"/>
      </a:lnRef>
      <a:fillRef idx="1">
        <a:srgbClr val="000000"/>
      </a:fillRef>
      <a:effectRef idx="0">
        <a:srgbClr val="00000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tyle>
      <a:lnRef idx="2">
        <a:srgbClr val="000000"/>
      </a:lnRef>
      <a:fillRef idx="1">
        <a:srgbClr val="000000"/>
      </a:fillRef>
      <a:effectRef idx="0">
        <a:srgbClr val="000000"/>
      </a:effectRef>
      <a:fontRef idx="minor"/>
    </dgm:style>
  </dgm:styleLbl>
  <dgm:styleLbl name="alignNode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0">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bgAcc1">
    <dgm:scene3d>
      <a:camera prst="orthographicFront"/>
      <a:lightRig rig="threePt" dir="t"/>
    </dgm:scene3d>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tyle>
      <a:lnRef idx="2">
        <a:srgbClr val="000000"/>
      </a:lnRef>
      <a:fillRef idx="1">
        <a:srgbClr val="000000"/>
      </a:fillRef>
      <a:effectRef idx="0">
        <a:srgbClr val="000000"/>
      </a:effectRef>
      <a:fontRef idx="minor"/>
    </dgm:style>
  </dgm:styleLbl>
  <dgm:styleLbl name="bgShp">
    <dgm:scene3d>
      <a:camera prst="orthographicFront"/>
      <a:lightRig rig="threePt" dir="t"/>
    </dgm:scene3d>
    <dgm:style>
      <a:lnRef idx="0">
        <a:srgbClr val="000000"/>
      </a:lnRef>
      <a:fillRef idx="1">
        <a:srgbClr val="000000"/>
      </a:fillRef>
      <a:effectRef idx="0">
        <a:srgbClr val="000000"/>
      </a:effectRef>
      <a:fontRef idx="minor"/>
    </dgm:style>
  </dgm:styleLbl>
  <dgm:styleLbl name="bgSibTrans2D1">
    <dgm:scene3d>
      <a:camera prst="orthographicFront"/>
      <a:lightRig rig="threePt" dir="t"/>
    </dgm:scene3d>
    <dgm:style>
      <a:lnRef idx="0">
        <a:srgbClr val="000000"/>
      </a:lnRef>
      <a:fillRef idx="1">
        <a:srgbClr val="000000"/>
      </a:fillRef>
      <a:effectRef idx="0">
        <a:srgbClr val="000000"/>
      </a:effectRef>
      <a:fontRef idx="minor">
        <a:schemeClr val="lt1"/>
      </a:fontRef>
    </dgm:style>
  </dgm:styleLbl>
  <dgm:styleLbl name="callout">
    <dgm:scene3d>
      <a:camera prst="orthographicFront"/>
      <a:lightRig rig="threePt" dir="t"/>
    </dgm:scene3d>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tyle>
      <a:lnRef idx="2">
        <a:srgbClr val="000000"/>
      </a:lnRef>
      <a:fillRef idx="1">
        <a:srgbClr val="000000"/>
      </a:fillRef>
      <a:effectRef idx="0">
        <a:srgbClr val="000000"/>
      </a:effectRef>
      <a:fontRef idx="minor"/>
    </dgm:style>
  </dgm:styleLbl>
  <dgm:styleLbl name="dkBgShp">
    <dgm:scene3d>
      <a:camera prst="orthographicFront"/>
      <a:lightRig rig="threePt" dir="t"/>
    </dgm:scene3d>
    <dgm:style>
      <a:lnRef idx="0">
        <a:srgbClr val="000000"/>
      </a:lnRef>
      <a:fillRef idx="1">
        <a:srgbClr val="000000"/>
      </a:fillRef>
      <a:effectRef idx="0">
        <a:srgbClr val="000000"/>
      </a:effectRef>
      <a:fontRef idx="minor"/>
    </dgm:style>
  </dgm:styleLbl>
  <dgm:styleLbl name="fgAcc0">
    <dgm:scene3d>
      <a:camera prst="orthographicFront"/>
      <a:lightRig rig="threePt" dir="t"/>
    </dgm:scene3d>
    <dgm:style>
      <a:lnRef idx="2">
        <a:srgbClr val="000000"/>
      </a:lnRef>
      <a:fillRef idx="1">
        <a:srgbClr val="000000"/>
      </a:fillRef>
      <a:effectRef idx="0">
        <a:srgbClr val="000000"/>
      </a:effectRef>
      <a:fontRef idx="minor"/>
    </dgm:style>
  </dgm:styleLbl>
  <dgm:styleLbl name="fgAcc1">
    <dgm:scene3d>
      <a:camera prst="orthographicFront"/>
      <a:lightRig rig="threePt" dir="t"/>
    </dgm:scene3d>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tyle>
      <a:lnRef idx="2">
        <a:srgbClr val="000000"/>
      </a:lnRef>
      <a:fillRef idx="1">
        <a:srgbClr val="000000"/>
      </a:fillRef>
      <a:effectRef idx="0">
        <a:srgbClr val="000000"/>
      </a:effectRef>
      <a:fontRef idx="minor"/>
    </dgm:style>
  </dgm:styleLbl>
  <dgm:styleLbl name="fgImgPlace1">
    <dgm:scene3d>
      <a:camera prst="orthographicFront"/>
      <a:lightRig rig="threePt" dir="t"/>
    </dgm:scene3d>
    <dgm:style>
      <a:lnRef idx="2">
        <a:srgbClr val="000000"/>
      </a:lnRef>
      <a:fillRef idx="1">
        <a:srgbClr val="000000"/>
      </a:fillRef>
      <a:effectRef idx="0">
        <a:srgbClr val="000000"/>
      </a:effectRef>
      <a:fontRef idx="minor"/>
    </dgm:style>
  </dgm:styleLbl>
  <dgm:styleLbl name="fgShp">
    <dgm:scene3d>
      <a:camera prst="orthographicFront"/>
      <a:lightRig rig="threePt" dir="t"/>
    </dgm:scene3d>
    <dgm:style>
      <a:lnRef idx="2">
        <a:srgbClr val="000000"/>
      </a:lnRef>
      <a:fillRef idx="1">
        <a:srgbClr val="000000"/>
      </a:fillRef>
      <a:effectRef idx="0">
        <a:srgbClr val="000000"/>
      </a:effectRef>
      <a:fontRef idx="minor"/>
    </dgm:style>
  </dgm:styleLbl>
  <dgm:styleLbl name="fgSibTrans2D1">
    <dgm:scene3d>
      <a:camera prst="orthographicFront"/>
      <a:lightRig rig="threePt" dir="t"/>
    </dgm:scene3d>
    <dgm:style>
      <a:lnRef idx="0">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0">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tyle>
      <a:lnRef idx="2">
        <a:srgbClr val="000000"/>
      </a:lnRef>
      <a:fillRef idx="0">
        <a:srgbClr val="000000"/>
      </a:fillRef>
      <a:effectRef idx="0">
        <a:srgbClr val="000000"/>
      </a:effectRef>
      <a:fontRef idx="minor"/>
    </dgm:style>
  </dgm:styleLbl>
  <dgm:styleLbl name="parChTrans2D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revTx">
    <dgm:scene3d>
      <a:camera prst="orthographicFront"/>
      <a:lightRig rig="threePt" dir="t"/>
    </dgm:scene3d>
    <dgm:style>
      <a:lnRef idx="0">
        <a:srgbClr val="000000"/>
      </a:lnRef>
      <a:fillRef idx="0">
        <a:srgbClr val="000000"/>
      </a:fillRef>
      <a:effectRef idx="0">
        <a:srgbClr val="000000"/>
      </a:effectRef>
      <a:fontRef idx="minor"/>
    </dgm:style>
  </dgm:styleLbl>
  <dgm:styleLbl name="sibTrans1D1">
    <dgm:scene3d>
      <a:camera prst="orthographicFront"/>
      <a:lightRig rig="threePt" dir="t"/>
    </dgm:scene3d>
    <dgm:style>
      <a:lnRef idx="1">
        <a:srgbClr val="000000"/>
      </a:lnRef>
      <a:fillRef idx="0">
        <a:srgbClr val="000000"/>
      </a:fillRef>
      <a:effectRef idx="0">
        <a:srgbClr val="000000"/>
      </a:effectRef>
      <a:fontRef idx="minor"/>
    </dgm:style>
  </dgm:styleLbl>
  <dgm:styleLbl name="sibTrans2D1">
    <dgm:scene3d>
      <a:camera prst="orthographicFront"/>
      <a:lightRig rig="threePt" dir="t"/>
    </dgm:scene3d>
    <dgm:style>
      <a:lnRef idx="0">
        <a:srgbClr val="000000"/>
      </a:lnRef>
      <a:fillRef idx="1">
        <a:srgbClr val="000000"/>
      </a:fillRef>
      <a:effectRef idx="0">
        <a:srgbClr val="000000"/>
      </a:effectRef>
      <a:fontRef idx="minor">
        <a:schemeClr val="lt1"/>
      </a:fontRef>
    </dgm:style>
  </dgm:styleLbl>
  <dgm:styleLbl name="solidAlignAcc1">
    <dgm:scene3d>
      <a:camera prst="orthographicFront"/>
      <a:lightRig rig="threePt" dir="t"/>
    </dgm:scene3d>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tyle>
      <a:lnRef idx="1">
        <a:srgbClr val="000000"/>
      </a:lnRef>
      <a:fillRef idx="1">
        <a:srgbClr val="000000"/>
      </a:fillRef>
      <a:effectRef idx="0">
        <a:srgbClr val="000000"/>
      </a:effectRef>
      <a:fontRef idx="minor"/>
    </dgm:style>
  </dgm:styleLbl>
  <dgm:styleLbl name="trBgShp">
    <dgm:scene3d>
      <a:camera prst="orthographicFront"/>
      <a:lightRig rig="threePt" dir="t"/>
    </dgm:scene3d>
    <dgm:style>
      <a:lnRef idx="0">
        <a:srgbClr val="000000"/>
      </a:lnRef>
      <a:fillRef idx="1">
        <a:srgbClr val="000000"/>
      </a:fillRef>
      <a:effectRef idx="0">
        <a:srgbClr val="000000"/>
      </a:effectRef>
      <a:fontRef idx="minor"/>
    </dgm:style>
  </dgm:styleLbl>
  <dgm:styleLbl name="vennNode1">
    <dgm:scene3d>
      <a:camera prst="orthographicFront"/>
      <a:lightRig rig="threePt" dir="t"/>
    </dgm:scene3d>
    <dgm:style>
      <a:lnRef idx="2">
        <a:srgbClr val="000000"/>
      </a:lnRef>
      <a:fillRef idx="1">
        <a:srgbClr val="000000"/>
      </a:fillRef>
      <a:effectRef idx="0">
        <a:srgbClr val="00000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tyle>
      <a:lnRef idx="2">
        <a:srgbClr val="000000"/>
      </a:lnRef>
      <a:fillRef idx="1">
        <a:srgbClr val="000000"/>
      </a:fillRef>
      <a:effectRef idx="0">
        <a:srgbClr val="000000"/>
      </a:effectRef>
      <a:fontRef idx="minor"/>
    </dgm:style>
  </dgm:styleLbl>
  <dgm:styleLbl name="alignNode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0">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bgAcc1">
    <dgm:scene3d>
      <a:camera prst="orthographicFront"/>
      <a:lightRig rig="threePt" dir="t"/>
    </dgm:scene3d>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tyle>
      <a:lnRef idx="2">
        <a:srgbClr val="000000"/>
      </a:lnRef>
      <a:fillRef idx="1">
        <a:srgbClr val="000000"/>
      </a:fillRef>
      <a:effectRef idx="0">
        <a:srgbClr val="000000"/>
      </a:effectRef>
      <a:fontRef idx="minor"/>
    </dgm:style>
  </dgm:styleLbl>
  <dgm:styleLbl name="bgShp">
    <dgm:scene3d>
      <a:camera prst="orthographicFront"/>
      <a:lightRig rig="threePt" dir="t"/>
    </dgm:scene3d>
    <dgm:style>
      <a:lnRef idx="0">
        <a:srgbClr val="000000"/>
      </a:lnRef>
      <a:fillRef idx="1">
        <a:srgbClr val="000000"/>
      </a:fillRef>
      <a:effectRef idx="0">
        <a:srgbClr val="000000"/>
      </a:effectRef>
      <a:fontRef idx="minor"/>
    </dgm:style>
  </dgm:styleLbl>
  <dgm:styleLbl name="bgSibTrans2D1">
    <dgm:scene3d>
      <a:camera prst="orthographicFront"/>
      <a:lightRig rig="threePt" dir="t"/>
    </dgm:scene3d>
    <dgm:style>
      <a:lnRef idx="0">
        <a:srgbClr val="000000"/>
      </a:lnRef>
      <a:fillRef idx="1">
        <a:srgbClr val="000000"/>
      </a:fillRef>
      <a:effectRef idx="0">
        <a:srgbClr val="000000"/>
      </a:effectRef>
      <a:fontRef idx="minor">
        <a:schemeClr val="lt1"/>
      </a:fontRef>
    </dgm:style>
  </dgm:styleLbl>
  <dgm:styleLbl name="callout">
    <dgm:scene3d>
      <a:camera prst="orthographicFront"/>
      <a:lightRig rig="threePt" dir="t"/>
    </dgm:scene3d>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tyle>
      <a:lnRef idx="2">
        <a:srgbClr val="000000"/>
      </a:lnRef>
      <a:fillRef idx="1">
        <a:srgbClr val="000000"/>
      </a:fillRef>
      <a:effectRef idx="0">
        <a:srgbClr val="000000"/>
      </a:effectRef>
      <a:fontRef idx="minor"/>
    </dgm:style>
  </dgm:styleLbl>
  <dgm:styleLbl name="dkBgShp">
    <dgm:scene3d>
      <a:camera prst="orthographicFront"/>
      <a:lightRig rig="threePt" dir="t"/>
    </dgm:scene3d>
    <dgm:style>
      <a:lnRef idx="0">
        <a:srgbClr val="000000"/>
      </a:lnRef>
      <a:fillRef idx="1">
        <a:srgbClr val="000000"/>
      </a:fillRef>
      <a:effectRef idx="0">
        <a:srgbClr val="000000"/>
      </a:effectRef>
      <a:fontRef idx="minor"/>
    </dgm:style>
  </dgm:styleLbl>
  <dgm:styleLbl name="fgAcc0">
    <dgm:scene3d>
      <a:camera prst="orthographicFront"/>
      <a:lightRig rig="threePt" dir="t"/>
    </dgm:scene3d>
    <dgm:style>
      <a:lnRef idx="2">
        <a:srgbClr val="000000"/>
      </a:lnRef>
      <a:fillRef idx="1">
        <a:srgbClr val="000000"/>
      </a:fillRef>
      <a:effectRef idx="0">
        <a:srgbClr val="000000"/>
      </a:effectRef>
      <a:fontRef idx="minor"/>
    </dgm:style>
  </dgm:styleLbl>
  <dgm:styleLbl name="fgAcc1">
    <dgm:scene3d>
      <a:camera prst="orthographicFront"/>
      <a:lightRig rig="threePt" dir="t"/>
    </dgm:scene3d>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tyle>
      <a:lnRef idx="2">
        <a:srgbClr val="000000"/>
      </a:lnRef>
      <a:fillRef idx="1">
        <a:srgbClr val="000000"/>
      </a:fillRef>
      <a:effectRef idx="0">
        <a:srgbClr val="000000"/>
      </a:effectRef>
      <a:fontRef idx="minor"/>
    </dgm:style>
  </dgm:styleLbl>
  <dgm:styleLbl name="fgImgPlace1">
    <dgm:scene3d>
      <a:camera prst="orthographicFront"/>
      <a:lightRig rig="threePt" dir="t"/>
    </dgm:scene3d>
    <dgm:style>
      <a:lnRef idx="2">
        <a:srgbClr val="000000"/>
      </a:lnRef>
      <a:fillRef idx="1">
        <a:srgbClr val="000000"/>
      </a:fillRef>
      <a:effectRef idx="0">
        <a:srgbClr val="000000"/>
      </a:effectRef>
      <a:fontRef idx="minor"/>
    </dgm:style>
  </dgm:styleLbl>
  <dgm:styleLbl name="fgShp">
    <dgm:scene3d>
      <a:camera prst="orthographicFront"/>
      <a:lightRig rig="threePt" dir="t"/>
    </dgm:scene3d>
    <dgm:style>
      <a:lnRef idx="2">
        <a:srgbClr val="000000"/>
      </a:lnRef>
      <a:fillRef idx="1">
        <a:srgbClr val="000000"/>
      </a:fillRef>
      <a:effectRef idx="0">
        <a:srgbClr val="000000"/>
      </a:effectRef>
      <a:fontRef idx="minor"/>
    </dgm:style>
  </dgm:styleLbl>
  <dgm:styleLbl name="fgSibTrans2D1">
    <dgm:scene3d>
      <a:camera prst="orthographicFront"/>
      <a:lightRig rig="threePt" dir="t"/>
    </dgm:scene3d>
    <dgm:style>
      <a:lnRef idx="0">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0">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tyle>
      <a:lnRef idx="2">
        <a:srgbClr val="000000"/>
      </a:lnRef>
      <a:fillRef idx="0">
        <a:srgbClr val="000000"/>
      </a:fillRef>
      <a:effectRef idx="0">
        <a:srgbClr val="000000"/>
      </a:effectRef>
      <a:fontRef idx="minor"/>
    </dgm:style>
  </dgm:styleLbl>
  <dgm:styleLbl name="parChTrans2D1">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tyle>
      <a:lnRef idx="2">
        <a:srgbClr val="000000"/>
      </a:lnRef>
      <a:fillRef idx="1">
        <a:srgbClr val="000000"/>
      </a:fillRef>
      <a:effectRef idx="0">
        <a:srgbClr val="000000"/>
      </a:effectRef>
      <a:fontRef idx="minor">
        <a:schemeClr val="lt1"/>
      </a:fontRef>
    </dgm:style>
  </dgm:styleLbl>
  <dgm:styleLbl name="revTx">
    <dgm:scene3d>
      <a:camera prst="orthographicFront"/>
      <a:lightRig rig="threePt" dir="t"/>
    </dgm:scene3d>
    <dgm:style>
      <a:lnRef idx="0">
        <a:srgbClr val="000000"/>
      </a:lnRef>
      <a:fillRef idx="0">
        <a:srgbClr val="000000"/>
      </a:fillRef>
      <a:effectRef idx="0">
        <a:srgbClr val="000000"/>
      </a:effectRef>
      <a:fontRef idx="minor"/>
    </dgm:style>
  </dgm:styleLbl>
  <dgm:styleLbl name="sibTrans1D1">
    <dgm:scene3d>
      <a:camera prst="orthographicFront"/>
      <a:lightRig rig="threePt" dir="t"/>
    </dgm:scene3d>
    <dgm:style>
      <a:lnRef idx="1">
        <a:srgbClr val="000000"/>
      </a:lnRef>
      <a:fillRef idx="0">
        <a:srgbClr val="000000"/>
      </a:fillRef>
      <a:effectRef idx="0">
        <a:srgbClr val="000000"/>
      </a:effectRef>
      <a:fontRef idx="minor"/>
    </dgm:style>
  </dgm:styleLbl>
  <dgm:styleLbl name="sibTrans2D1">
    <dgm:scene3d>
      <a:camera prst="orthographicFront"/>
      <a:lightRig rig="threePt" dir="t"/>
    </dgm:scene3d>
    <dgm:style>
      <a:lnRef idx="0">
        <a:srgbClr val="000000"/>
      </a:lnRef>
      <a:fillRef idx="1">
        <a:srgbClr val="000000"/>
      </a:fillRef>
      <a:effectRef idx="0">
        <a:srgbClr val="000000"/>
      </a:effectRef>
      <a:fontRef idx="minor">
        <a:schemeClr val="lt1"/>
      </a:fontRef>
    </dgm:style>
  </dgm:styleLbl>
  <dgm:styleLbl name="solidAlignAcc1">
    <dgm:scene3d>
      <a:camera prst="orthographicFront"/>
      <a:lightRig rig="threePt" dir="t"/>
    </dgm:scene3d>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tyle>
      <a:lnRef idx="1">
        <a:srgbClr val="000000"/>
      </a:lnRef>
      <a:fillRef idx="1">
        <a:srgbClr val="000000"/>
      </a:fillRef>
      <a:effectRef idx="0">
        <a:srgbClr val="000000"/>
      </a:effectRef>
      <a:fontRef idx="minor"/>
    </dgm:style>
  </dgm:styleLbl>
  <dgm:styleLbl name="trBgShp">
    <dgm:scene3d>
      <a:camera prst="orthographicFront"/>
      <a:lightRig rig="threePt" dir="t"/>
    </dgm:scene3d>
    <dgm:style>
      <a:lnRef idx="0">
        <a:srgbClr val="000000"/>
      </a:lnRef>
      <a:fillRef idx="1">
        <a:srgbClr val="000000"/>
      </a:fillRef>
      <a:effectRef idx="0">
        <a:srgbClr val="000000"/>
      </a:effectRef>
      <a:fontRef idx="minor"/>
    </dgm:style>
  </dgm:styleLbl>
  <dgm:styleLbl name="vennNode1">
    <dgm:scene3d>
      <a:camera prst="orthographicFront"/>
      <a:lightRig rig="threePt" dir="t"/>
    </dgm:scene3d>
    <dgm:style>
      <a:lnRef idx="2">
        <a:srgbClr val="000000"/>
      </a:lnRef>
      <a:fillRef idx="1">
        <a:srgbClr val="000000"/>
      </a:fillRef>
      <a:effectRef idx="0">
        <a:srgbClr val="00000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style>
      <a:lnRef idx="1">
        <a:srgbClr val="000000"/>
      </a:lnRef>
      <a:fillRef idx="1">
        <a:srgbClr val="000000"/>
      </a:fillRef>
      <a:effectRef idx="0">
        <a:srgbClr val="000000"/>
      </a:effectRef>
      <a:fontRef idx="minor"/>
    </dgm:style>
  </dgm:styleLbl>
  <dgm:styleLbl name="alignAccFollowNode1">
    <dgm:scene3d>
      <a:camera prst="orthographicFront"/>
      <a:lightRig rig="threePt" dir="t"/>
    </dgm:scene3d>
    <dgm:style>
      <a:lnRef idx="1">
        <a:srgbClr val="000000"/>
      </a:lnRef>
      <a:fillRef idx="1">
        <a:srgbClr val="000000"/>
      </a:fillRef>
      <a:effectRef idx="0">
        <a:srgbClr val="000000"/>
      </a:effectRef>
      <a:fontRef idx="minor"/>
    </dgm:style>
  </dgm:styleLbl>
  <dgm:styleLbl name="alignImgPlace1">
    <dgm:scene3d>
      <a:camera prst="orthographicFront"/>
      <a:lightRig rig="threePt" dir="t"/>
    </dgm:scene3d>
    <dgm:style>
      <a:lnRef idx="0">
        <a:srgbClr val="000000"/>
      </a:lnRef>
      <a:fillRef idx="1">
        <a:srgbClr val="000000"/>
      </a:fillRef>
      <a:effectRef idx="2">
        <a:srgbClr val="000000"/>
      </a:effectRef>
      <a:fontRef idx="minor"/>
    </dgm:style>
  </dgm:styleLbl>
  <dgm:styleLbl name="alignNode1">
    <dgm:scene3d>
      <a:camera prst="orthographicFront"/>
      <a:lightRig rig="threePt" dir="t"/>
    </dgm:scene3d>
    <dgm:style>
      <a:lnRef idx="1">
        <a:srgbClr val="000000"/>
      </a:lnRef>
      <a:fillRef idx="3">
        <a:srgbClr val="000000"/>
      </a:fillRef>
      <a:effectRef idx="2">
        <a:srgbClr val="000000"/>
      </a:effectRef>
      <a:fontRef idx="minor">
        <a:schemeClr val="lt1"/>
      </a:fontRef>
    </dgm:style>
  </dgm:styleLbl>
  <dgm:styleLbl name="asst0">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asst1">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asst2">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asst3">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asst4">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bgAcc1">
    <dgm:scene3d>
      <a:camera prst="orthographicFront"/>
      <a:lightRig rig="threePt" dir="t"/>
    </dgm:scene3d>
    <dgm:style>
      <a:lnRef idx="1">
        <a:srgbClr val="000000"/>
      </a:lnRef>
      <a:fillRef idx="1">
        <a:srgbClr val="000000"/>
      </a:fillRef>
      <a:effectRef idx="0">
        <a:srgbClr val="000000"/>
      </a:effectRef>
      <a:fontRef idx="minor"/>
    </dgm:style>
  </dgm:styleLbl>
  <dgm:styleLbl name="bgAccFollowNode1">
    <dgm:scene3d>
      <a:camera prst="orthographicFront"/>
      <a:lightRig rig="threePt" dir="t"/>
    </dgm:scene3d>
    <dgm:style>
      <a:lnRef idx="1">
        <a:srgbClr val="000000"/>
      </a:lnRef>
      <a:fillRef idx="1">
        <a:srgbClr val="000000"/>
      </a:fillRef>
      <a:effectRef idx="0">
        <a:srgbClr val="000000"/>
      </a:effectRef>
      <a:fontRef idx="minor"/>
    </dgm:style>
  </dgm:styleLbl>
  <dgm:styleLbl name="bgImgPlace1">
    <dgm:scene3d>
      <a:camera prst="orthographicFront"/>
      <a:lightRig rig="threePt" dir="t"/>
    </dgm:scene3d>
    <dgm:style>
      <a:lnRef idx="0">
        <a:srgbClr val="000000"/>
      </a:lnRef>
      <a:fillRef idx="1">
        <a:srgbClr val="000000"/>
      </a:fillRef>
      <a:effectRef idx="2">
        <a:srgbClr val="000000"/>
      </a:effectRef>
      <a:fontRef idx="minor"/>
    </dgm:style>
  </dgm:styleLbl>
  <dgm:styleLbl name="bgShp">
    <dgm:scene3d>
      <a:camera prst="orthographicFront"/>
      <a:lightRig rig="threePt" dir="t"/>
    </dgm:scene3d>
    <dgm:style>
      <a:lnRef idx="0">
        <a:srgbClr val="000000"/>
      </a:lnRef>
      <a:fillRef idx="1">
        <a:srgbClr val="000000"/>
      </a:fillRef>
      <a:effectRef idx="2">
        <a:srgbClr val="000000"/>
      </a:effectRef>
      <a:fontRef idx="minor"/>
    </dgm:style>
  </dgm:styleLbl>
  <dgm:styleLbl name="bgSibTrans2D1">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callout">
    <dgm:scene3d>
      <a:camera prst="orthographicFront"/>
      <a:lightRig rig="threePt" dir="t"/>
    </dgm:scene3d>
    <dgm:style>
      <a:lnRef idx="2">
        <a:srgbClr val="000000"/>
      </a:lnRef>
      <a:fillRef idx="1">
        <a:srgbClr val="000000"/>
      </a:fillRef>
      <a:effectRef idx="1">
        <a:srgbClr val="000000"/>
      </a:effectRef>
      <a:fontRef idx="minor"/>
    </dgm:style>
  </dgm:styleLbl>
  <dgm:styleLbl name="conFgAcc1">
    <dgm:scene3d>
      <a:camera prst="orthographicFront"/>
      <a:lightRig rig="threePt" dir="t"/>
    </dgm:scene3d>
    <dgm:style>
      <a:lnRef idx="1">
        <a:srgbClr val="000000"/>
      </a:lnRef>
      <a:fillRef idx="1">
        <a:srgbClr val="000000"/>
      </a:fillRef>
      <a:effectRef idx="0">
        <a:srgbClr val="000000"/>
      </a:effectRef>
      <a:fontRef idx="minor"/>
    </dgm:style>
  </dgm:styleLbl>
  <dgm:styleLbl name="dkBgShp">
    <dgm:scene3d>
      <a:camera prst="orthographicFront"/>
      <a:lightRig rig="threePt" dir="t"/>
    </dgm:scene3d>
    <dgm:style>
      <a:lnRef idx="0">
        <a:srgbClr val="000000"/>
      </a:lnRef>
      <a:fillRef idx="1">
        <a:srgbClr val="000000"/>
      </a:fillRef>
      <a:effectRef idx="2">
        <a:srgbClr val="000000"/>
      </a:effectRef>
      <a:fontRef idx="minor"/>
    </dgm:style>
  </dgm:styleLbl>
  <dgm:styleLbl name="fgAcc0">
    <dgm:scene3d>
      <a:camera prst="orthographicFront"/>
      <a:lightRig rig="threePt" dir="t"/>
    </dgm:scene3d>
    <dgm:style>
      <a:lnRef idx="1">
        <a:srgbClr val="000000"/>
      </a:lnRef>
      <a:fillRef idx="1">
        <a:srgbClr val="000000"/>
      </a:fillRef>
      <a:effectRef idx="0">
        <a:srgbClr val="000000"/>
      </a:effectRef>
      <a:fontRef idx="minor"/>
    </dgm:style>
  </dgm:styleLbl>
  <dgm:styleLbl name="fgAcc1">
    <dgm:scene3d>
      <a:camera prst="orthographicFront"/>
      <a:lightRig rig="threePt" dir="t"/>
    </dgm:scene3d>
    <dgm:style>
      <a:lnRef idx="1">
        <a:srgbClr val="000000"/>
      </a:lnRef>
      <a:fillRef idx="1">
        <a:srgbClr val="000000"/>
      </a:fillRef>
      <a:effectRef idx="0">
        <a:srgbClr val="000000"/>
      </a:effectRef>
      <a:fontRef idx="minor"/>
    </dgm:style>
  </dgm:styleLbl>
  <dgm:styleLbl name="fgAcc2">
    <dgm:scene3d>
      <a:camera prst="orthographicFront"/>
      <a:lightRig rig="threePt" dir="t"/>
    </dgm:scene3d>
    <dgm:style>
      <a:lnRef idx="1">
        <a:srgbClr val="000000"/>
      </a:lnRef>
      <a:fillRef idx="1">
        <a:srgbClr val="000000"/>
      </a:fillRef>
      <a:effectRef idx="0">
        <a:srgbClr val="000000"/>
      </a:effectRef>
      <a:fontRef idx="minor"/>
    </dgm:style>
  </dgm:styleLbl>
  <dgm:styleLbl name="fgAcc3">
    <dgm:scene3d>
      <a:camera prst="orthographicFront"/>
      <a:lightRig rig="threePt" dir="t"/>
    </dgm:scene3d>
    <dgm:style>
      <a:lnRef idx="1">
        <a:srgbClr val="000000"/>
      </a:lnRef>
      <a:fillRef idx="1">
        <a:srgbClr val="000000"/>
      </a:fillRef>
      <a:effectRef idx="0">
        <a:srgbClr val="000000"/>
      </a:effectRef>
      <a:fontRef idx="minor"/>
    </dgm:style>
  </dgm:styleLbl>
  <dgm:styleLbl name="fgAcc4">
    <dgm:scene3d>
      <a:camera prst="orthographicFront"/>
      <a:lightRig rig="threePt" dir="t"/>
    </dgm:scene3d>
    <dgm:style>
      <a:lnRef idx="1">
        <a:srgbClr val="000000"/>
      </a:lnRef>
      <a:fillRef idx="1">
        <a:srgbClr val="000000"/>
      </a:fillRef>
      <a:effectRef idx="0">
        <a:srgbClr val="000000"/>
      </a:effectRef>
      <a:fontRef idx="minor"/>
    </dgm:style>
  </dgm:styleLbl>
  <dgm:styleLbl name="fgAccFollowNode1">
    <dgm:scene3d>
      <a:camera prst="orthographicFront"/>
      <a:lightRig rig="threePt" dir="t"/>
    </dgm:scene3d>
    <dgm:style>
      <a:lnRef idx="1">
        <a:srgbClr val="000000"/>
      </a:lnRef>
      <a:fillRef idx="1">
        <a:srgbClr val="000000"/>
      </a:fillRef>
      <a:effectRef idx="0">
        <a:srgbClr val="000000"/>
      </a:effectRef>
      <a:fontRef idx="minor"/>
    </dgm:style>
  </dgm:styleLbl>
  <dgm:styleLbl name="fgImgPlace1">
    <dgm:scene3d>
      <a:camera prst="orthographicFront"/>
      <a:lightRig rig="threePt" dir="t"/>
    </dgm:scene3d>
    <dgm:style>
      <a:lnRef idx="0">
        <a:srgbClr val="000000"/>
      </a:lnRef>
      <a:fillRef idx="1">
        <a:srgbClr val="000000"/>
      </a:fillRef>
      <a:effectRef idx="2">
        <a:srgbClr val="000000"/>
      </a:effectRef>
      <a:fontRef idx="minor"/>
    </dgm:style>
  </dgm:styleLbl>
  <dgm:styleLbl name="fgShp">
    <dgm:scene3d>
      <a:camera prst="orthographicFront"/>
      <a:lightRig rig="threePt" dir="t"/>
    </dgm:scene3d>
    <dgm:style>
      <a:lnRef idx="0">
        <a:srgbClr val="000000"/>
      </a:lnRef>
      <a:fillRef idx="3">
        <a:srgbClr val="000000"/>
      </a:fillRef>
      <a:effectRef idx="2">
        <a:srgbClr val="000000"/>
      </a:effectRef>
      <a:fontRef idx="minor"/>
    </dgm:style>
  </dgm:styleLbl>
  <dgm:styleLbl name="fgSibTrans2D1">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lnNode1">
    <dgm:scene3d>
      <a:camera prst="orthographicFront"/>
      <a:lightRig rig="threePt" dir="t"/>
    </dgm:scene3d>
    <dgm:style>
      <a:lnRef idx="1">
        <a:srgbClr val="000000"/>
      </a:lnRef>
      <a:fillRef idx="3">
        <a:srgbClr val="000000"/>
      </a:fillRef>
      <a:effectRef idx="2">
        <a:srgbClr val="000000"/>
      </a:effectRef>
      <a:fontRef idx="minor">
        <a:schemeClr val="lt1"/>
      </a:fontRef>
    </dgm:style>
  </dgm:styleLbl>
  <dgm:styleLbl name="node0">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node1">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node2">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node3">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node4">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parChTrans1D1">
    <dgm:scene3d>
      <a:camera prst="orthographicFront"/>
      <a:lightRig rig="threePt" dir="t"/>
    </dgm:scene3d>
    <dgm:style>
      <a:lnRef idx="1">
        <a:srgbClr val="000000"/>
      </a:lnRef>
      <a:fillRef idx="0">
        <a:srgbClr val="000000"/>
      </a:fillRef>
      <a:effectRef idx="0">
        <a:srgbClr val="000000"/>
      </a:effectRef>
      <a:fontRef idx="minor"/>
    </dgm:style>
  </dgm:styleLbl>
  <dgm:styleLbl name="parChTrans1D2">
    <dgm:scene3d>
      <a:camera prst="orthographicFront"/>
      <a:lightRig rig="threePt" dir="t"/>
    </dgm:scene3d>
    <dgm:style>
      <a:lnRef idx="1">
        <a:srgbClr val="000000"/>
      </a:lnRef>
      <a:fillRef idx="0">
        <a:srgbClr val="000000"/>
      </a:fillRef>
      <a:effectRef idx="0">
        <a:srgbClr val="000000"/>
      </a:effectRef>
      <a:fontRef idx="minor"/>
    </dgm:style>
  </dgm:styleLbl>
  <dgm:styleLbl name="parChTrans1D3">
    <dgm:scene3d>
      <a:camera prst="orthographicFront"/>
      <a:lightRig rig="threePt" dir="t"/>
    </dgm:scene3d>
    <dgm:style>
      <a:lnRef idx="1">
        <a:srgbClr val="000000"/>
      </a:lnRef>
      <a:fillRef idx="0">
        <a:srgbClr val="000000"/>
      </a:fillRef>
      <a:effectRef idx="0">
        <a:srgbClr val="000000"/>
      </a:effectRef>
      <a:fontRef idx="minor"/>
    </dgm:style>
  </dgm:styleLbl>
  <dgm:styleLbl name="parChTrans1D4">
    <dgm:scene3d>
      <a:camera prst="orthographicFront"/>
      <a:lightRig rig="threePt" dir="t"/>
    </dgm:scene3d>
    <dgm:style>
      <a:lnRef idx="1">
        <a:srgbClr val="000000"/>
      </a:lnRef>
      <a:fillRef idx="0">
        <a:srgbClr val="000000"/>
      </a:fillRef>
      <a:effectRef idx="0">
        <a:srgbClr val="000000"/>
      </a:effectRef>
      <a:fontRef idx="minor"/>
    </dgm:style>
  </dgm:styleLbl>
  <dgm:styleLbl name="parChTrans2D1">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parChTrans2D2">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parChTrans2D3">
    <dgm:scene3d>
      <a:camera prst="orthographicFront"/>
      <a:lightRig rig="threePt" dir="t"/>
    </dgm:scene3d>
    <dgm:style>
      <a:lnRef idx="1">
        <a:srgbClr val="000000"/>
      </a:lnRef>
      <a:fillRef idx="3">
        <a:srgbClr val="000000"/>
      </a:fillRef>
      <a:effectRef idx="2">
        <a:srgbClr val="000000"/>
      </a:effectRef>
      <a:fontRef idx="minor">
        <a:schemeClr val="lt1"/>
      </a:fontRef>
    </dgm:style>
  </dgm:styleLbl>
  <dgm:styleLbl name="parChTrans2D4">
    <dgm:scene3d>
      <a:camera prst="orthographicFront"/>
      <a:lightRig rig="threePt" dir="t"/>
    </dgm:scene3d>
    <dgm:style>
      <a:lnRef idx="1">
        <a:srgbClr val="000000"/>
      </a:lnRef>
      <a:fillRef idx="3">
        <a:srgbClr val="000000"/>
      </a:fillRef>
      <a:effectRef idx="2">
        <a:srgbClr val="000000"/>
      </a:effectRef>
      <a:fontRef idx="minor">
        <a:schemeClr val="lt1"/>
      </a:fontRef>
    </dgm:style>
  </dgm:styleLbl>
  <dgm:styleLbl name="revTx">
    <dgm:scene3d>
      <a:camera prst="orthographicFront"/>
      <a:lightRig rig="threePt" dir="t"/>
    </dgm:scene3d>
    <dgm:style>
      <a:lnRef idx="0">
        <a:srgbClr val="000000"/>
      </a:lnRef>
      <a:fillRef idx="0">
        <a:srgbClr val="000000"/>
      </a:fillRef>
      <a:effectRef idx="0">
        <a:srgbClr val="000000"/>
      </a:effectRef>
      <a:fontRef idx="minor"/>
    </dgm:style>
  </dgm:styleLbl>
  <dgm:styleLbl name="sibTrans1D1">
    <dgm:scene3d>
      <a:camera prst="orthographicFront"/>
      <a:lightRig rig="threePt" dir="t"/>
    </dgm:scene3d>
    <dgm:style>
      <a:lnRef idx="1">
        <a:srgbClr val="000000"/>
      </a:lnRef>
      <a:fillRef idx="0">
        <a:srgbClr val="000000"/>
      </a:fillRef>
      <a:effectRef idx="0">
        <a:srgbClr val="000000"/>
      </a:effectRef>
      <a:fontRef idx="minor"/>
    </dgm:style>
  </dgm:styleLbl>
  <dgm:styleLbl name="sibTrans2D1">
    <dgm:scene3d>
      <a:camera prst="orthographicFront"/>
      <a:lightRig rig="threePt" dir="t"/>
    </dgm:scene3d>
    <dgm:style>
      <a:lnRef idx="0">
        <a:srgbClr val="000000"/>
      </a:lnRef>
      <a:fillRef idx="3">
        <a:srgbClr val="000000"/>
      </a:fillRef>
      <a:effectRef idx="2">
        <a:srgbClr val="000000"/>
      </a:effectRef>
      <a:fontRef idx="minor">
        <a:schemeClr val="lt1"/>
      </a:fontRef>
    </dgm:style>
  </dgm:styleLbl>
  <dgm:styleLbl name="solidAlignAcc1">
    <dgm:scene3d>
      <a:camera prst="orthographicFront"/>
      <a:lightRig rig="threePt" dir="t"/>
    </dgm:scene3d>
    <dgm:style>
      <a:lnRef idx="1">
        <a:srgbClr val="000000"/>
      </a:lnRef>
      <a:fillRef idx="1">
        <a:srgbClr val="000000"/>
      </a:fillRef>
      <a:effectRef idx="0">
        <a:srgbClr val="000000"/>
      </a:effectRef>
      <a:fontRef idx="minor"/>
    </dgm:style>
  </dgm:styleLbl>
  <dgm:styleLbl name="solidBgAcc1">
    <dgm:scene3d>
      <a:camera prst="orthographicFront"/>
      <a:lightRig rig="threePt" dir="t"/>
    </dgm:scene3d>
    <dgm:style>
      <a:lnRef idx="1">
        <a:srgbClr val="000000"/>
      </a:lnRef>
      <a:fillRef idx="1">
        <a:srgbClr val="000000"/>
      </a:fillRef>
      <a:effectRef idx="0">
        <a:srgbClr val="000000"/>
      </a:effectRef>
      <a:fontRef idx="minor"/>
    </dgm:style>
  </dgm:styleLbl>
  <dgm:styleLbl name="solidFgAcc1">
    <dgm:scene3d>
      <a:camera prst="orthographicFront"/>
      <a:lightRig rig="threePt" dir="t"/>
    </dgm:scene3d>
    <dgm:style>
      <a:lnRef idx="1">
        <a:srgbClr val="000000"/>
      </a:lnRef>
      <a:fillRef idx="1">
        <a:srgbClr val="000000"/>
      </a:fillRef>
      <a:effectRef idx="0">
        <a:srgbClr val="000000"/>
      </a:effectRef>
      <a:fontRef idx="minor"/>
    </dgm:style>
  </dgm:styleLbl>
  <dgm:styleLbl name="trAlignAcc1">
    <dgm:scene3d>
      <a:camera prst="orthographicFront"/>
      <a:lightRig rig="threePt" dir="t"/>
    </dgm:scene3d>
    <dgm:style>
      <a:lnRef idx="1">
        <a:srgbClr val="000000"/>
      </a:lnRef>
      <a:fillRef idx="1">
        <a:srgbClr val="000000"/>
      </a:fillRef>
      <a:effectRef idx="0">
        <a:srgbClr val="000000"/>
      </a:effectRef>
      <a:fontRef idx="minor"/>
    </dgm:style>
  </dgm:styleLbl>
  <dgm:styleLbl name="trBgShp">
    <dgm:scene3d>
      <a:camera prst="orthographicFront"/>
      <a:lightRig rig="threePt" dir="t"/>
    </dgm:scene3d>
    <dgm:style>
      <a:lnRef idx="0">
        <a:srgbClr val="000000"/>
      </a:lnRef>
      <a:fillRef idx="1">
        <a:srgbClr val="000000"/>
      </a:fillRef>
      <a:effectRef idx="0">
        <a:srgbClr val="000000"/>
      </a:effectRef>
      <a:fontRef idx="minor"/>
    </dgm:style>
  </dgm:styleLbl>
  <dgm:styleLbl name="vennNode1">
    <dgm:scene3d>
      <a:camera prst="orthographicFront"/>
      <a:lightRig rig="threePt" dir="t"/>
    </dgm:scene3d>
    <dgm:style>
      <a:lnRef idx="0">
        <a:srgbClr val="000000"/>
      </a:lnRef>
      <a:fillRef idx="3">
        <a:srgbClr val="000000"/>
      </a:fillRef>
      <a:effectRef idx="0">
        <a:srgbClr val="000000"/>
      </a:effectRef>
      <a:fontRef idx="minor">
        <a:schemeClr val="tx1"/>
      </a:fontRef>
    </dgm:style>
  </dgm:styleLbl>
</dgm:styleDef>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404563058" name="Pladsholder til sidehoved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da-DK"/>
          </a:p>
        </p:txBody>
      </p:sp>
      <p:sp>
        <p:nvSpPr>
          <p:cNvPr id="1035955463" name="Pladsholder til dato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F471EA57-42BF-402C-A5BC-65DDD7263DB4}" type="datetimeFigureOut">
              <a:rPr lang="da-DK"/>
              <a:t/>
            </a:fld>
            <a:endParaRPr lang="da-DK"/>
          </a:p>
        </p:txBody>
      </p:sp>
      <p:sp>
        <p:nvSpPr>
          <p:cNvPr id="866172365" name="Pladsholder til slidebillede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da-DK"/>
          </a:p>
        </p:txBody>
      </p:sp>
      <p:sp>
        <p:nvSpPr>
          <p:cNvPr id="1890085905" name="Pladsholder til not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da-DK"/>
              <a:t>Klik for at redigere teksttypografierne i masteren</a:t>
            </a:r>
            <a:endParaRPr lang="da-DK"/>
          </a:p>
          <a:p>
            <a:pPr lvl="1">
              <a:defRPr/>
            </a:pPr>
            <a:r>
              <a:rPr lang="da-DK"/>
              <a:t>Andet niveau</a:t>
            </a:r>
            <a:endParaRPr lang="da-DK"/>
          </a:p>
          <a:p>
            <a:pPr lvl="2">
              <a:defRPr/>
            </a:pPr>
            <a:r>
              <a:rPr lang="da-DK"/>
              <a:t>Tredje niveau</a:t>
            </a:r>
            <a:endParaRPr lang="da-DK"/>
          </a:p>
          <a:p>
            <a:pPr lvl="3">
              <a:defRPr/>
            </a:pPr>
            <a:r>
              <a:rPr lang="da-DK"/>
              <a:t>Fjerde niveau</a:t>
            </a:r>
            <a:endParaRPr lang="da-DK"/>
          </a:p>
          <a:p>
            <a:pPr lvl="4">
              <a:defRPr/>
            </a:pPr>
            <a:r>
              <a:rPr lang="da-DK"/>
              <a:t>Femte niveau</a:t>
            </a:r>
            <a:endParaRPr lang="da-DK"/>
          </a:p>
        </p:txBody>
      </p:sp>
      <p:sp>
        <p:nvSpPr>
          <p:cNvPr id="909933006" name="Pladsholder til sidefod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da-DK"/>
          </a:p>
        </p:txBody>
      </p:sp>
      <p:sp>
        <p:nvSpPr>
          <p:cNvPr id="170009696" name="Pladsholder til slidenumm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DEB6C92C-1A22-4771-BD3E-B3E498ABD2B3}" type="slidenum">
              <a:rPr lang="da-DK"/>
              <a:t/>
            </a:fld>
            <a:endParaRPr lang="da-DK"/>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 Id="rId3" Type="http://schemas.openxmlformats.org/officeDocument/2006/relationships/hyperlink" Target="https://en.m.wikipedia.org/wiki/Stethoscope" TargetMode="External"/><Relationship Id="rId4" Type="http://schemas.openxmlformats.org/officeDocument/2006/relationships/hyperlink" Target="https://en.m.wikipedia.org/wiki/Auscultation" TargetMode="External"/><Relationship Id="rId5" Type="http://schemas.openxmlformats.org/officeDocument/2006/relationships/hyperlink" Target="https://en.m.wikipedia.org/wiki/Heart_sounds" TargetMode="External"/><Relationship Id="rId6" Type="http://schemas.openxmlformats.org/officeDocument/2006/relationships/hyperlink" Target="https://en.m.wikipedia.org/wiki/Modesty_in_medical_settings#cite_note-Roguin-1" TargetMode="External"/><Relationship Id="rId7" Type="http://schemas.openxmlformats.org/officeDocument/2006/relationships/hyperlink" Target="https://en.m.wikipedia.org/wiki/Ren%C3%A9_Laennec"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07092575" name="Slide Image Placeholder 1"/>
          <p:cNvSpPr>
            <a:spLocks noChangeAspect="1" noGrp="1" noRot="1"/>
          </p:cNvSpPr>
          <p:nvPr>
            <p:ph type="sldImg"/>
          </p:nvPr>
        </p:nvSpPr>
        <p:spPr bwMode="auto"/>
      </p:sp>
      <p:sp>
        <p:nvSpPr>
          <p:cNvPr id="41213746" name="Notes Placeholder 2"/>
          <p:cNvSpPr>
            <a:spLocks noGrp="1"/>
          </p:cNvSpPr>
          <p:nvPr>
            <p:ph type="body" idx="1"/>
          </p:nvPr>
        </p:nvSpPr>
        <p:spPr bwMode="auto"/>
        <p:txBody>
          <a:bodyPr/>
          <a:lstStyle/>
          <a:p>
            <a:pPr>
              <a:defRPr/>
            </a:pPr>
            <a:r>
              <a:rPr lang="da-DK"/>
              <a:t>Snak om sidst. </a:t>
            </a:r>
            <a:endParaRPr lang="da-DK"/>
          </a:p>
          <a:p>
            <a:pPr>
              <a:defRPr/>
            </a:pPr>
            <a:r>
              <a:rPr lang="da-DK"/>
              <a:t>Har lavet noter, se gerne </a:t>
            </a:r>
            <a:r>
              <a:rPr lang="da-DK"/>
              <a:t>itslearning</a:t>
            </a:r>
            <a:r>
              <a:rPr lang="da-DK"/>
              <a:t>.</a:t>
            </a:r>
            <a:endParaRPr lang="da-DK"/>
          </a:p>
          <a:p>
            <a:pPr>
              <a:defRPr/>
            </a:pPr>
            <a:r>
              <a:rPr lang="da-DK"/>
              <a:t>Ligger også quizzer op.</a:t>
            </a:r>
            <a:endParaRPr lang="da-DK"/>
          </a:p>
          <a:p>
            <a:pPr>
              <a:defRPr/>
            </a:pPr>
            <a:r>
              <a:rPr lang="da-DK"/>
              <a:t>Vil prøve at undgå for mange detaljer. Kan altid læses op på.</a:t>
            </a:r>
            <a:endParaRPr lang="da-DK"/>
          </a:p>
          <a:p>
            <a:pPr>
              <a:defRPr/>
            </a:pPr>
            <a:r>
              <a:rPr lang="da-DK"/>
              <a:t>MEGET lang undervisning i dag. Fortsætter formentlig næste gang.</a:t>
            </a:r>
            <a:endParaRPr lang="da-DK"/>
          </a:p>
          <a:p>
            <a:pPr>
              <a:defRPr/>
            </a:pPr>
            <a:endParaRPr lang="da-DK"/>
          </a:p>
        </p:txBody>
      </p:sp>
      <p:sp>
        <p:nvSpPr>
          <p:cNvPr id="45915166"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8954676" name="Slide Image Placeholder 1"/>
          <p:cNvSpPr>
            <a:spLocks noChangeAspect="1" noGrp="1" noRot="1"/>
          </p:cNvSpPr>
          <p:nvPr>
            <p:ph type="sldImg"/>
          </p:nvPr>
        </p:nvSpPr>
        <p:spPr bwMode="auto"/>
      </p:sp>
      <p:sp>
        <p:nvSpPr>
          <p:cNvPr id="1410652691" name="Notes Placeholder 2"/>
          <p:cNvSpPr>
            <a:spLocks noGrp="1"/>
          </p:cNvSpPr>
          <p:nvPr>
            <p:ph type="body" idx="1"/>
          </p:nvPr>
        </p:nvSpPr>
        <p:spPr bwMode="auto"/>
        <p:txBody>
          <a:bodyPr/>
          <a:lstStyle/>
          <a:p>
            <a:pPr>
              <a:defRPr/>
            </a:pPr>
            <a:endParaRPr/>
          </a:p>
        </p:txBody>
      </p:sp>
      <p:sp>
        <p:nvSpPr>
          <p:cNvPr id="64643548" name="Slide Number Placeholder 3"/>
          <p:cNvSpPr>
            <a:spLocks noGrp="1"/>
          </p:cNvSpPr>
          <p:nvPr>
            <p:ph type="sldNum" sz="quarter" idx="5"/>
          </p:nvPr>
        </p:nvSpPr>
        <p:spPr bwMode="auto"/>
        <p:txBody>
          <a:bodyPr/>
          <a:lstStyle/>
          <a:p>
            <a:pPr>
              <a:defRPr/>
            </a:pPr>
            <a:fld id="{85B2CE8B-F6DB-8C8F-361E-0D01FBBBC46A}" type="slidenum">
              <a:rPr lang="da-DK"/>
              <a:t/>
            </a:fld>
            <a:endParaRPr lang="da-DK"/>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93154975" name="Pladsholder til slidebillede 1"/>
          <p:cNvSpPr>
            <a:spLocks noChangeAspect="1" noGrp="1" noRot="1"/>
          </p:cNvSpPr>
          <p:nvPr>
            <p:ph type="sldImg"/>
          </p:nvPr>
        </p:nvSpPr>
        <p:spPr bwMode="auto"/>
      </p:sp>
      <p:sp>
        <p:nvSpPr>
          <p:cNvPr id="2038573049" name="Pladsholder til noter 2"/>
          <p:cNvSpPr>
            <a:spLocks noGrp="1"/>
          </p:cNvSpPr>
          <p:nvPr>
            <p:ph type="body" idx="1"/>
          </p:nvPr>
        </p:nvSpPr>
        <p:spPr bwMode="auto"/>
        <p:txBody>
          <a:bodyPr/>
          <a:lstStyle/>
          <a:p>
            <a:pPr>
              <a:defRPr/>
            </a:pPr>
            <a:r>
              <a:rPr lang="da-DK"/>
              <a:t>Dispositioner kun til forståelse, men i skal have en ide om symptomer – især hjertebanken og uregelmæssig puls! </a:t>
            </a:r>
            <a:endParaRPr lang="da-DK"/>
          </a:p>
        </p:txBody>
      </p:sp>
      <p:sp>
        <p:nvSpPr>
          <p:cNvPr id="81397523"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92037123" name="Slide Image Placeholder 1"/>
          <p:cNvSpPr>
            <a:spLocks noChangeAspect="1" noGrp="1" noRot="1"/>
          </p:cNvSpPr>
          <p:nvPr>
            <p:ph type="sldImg"/>
          </p:nvPr>
        </p:nvSpPr>
        <p:spPr bwMode="auto"/>
      </p:sp>
      <p:sp>
        <p:nvSpPr>
          <p:cNvPr id="1742351695" name="Notes Placeholder 2"/>
          <p:cNvSpPr>
            <a:spLocks noGrp="1"/>
          </p:cNvSpPr>
          <p:nvPr>
            <p:ph type="body" idx="1"/>
          </p:nvPr>
        </p:nvSpPr>
        <p:spPr bwMode="auto"/>
        <p:txBody>
          <a:bodyPr/>
          <a:lstStyle/>
          <a:p>
            <a:pPr>
              <a:defRPr/>
            </a:pPr>
            <a:endParaRPr lang="da-DK"/>
          </a:p>
        </p:txBody>
      </p:sp>
      <p:sp>
        <p:nvSpPr>
          <p:cNvPr id="2000320171"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9669550" name="Slide Image Placeholder 1"/>
          <p:cNvSpPr>
            <a:spLocks noChangeAspect="1" noGrp="1" noRot="1"/>
          </p:cNvSpPr>
          <p:nvPr>
            <p:ph type="sldImg"/>
          </p:nvPr>
        </p:nvSpPr>
        <p:spPr bwMode="auto"/>
      </p:sp>
      <p:sp>
        <p:nvSpPr>
          <p:cNvPr id="548167242" name="Notes Placeholder 2"/>
          <p:cNvSpPr>
            <a:spLocks noGrp="1"/>
          </p:cNvSpPr>
          <p:nvPr>
            <p:ph type="body" idx="1"/>
          </p:nvPr>
        </p:nvSpPr>
        <p:spPr bwMode="auto"/>
        <p:txBody>
          <a:bodyPr/>
          <a:lstStyle/>
          <a:p>
            <a:pPr>
              <a:defRPr/>
            </a:pPr>
            <a:r>
              <a:rPr lang="da-DK"/>
              <a:t>Behandlingsstrategi - "3F-princippet":</a:t>
            </a:r>
            <a:endParaRPr lang="da-DK"/>
          </a:p>
          <a:p>
            <a:pPr>
              <a:buFont typeface="+mj-lt"/>
              <a:buAutoNum type="arabicPeriod"/>
              <a:defRPr/>
            </a:pPr>
            <a:r>
              <a:rPr lang="da-DK"/>
              <a:t>Frekvenskontrol: </a:t>
            </a:r>
            <a:endParaRPr lang="da-DK"/>
          </a:p>
          <a:p>
            <a:pPr marL="742950" lvl="1" indent="-285750">
              <a:buFont typeface="+mj-lt"/>
              <a:buAutoNum type="arabicPeriod"/>
              <a:defRPr/>
            </a:pPr>
            <a:r>
              <a:rPr lang="da-DK"/>
              <a:t>Hold pulsen i ro</a:t>
            </a:r>
            <a:endParaRPr lang="da-DK"/>
          </a:p>
          <a:p>
            <a:pPr marL="742950" lvl="1" indent="-285750">
              <a:buFont typeface="+mj-lt"/>
              <a:buAutoNum type="arabicPeriod"/>
              <a:defRPr/>
            </a:pPr>
            <a:r>
              <a:rPr lang="da-DK"/>
              <a:t>Beta-</a:t>
            </a:r>
            <a:r>
              <a:rPr lang="da-DK"/>
              <a:t>blokkere</a:t>
            </a:r>
            <a:r>
              <a:rPr lang="da-DK"/>
              <a:t>/calcium-antagonister</a:t>
            </a:r>
            <a:endParaRPr lang="da-DK"/>
          </a:p>
          <a:p>
            <a:pPr marL="742950" lvl="1" indent="-285750">
              <a:buFont typeface="+mj-lt"/>
              <a:buAutoNum type="arabicPeriod"/>
              <a:defRPr/>
            </a:pPr>
            <a:r>
              <a:rPr lang="da-DK"/>
              <a:t>Som en metronom der styrer tempoet</a:t>
            </a:r>
            <a:endParaRPr lang="da-DK"/>
          </a:p>
          <a:p>
            <a:pPr>
              <a:buFont typeface="+mj-lt"/>
              <a:buAutoNum type="arabicPeriod"/>
              <a:defRPr/>
            </a:pPr>
            <a:r>
              <a:rPr lang="da-DK"/>
              <a:t>Forebyggelse af komplikationer: </a:t>
            </a:r>
            <a:endParaRPr lang="da-DK"/>
          </a:p>
          <a:p>
            <a:pPr marL="742950" lvl="1" indent="-285750">
              <a:buFont typeface="+mj-lt"/>
              <a:buAutoNum type="arabicPeriod"/>
              <a:defRPr/>
            </a:pPr>
            <a:r>
              <a:rPr lang="da-DK"/>
              <a:t>Antikoagulation (AK)</a:t>
            </a:r>
            <a:endParaRPr lang="da-DK"/>
          </a:p>
          <a:p>
            <a:pPr marL="742950" lvl="1" indent="-285750">
              <a:buFont typeface="+mj-lt"/>
              <a:buAutoNum type="arabicPeriod"/>
              <a:defRPr/>
            </a:pPr>
            <a:r>
              <a:rPr lang="da-DK"/>
              <a:t>Bloodfortyndende</a:t>
            </a:r>
            <a:r>
              <a:rPr lang="da-DK"/>
              <a:t> behandling</a:t>
            </a:r>
            <a:endParaRPr lang="da-DK"/>
          </a:p>
          <a:p>
            <a:pPr marL="742950" lvl="1" indent="-285750">
              <a:buFont typeface="+mj-lt"/>
              <a:buAutoNum type="arabicPeriod"/>
              <a:defRPr/>
            </a:pPr>
            <a:r>
              <a:rPr lang="da-DK"/>
              <a:t>Forebygger "</a:t>
            </a:r>
            <a:r>
              <a:rPr lang="da-DK"/>
              <a:t>propdannelse</a:t>
            </a:r>
            <a:r>
              <a:rPr lang="da-DK"/>
              <a:t> i det stillestående </a:t>
            </a:r>
            <a:r>
              <a:rPr lang="da-DK"/>
              <a:t>atrie</a:t>
            </a:r>
            <a:r>
              <a:rPr lang="da-DK"/>
              <a:t>"</a:t>
            </a:r>
            <a:endParaRPr lang="da-DK"/>
          </a:p>
          <a:p>
            <a:pPr marL="742950" lvl="1" indent="-285750">
              <a:buFont typeface="+mj-lt"/>
              <a:buAutoNum type="arabicPeriod"/>
              <a:defRPr/>
            </a:pPr>
            <a:r>
              <a:rPr lang="da-DK"/>
              <a:t>CHA₂DS₂-</a:t>
            </a:r>
            <a:r>
              <a:rPr lang="da-DK"/>
              <a:t>VASc</a:t>
            </a:r>
            <a:r>
              <a:rPr lang="da-DK"/>
              <a:t> score afgør behovet</a:t>
            </a:r>
            <a:endParaRPr lang="da-DK"/>
          </a:p>
          <a:p>
            <a:pPr>
              <a:buFont typeface="+mj-lt"/>
              <a:buAutoNum type="arabicPeriod"/>
              <a:defRPr/>
            </a:pPr>
            <a:r>
              <a:rPr lang="da-DK"/>
              <a:t>Forbedring af rytmen (hvis muligt): </a:t>
            </a:r>
            <a:endParaRPr lang="da-DK"/>
          </a:p>
          <a:p>
            <a:pPr marL="742950" lvl="1" indent="-285750">
              <a:buFont typeface="+mj-lt"/>
              <a:buAutoNum type="arabicPeriod"/>
              <a:defRPr/>
            </a:pPr>
            <a:r>
              <a:rPr lang="da-DK"/>
              <a:t>DC-konvertering: "elektrisk reset"</a:t>
            </a:r>
            <a:endParaRPr lang="da-DK"/>
          </a:p>
          <a:p>
            <a:pPr marL="742950" lvl="1" indent="-285750">
              <a:buFont typeface="+mj-lt"/>
              <a:buAutoNum type="arabicPeriod"/>
              <a:defRPr/>
            </a:pPr>
            <a:r>
              <a:rPr lang="da-DK"/>
              <a:t>Ablation: "brænder de forstyrrende områder væk"</a:t>
            </a:r>
            <a:endParaRPr lang="da-DK"/>
          </a:p>
          <a:p>
            <a:pPr marL="742950" lvl="1" indent="-285750">
              <a:buFont typeface="+mj-lt"/>
              <a:buAutoNum type="arabicPeriod"/>
              <a:defRPr/>
            </a:pPr>
            <a:r>
              <a:rPr lang="da-DK"/>
              <a:t>Antiarytmika</a:t>
            </a:r>
            <a:r>
              <a:rPr lang="da-DK"/>
              <a:t>: "medicinsk rytmekontrol"</a:t>
            </a:r>
            <a:endParaRPr lang="da-DK"/>
          </a:p>
          <a:p>
            <a:pPr>
              <a:defRPr/>
            </a:pPr>
            <a:endParaRPr lang="da-DK"/>
          </a:p>
        </p:txBody>
      </p:sp>
      <p:sp>
        <p:nvSpPr>
          <p:cNvPr id="1207921719"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80106794" name="Slide Image Placeholder 1"/>
          <p:cNvSpPr>
            <a:spLocks noChangeAspect="1" noGrp="1" noRot="1"/>
          </p:cNvSpPr>
          <p:nvPr>
            <p:ph type="sldImg"/>
          </p:nvPr>
        </p:nvSpPr>
        <p:spPr bwMode="auto"/>
      </p:sp>
      <p:sp>
        <p:nvSpPr>
          <p:cNvPr id="484598070" name="Notes Placeholder 2"/>
          <p:cNvSpPr>
            <a:spLocks noGrp="1"/>
          </p:cNvSpPr>
          <p:nvPr>
            <p:ph type="body" idx="1"/>
          </p:nvPr>
        </p:nvSpPr>
        <p:spPr bwMode="auto"/>
        <p:txBody>
          <a:bodyPr/>
          <a:lstStyle/>
          <a:p>
            <a:pPr>
              <a:defRPr/>
            </a:pPr>
            <a:r>
              <a:rPr lang="da-DK"/>
              <a:t>Der findes to hovedtyper af hjerteklapsygdomme:</a:t>
            </a:r>
            <a:endParaRPr lang="da-DK"/>
          </a:p>
          <a:p>
            <a:pPr>
              <a:buFont typeface="Arial"/>
              <a:buChar char="•"/>
              <a:defRPr/>
            </a:pPr>
            <a:r>
              <a:rPr lang="da-DK" b="1"/>
              <a:t>Stenose</a:t>
            </a:r>
            <a:r>
              <a:rPr lang="da-DK"/>
              <a:t>: Når en klap bliver forsnævret og ikke kan åbne sig ordentligt. Dette fører til, at blodet har svært ved at passere gennem klappen, hvilket belaster hjertet</a:t>
            </a:r>
            <a:r>
              <a:rPr lang="en-US"/>
              <a:t>. </a:t>
            </a:r>
            <a:endParaRPr lang="en-US"/>
          </a:p>
          <a:p>
            <a:pPr lvl="1">
              <a:buFont typeface="Arial"/>
              <a:buChar char="•"/>
              <a:defRPr/>
            </a:pPr>
            <a:r>
              <a:rPr lang="en-US"/>
              <a:t>Venstre ventrikel arbejder hårdere -&gt; hypertrofi</a:t>
            </a:r>
            <a:endParaRPr lang="da-DK"/>
          </a:p>
          <a:p>
            <a:pPr>
              <a:buFont typeface="Arial"/>
              <a:buChar char="•"/>
              <a:defRPr/>
            </a:pPr>
            <a:r>
              <a:rPr lang="da-DK" b="1"/>
              <a:t>Insufficiens</a:t>
            </a:r>
            <a:r>
              <a:rPr lang="da-DK"/>
              <a:t>: Når en klap ikke lukker tæt, og blodet løber tilbage i hjertet (</a:t>
            </a:r>
            <a:r>
              <a:rPr lang="da-DK"/>
              <a:t>regurgitation</a:t>
            </a:r>
            <a:r>
              <a:rPr lang="da-DK"/>
              <a:t>). Dette kan føre til, at hjertet skal arbejde hårdere for at opretholde </a:t>
            </a:r>
            <a:r>
              <a:rPr lang="en-US"/>
              <a:t>cardiac output. </a:t>
            </a:r>
            <a:endParaRPr lang="en-US"/>
          </a:p>
          <a:p>
            <a:pPr lvl="1">
              <a:buFont typeface="Arial"/>
              <a:buChar char="•"/>
              <a:defRPr/>
            </a:pPr>
            <a:r>
              <a:rPr lang="en-US"/>
              <a:t>Tilbageværende blod belaster venstre atrium og ventrikel -&gt; volumenoverbelastning -&gt; dilateret kardiomyopati og hjertesvigt</a:t>
            </a:r>
            <a:endParaRPr lang="en-US"/>
          </a:p>
          <a:p>
            <a:pPr indent="0">
              <a:buFont typeface="Arial"/>
              <a:buNone/>
              <a:defRPr/>
            </a:pPr>
            <a:endParaRPr lang="da-DK"/>
          </a:p>
          <a:p>
            <a:pPr>
              <a:defRPr/>
            </a:pPr>
            <a:r>
              <a:rPr lang="da-DK"/>
              <a:t>Symptomer på hjerteklapsygdomme udvikler sig ofte langsomt og inkluderer åndenød, træthed, svimmelhed og i nogle tilfælde hjertebanken.</a:t>
            </a:r>
            <a:endParaRPr lang="da-DK"/>
          </a:p>
          <a:p>
            <a:pPr>
              <a:defRPr/>
            </a:pPr>
            <a:endParaRPr lang="da-DK"/>
          </a:p>
        </p:txBody>
      </p:sp>
      <p:sp>
        <p:nvSpPr>
          <p:cNvPr id="1306087874"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84218460" name="Pladsholder til slidebillede 1"/>
          <p:cNvSpPr>
            <a:spLocks noChangeAspect="1" noGrp="1" noRot="1"/>
          </p:cNvSpPr>
          <p:nvPr>
            <p:ph type="sldImg"/>
          </p:nvPr>
        </p:nvSpPr>
        <p:spPr bwMode="auto"/>
      </p:sp>
      <p:sp>
        <p:nvSpPr>
          <p:cNvPr id="17590378" name="Pladsholder til noter 2"/>
          <p:cNvSpPr>
            <a:spLocks noGrp="1"/>
          </p:cNvSpPr>
          <p:nvPr>
            <p:ph type="body" idx="1"/>
          </p:nvPr>
        </p:nvSpPr>
        <p:spPr bwMode="auto"/>
        <p:txBody>
          <a:bodyPr/>
          <a:lstStyle/>
          <a:p>
            <a:pPr>
              <a:defRPr/>
            </a:pPr>
            <a:endParaRPr lang="da-DK"/>
          </a:p>
        </p:txBody>
      </p:sp>
      <p:sp>
        <p:nvSpPr>
          <p:cNvPr id="813662502"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25786054" name="Slide Image Placeholder 1"/>
          <p:cNvSpPr/>
          <p:nvPr>
            <p:ph type="sldImg" idx="2"/>
          </p:nvPr>
        </p:nvSpPr>
        <p:spPr bwMode="auto"/>
      </p:sp>
      <p:sp>
        <p:nvSpPr>
          <p:cNvPr id="353637340" name="Text Placeholder 2"/>
          <p:cNvSpPr/>
          <p:nvPr>
            <p:ph type="body" idx="3"/>
          </p:nvPr>
        </p:nvSpPr>
        <p:spPr bwMode="auto"/>
        <p:txBody>
          <a:bodyPr/>
          <a:p>
            <a:pPr>
              <a:defRPr/>
            </a:pPr>
            <a:r>
              <a:rPr lang="en-US"/>
              <a:t>De to i skal kunne i billeder</a:t>
            </a:r>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49405358" name="Pladsholder til slidebillede 1"/>
          <p:cNvSpPr>
            <a:spLocks noChangeAspect="1" noGrp="1" noRot="1"/>
          </p:cNvSpPr>
          <p:nvPr>
            <p:ph type="sldImg"/>
          </p:nvPr>
        </p:nvSpPr>
        <p:spPr bwMode="auto"/>
      </p:sp>
      <p:sp>
        <p:nvSpPr>
          <p:cNvPr id="1264055464" name="Pladsholder til noter 2"/>
          <p:cNvSpPr>
            <a:spLocks noGrp="1"/>
          </p:cNvSpPr>
          <p:nvPr>
            <p:ph type="body" idx="1"/>
          </p:nvPr>
        </p:nvSpPr>
        <p:spPr bwMode="auto"/>
        <p:txBody>
          <a:bodyPr/>
          <a:lstStyle/>
          <a:p>
            <a:pPr>
              <a:defRPr/>
            </a:pPr>
            <a:r>
              <a:rPr lang="da-DK"/>
              <a:t>I må gerne have en ide om årsagerne </a:t>
            </a:r>
            <a:endParaRPr lang="da-DK"/>
          </a:p>
          <a:p>
            <a:pPr>
              <a:defRPr/>
            </a:pPr>
            <a:endParaRPr lang="da-DK"/>
          </a:p>
          <a:p>
            <a:pPr>
              <a:defRPr/>
            </a:pPr>
            <a:r>
              <a:rPr lang="da-DK"/>
              <a:t>Aortastenose er en af de mest almindelige hjerteklapsygdomme</a:t>
            </a:r>
            <a:endParaRPr lang="da-DK"/>
          </a:p>
          <a:p>
            <a:pPr>
              <a:defRPr/>
            </a:pPr>
            <a:endParaRPr lang="da-DK"/>
          </a:p>
          <a:p>
            <a:pPr>
              <a:defRPr/>
            </a:pPr>
            <a:r>
              <a:rPr lang="da-DK" b="1"/>
              <a:t>Patofysiologi</a:t>
            </a:r>
            <a:r>
              <a:rPr lang="da-DK"/>
              <a:t>: Over tid fører forsnævringen til, at venstre ventrikel bliver tykkere (hypertrofi) for at kompensere for det øgede pres. Men som hjertet bliver tykkere, mister det også noget af sin elasticitet, hvilket kan føre til hjertesvigt.</a:t>
            </a:r>
            <a:endParaRPr lang="da-DK"/>
          </a:p>
          <a:p>
            <a:pPr>
              <a:defRPr/>
            </a:pPr>
            <a:endParaRPr lang="da-DK"/>
          </a:p>
          <a:p>
            <a:pPr>
              <a:defRPr/>
            </a:pPr>
            <a:r>
              <a:rPr lang="da-DK"/>
              <a:t>"Som en halvblokeret udgangsdør":</a:t>
            </a:r>
            <a:endParaRPr lang="da-DK"/>
          </a:p>
          <a:p>
            <a:pPr>
              <a:buFont typeface="Arial"/>
              <a:buChar char="•"/>
              <a:defRPr/>
            </a:pPr>
            <a:r>
              <a:rPr lang="da-DK"/>
              <a:t>Forsnævring = øget modstand for uddrivning</a:t>
            </a:r>
            <a:endParaRPr lang="da-DK"/>
          </a:p>
          <a:p>
            <a:pPr>
              <a:buFont typeface="Arial"/>
              <a:buChar char="•"/>
              <a:defRPr/>
            </a:pPr>
            <a:r>
              <a:rPr lang="da-DK"/>
              <a:t>Hjertet skal arbejde hårdere = øget tryk i venstre ventrikel</a:t>
            </a:r>
            <a:endParaRPr lang="da-DK"/>
          </a:p>
          <a:p>
            <a:pPr>
              <a:buFont typeface="Arial"/>
              <a:buChar char="•"/>
              <a:defRPr/>
            </a:pPr>
            <a:r>
              <a:rPr lang="da-DK"/>
              <a:t>Medfører: </a:t>
            </a:r>
            <a:endParaRPr lang="da-DK"/>
          </a:p>
          <a:p>
            <a:pPr marL="742950" lvl="1" indent="-285750">
              <a:buFont typeface="Arial"/>
              <a:buChar char="•"/>
              <a:defRPr/>
            </a:pPr>
            <a:r>
              <a:rPr lang="da-DK"/>
              <a:t>Hypertrofi (muskelfortykkelse) - "som bodybuilding for hjertet"</a:t>
            </a:r>
            <a:endParaRPr lang="da-DK"/>
          </a:p>
          <a:p>
            <a:pPr marL="742950" lvl="1" indent="-285750">
              <a:buFont typeface="Arial"/>
              <a:buChar char="•"/>
              <a:defRPr/>
            </a:pPr>
            <a:r>
              <a:rPr lang="da-DK"/>
              <a:t>Øget iltbehov pga. hypertrofi</a:t>
            </a:r>
            <a:r>
              <a:rPr lang="en-US"/>
              <a:t> -&gt; øget risiko for iskæmi</a:t>
            </a:r>
            <a:endParaRPr lang="da-DK"/>
          </a:p>
          <a:p>
            <a:pPr marL="742950" lvl="1" indent="-285750">
              <a:buFont typeface="Arial"/>
              <a:buChar char="•"/>
              <a:defRPr/>
            </a:pPr>
            <a:r>
              <a:rPr lang="da-DK"/>
              <a:t>Nedsat komplians (stivere hjerte)</a:t>
            </a:r>
            <a:r>
              <a:rPr lang="en-US"/>
              <a:t> </a:t>
            </a:r>
            <a:endParaRPr lang="en-US"/>
          </a:p>
          <a:p>
            <a:pPr marL="1200150" lvl="2" indent="-285750">
              <a:buFont typeface="Arial"/>
              <a:buChar char="→"/>
              <a:defRPr/>
            </a:pPr>
            <a:r>
              <a:rPr lang="da-DK"/>
              <a:t>Diastolisk dysfunktion (problemer med fyldning)</a:t>
            </a:r>
            <a:r>
              <a:rPr lang="en-US"/>
              <a:t> </a:t>
            </a:r>
            <a:endParaRPr lang="en-US"/>
          </a:p>
          <a:p>
            <a:pPr marL="1200150" lvl="2" indent="-285750">
              <a:buFont typeface="Arial"/>
              <a:buChar char="→"/>
              <a:defRPr/>
            </a:pPr>
            <a:r>
              <a:rPr lang="en-US"/>
              <a:t> </a:t>
            </a:r>
            <a:r>
              <a:rPr lang="en-US"/>
              <a:t>øget tryk i atriet da det er sværere at fylde den stive ventrikel</a:t>
            </a:r>
            <a:endParaRPr lang="en-US"/>
          </a:p>
          <a:p>
            <a:pPr marL="1657350" lvl="3" indent="-285750">
              <a:buFont typeface="Arial"/>
              <a:buChar char="→"/>
              <a:defRPr/>
            </a:pPr>
            <a:r>
              <a:rPr lang="en-US"/>
              <a:t>pulmonal venestase (lungeødem) -&gt; åndenød</a:t>
            </a:r>
            <a:endParaRPr lang="en-US"/>
          </a:p>
          <a:p>
            <a:pPr marL="1657350" lvl="3" indent="-285750">
              <a:buFont typeface="Arial"/>
              <a:buChar char="→"/>
              <a:defRPr/>
            </a:pPr>
            <a:r>
              <a:rPr lang="en-US"/>
              <a:t>Kronisk trykstigning og forstørrelse af venstre atrie kan føre til AFLI pgs elektrisk ustabilitet.</a:t>
            </a:r>
            <a:endParaRPr lang="en-US"/>
          </a:p>
          <a:p>
            <a:pPr marL="1657350" lvl="3" indent="-285750">
              <a:buFont typeface="Arial"/>
              <a:buChar char="→"/>
              <a:defRPr/>
            </a:pPr>
            <a:endParaRPr lang="da-DK" b="1"/>
          </a:p>
          <a:p>
            <a:pPr>
              <a:defRPr/>
            </a:pPr>
            <a:r>
              <a:rPr lang="da-DK" b="1"/>
              <a:t>Årsager</a:t>
            </a:r>
            <a:r>
              <a:rPr lang="da-DK"/>
              <a:t>: aortastenose skyldes ofte  forkalkninger på klapperne, som kan opstå med alderen. Medfødte faktorer som en </a:t>
            </a:r>
            <a:r>
              <a:rPr lang="da-DK"/>
              <a:t>bicuspid</a:t>
            </a:r>
            <a:r>
              <a:rPr lang="da-DK"/>
              <a:t> aortaklap (to klapper i stedet for tre) kan også øge risikoen. </a:t>
            </a:r>
            <a:endParaRPr lang="da-DK"/>
          </a:p>
          <a:p>
            <a:pPr>
              <a:defRPr/>
            </a:pPr>
            <a:r>
              <a:rPr lang="da-DK"/>
              <a:t>Endokarditis</a:t>
            </a:r>
            <a:r>
              <a:rPr lang="da-DK"/>
              <a:t> (infektion i hjertet) kan også beskadige klapperne og føre til stenose.</a:t>
            </a:r>
            <a:endParaRPr lang="da-DK"/>
          </a:p>
        </p:txBody>
      </p:sp>
      <p:sp>
        <p:nvSpPr>
          <p:cNvPr id="1282154397"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50163836" name="Pladsholder til slidebillede 1"/>
          <p:cNvSpPr>
            <a:spLocks noChangeAspect="1" noGrp="1" noRot="1"/>
          </p:cNvSpPr>
          <p:nvPr>
            <p:ph type="sldImg"/>
          </p:nvPr>
        </p:nvSpPr>
        <p:spPr bwMode="auto"/>
      </p:sp>
      <p:sp>
        <p:nvSpPr>
          <p:cNvPr id="1875343392" name="Pladsholder til noter 2"/>
          <p:cNvSpPr>
            <a:spLocks noGrp="1"/>
          </p:cNvSpPr>
          <p:nvPr>
            <p:ph type="body" idx="1"/>
          </p:nvPr>
        </p:nvSpPr>
        <p:spPr bwMode="auto"/>
        <p:txBody>
          <a:bodyPr/>
          <a:lstStyle/>
          <a:p>
            <a:pPr>
              <a:defRPr/>
            </a:pPr>
            <a:r>
              <a:rPr lang="da-DK"/>
              <a:t>Diagnose – kan også ofte høres med stetoskop </a:t>
            </a:r>
            <a:endParaRPr lang="da-DK"/>
          </a:p>
          <a:p>
            <a:pPr>
              <a:defRPr/>
            </a:pPr>
            <a:endParaRPr lang="da-DK"/>
          </a:p>
          <a:p>
            <a:pPr>
              <a:defRPr/>
            </a:pPr>
            <a:r>
              <a:rPr lang="da-DK" b="1"/>
              <a:t>Åndenød</a:t>
            </a:r>
            <a:r>
              <a:rPr lang="da-DK"/>
              <a:t>: fordi hjertet har svært ved at pumpe blodet effektivt ud, får kroppens muskler ikke nok ilt under fysisk aktivitet, hvilket medfører åndenød.</a:t>
            </a:r>
            <a:endParaRPr lang="da-DK"/>
          </a:p>
          <a:p>
            <a:pPr>
              <a:defRPr/>
            </a:pPr>
            <a:r>
              <a:rPr lang="da-DK" b="1"/>
              <a:t>Brystsmerter (angina)</a:t>
            </a:r>
            <a:r>
              <a:rPr lang="da-DK"/>
              <a:t>: hjertet skal arbejde hårdere for at pumpe blod gennem den forsnævrede klap, hvilket kan reducere blodtilførslen til hjertemusklen selv og forårsage smerte.</a:t>
            </a:r>
            <a:endParaRPr lang="da-DK"/>
          </a:p>
          <a:p>
            <a:pPr>
              <a:defRPr/>
            </a:pPr>
            <a:r>
              <a:rPr lang="da-DK" b="1"/>
              <a:t>Besvimelse (synkope)</a:t>
            </a:r>
            <a:r>
              <a:rPr lang="da-DK"/>
              <a:t>: Dette sker, fordi blodtilførslen til hjernen kan blive utilstrækkelig under fysisk anstrengelse.</a:t>
            </a:r>
            <a:endParaRPr lang="da-DK"/>
          </a:p>
          <a:p>
            <a:pPr>
              <a:defRPr/>
            </a:pPr>
            <a:endParaRPr lang="da-DK"/>
          </a:p>
          <a:p>
            <a:pPr>
              <a:defRPr/>
            </a:pPr>
            <a:endParaRPr lang="da-DK"/>
          </a:p>
          <a:p>
            <a:pPr>
              <a:defRPr/>
            </a:pPr>
            <a:r>
              <a:rPr lang="da-DK"/>
              <a:t>Vigtigst er ekkokardiografi, som giver et billede af klapperne og hjertets </a:t>
            </a:r>
            <a:r>
              <a:rPr lang="da-DK"/>
              <a:t>funktion.Stetoskopisk</a:t>
            </a:r>
            <a:r>
              <a:rPr lang="da-DK"/>
              <a:t> undersøgelse kan afsløre en karakteristisk systolisk mislyd (</a:t>
            </a:r>
            <a:r>
              <a:rPr lang="da-DK"/>
              <a:t>murmur</a:t>
            </a:r>
            <a:r>
              <a:rPr lang="da-DK"/>
              <a:t>) ved aortastenose.</a:t>
            </a:r>
            <a:endParaRPr lang="da-DK"/>
          </a:p>
          <a:p>
            <a:pPr>
              <a:defRPr/>
            </a:pPr>
            <a:r>
              <a:rPr lang="da-DK"/>
              <a:t>Eer</a:t>
            </a:r>
            <a:r>
              <a:rPr lang="da-DK"/>
              <a:t> den vigtigste diagnostiske test, da den måler:</a:t>
            </a:r>
            <a:endParaRPr lang="da-DK"/>
          </a:p>
          <a:p>
            <a:pPr>
              <a:buFont typeface="Arial"/>
              <a:buChar char="•"/>
              <a:defRPr/>
            </a:pPr>
            <a:r>
              <a:rPr lang="da-DK" b="1"/>
              <a:t>Klapareal</a:t>
            </a:r>
            <a:r>
              <a:rPr lang="da-DK"/>
              <a:t>: Hvor snæver klappen er.</a:t>
            </a:r>
            <a:endParaRPr lang="da-DK"/>
          </a:p>
          <a:p>
            <a:pPr>
              <a:buFont typeface="Arial"/>
              <a:buChar char="•"/>
              <a:defRPr/>
            </a:pPr>
            <a:r>
              <a:rPr lang="da-DK" b="1"/>
              <a:t>Graden af stenose</a:t>
            </a:r>
            <a:r>
              <a:rPr lang="da-DK"/>
              <a:t>: Hvor hårdt hjertet skal arbejde for at få blodet ud.</a:t>
            </a:r>
            <a:endParaRPr lang="da-DK"/>
          </a:p>
          <a:p>
            <a:pPr>
              <a:defRPr/>
            </a:pPr>
            <a:r>
              <a:rPr lang="da-DK"/>
              <a:t>symptomerne på aortastenose typisk ikke opstår, før stenosen er alvorlig, hvilket er grunden til, at denne sygdom ofte først opdages i avancerede stadier.</a:t>
            </a:r>
            <a:endParaRPr lang="da-DK"/>
          </a:p>
          <a:p>
            <a:pPr>
              <a:defRPr/>
            </a:pPr>
            <a:endParaRPr lang="da-DK"/>
          </a:p>
        </p:txBody>
      </p:sp>
      <p:sp>
        <p:nvSpPr>
          <p:cNvPr id="1537871705"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97440783" name="Slide Image Placeholder 1"/>
          <p:cNvSpPr/>
          <p:nvPr>
            <p:ph type="sldImg" idx="2"/>
          </p:nvPr>
        </p:nvSpPr>
        <p:spPr bwMode="auto"/>
      </p:sp>
      <p:sp>
        <p:nvSpPr>
          <p:cNvPr id="1542208355" name="Text Placeholder 2"/>
          <p:cNvSpPr/>
          <p:nvPr>
            <p:ph type="body" idx="3"/>
          </p:nvPr>
        </p:nvSpPr>
        <p:spPr bwMode="auto"/>
        <p:txBody>
          <a:bodyPr/>
          <a:p>
            <a:pPr>
              <a:defRPr/>
            </a:pPr>
            <a:r>
              <a:rPr lang="en-US"/>
              <a:t>Mekanisk klap kan høres uden stetoskop</a:t>
            </a:r>
            <a:endParaRPr lang="en-US"/>
          </a:p>
          <a:p>
            <a:pPr>
              <a:defRPr/>
            </a:pPr>
            <a:endParaRPr lang="en-US"/>
          </a:p>
          <a:p>
            <a:pPr>
              <a:defRPr/>
            </a:pPr>
            <a:r>
              <a:rPr lang="en-US"/>
              <a:t>Lidt ekkokardiografi for at få en fornemmelse af at det giver et strukturelt billede af hjertet. Man kan også måle klapdiameter, og blodflow gennem klapper.</a:t>
            </a:r>
            <a:endParaRPr lang="en-US"/>
          </a:p>
          <a:p>
            <a:pPr>
              <a:defRPr/>
            </a:pPr>
            <a:r>
              <a:rPr lang="en-US"/>
              <a:t>Bemærk forskellen i hvor åben den er, og at den er tykkere og calcificeret (fremstår lysere)</a:t>
            </a:r>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55972388" name="Pladsholder til slidebillede 1"/>
          <p:cNvSpPr>
            <a:spLocks noChangeAspect="1" noGrp="1" noRot="1"/>
          </p:cNvSpPr>
          <p:nvPr>
            <p:ph type="sldImg"/>
          </p:nvPr>
        </p:nvSpPr>
        <p:spPr bwMode="auto"/>
      </p:sp>
      <p:sp>
        <p:nvSpPr>
          <p:cNvPr id="23767284" name="Pladsholder til noter 2"/>
          <p:cNvSpPr>
            <a:spLocks noGrp="1"/>
          </p:cNvSpPr>
          <p:nvPr>
            <p:ph type="body" idx="1"/>
          </p:nvPr>
        </p:nvSpPr>
        <p:spPr bwMode="auto"/>
        <p:txBody>
          <a:bodyPr/>
          <a:lstStyle/>
          <a:p>
            <a:pPr>
              <a:defRPr/>
            </a:pPr>
            <a:r>
              <a:rPr lang="en-US"/>
              <a:t>I skal vide der er medicinsk behandling af komplikationer. Ikke kende alt i detaljer. </a:t>
            </a:r>
            <a:endParaRPr lang="en-US"/>
          </a:p>
          <a:p>
            <a:pPr>
              <a:defRPr/>
            </a:pPr>
            <a:endParaRPr lang="da-DK"/>
          </a:p>
          <a:p>
            <a:pPr>
              <a:buFont typeface="Arial"/>
              <a:buChar char="•"/>
              <a:defRPr/>
            </a:pPr>
            <a:r>
              <a:rPr lang="da-DK" b="1"/>
              <a:t>Medicinsk behandling</a:t>
            </a:r>
            <a:r>
              <a:rPr lang="da-DK"/>
              <a:t>: medicinsk behandling kan hjælpe med at kontrollere symptomer som højt blodtryk eller hjertesvigt, men det kan ikke kurere selve stenosen.</a:t>
            </a:r>
            <a:endParaRPr lang="da-DK"/>
          </a:p>
          <a:p>
            <a:pPr lvl="1">
              <a:buFont typeface="Arial"/>
              <a:buChar char="•"/>
              <a:defRPr/>
            </a:pPr>
            <a:r>
              <a:rPr lang="en-US"/>
              <a:t>AFLI opstår ofte pga. forstørrelse af venstre atrie sekundært til trykstigning i venstre atrium. Dette fører til elektrisk ustabilitet. </a:t>
            </a:r>
            <a:endParaRPr lang="da-DK"/>
          </a:p>
          <a:p>
            <a:pPr>
              <a:buFont typeface="Arial"/>
              <a:buChar char="•"/>
              <a:defRPr/>
            </a:pPr>
            <a:endParaRPr lang="da-DK" b="1"/>
          </a:p>
          <a:p>
            <a:pPr>
              <a:buFont typeface="Arial"/>
              <a:buChar char="•"/>
              <a:defRPr/>
            </a:pPr>
            <a:r>
              <a:rPr lang="da-DK" b="1"/>
              <a:t>Kirurgi</a:t>
            </a:r>
            <a:r>
              <a:rPr lang="da-DK"/>
              <a:t>: Den mest effektive behandling for alvorlig aortastenose er kirurgisk udskiftning af aortaklappen (AVR - </a:t>
            </a:r>
            <a:r>
              <a:rPr lang="da-DK"/>
              <a:t>aortic</a:t>
            </a:r>
            <a:r>
              <a:rPr lang="da-DK"/>
              <a:t> </a:t>
            </a:r>
            <a:r>
              <a:rPr lang="da-DK"/>
              <a:t>valve</a:t>
            </a:r>
            <a:r>
              <a:rPr lang="da-DK"/>
              <a:t> </a:t>
            </a:r>
            <a:r>
              <a:rPr lang="da-DK"/>
              <a:t>replacement</a:t>
            </a:r>
            <a:r>
              <a:rPr lang="da-DK"/>
              <a:t>). Der er to typer kirurgi:</a:t>
            </a:r>
            <a:endParaRPr lang="da-DK"/>
          </a:p>
          <a:p>
            <a:pPr lvl="1">
              <a:buFont typeface="Arial"/>
              <a:buChar char="•"/>
              <a:defRPr/>
            </a:pPr>
            <a:r>
              <a:rPr lang="da-DK" b="1"/>
              <a:t>Åben hjertekirurgi</a:t>
            </a:r>
            <a:r>
              <a:rPr lang="da-DK"/>
              <a:t>: Hvor klappen erstattes med en mekanisk eller biologisk klap.</a:t>
            </a:r>
            <a:endParaRPr lang="da-DK"/>
          </a:p>
          <a:p>
            <a:pPr lvl="1">
              <a:buFont typeface="Arial"/>
              <a:buChar char="•"/>
              <a:defRPr/>
            </a:pPr>
            <a:r>
              <a:rPr lang="da-DK" b="1"/>
              <a:t>TAVI (</a:t>
            </a:r>
            <a:r>
              <a:rPr lang="da-DK" b="1"/>
              <a:t>Transkateter</a:t>
            </a:r>
            <a:r>
              <a:rPr lang="da-DK" b="1"/>
              <a:t> aortaklapimplantation)</a:t>
            </a:r>
            <a:r>
              <a:rPr lang="da-DK"/>
              <a:t>: En mindre invasiv procedure, hvor klappen udskiftes via et kateter indført gennem lysken. </a:t>
            </a:r>
            <a:endParaRPr lang="da-DK"/>
          </a:p>
        </p:txBody>
      </p:sp>
      <p:sp>
        <p:nvSpPr>
          <p:cNvPr id="1258779625"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31806184" name="Pladsholder til slidebillede 1"/>
          <p:cNvSpPr>
            <a:spLocks noChangeAspect="1" noGrp="1" noRot="1"/>
          </p:cNvSpPr>
          <p:nvPr>
            <p:ph type="sldImg"/>
          </p:nvPr>
        </p:nvSpPr>
        <p:spPr bwMode="auto"/>
      </p:sp>
      <p:sp>
        <p:nvSpPr>
          <p:cNvPr id="1110228100" name="Pladsholder til noter 2"/>
          <p:cNvSpPr>
            <a:spLocks noGrp="1"/>
          </p:cNvSpPr>
          <p:nvPr>
            <p:ph type="body" idx="1"/>
          </p:nvPr>
        </p:nvSpPr>
        <p:spPr bwMode="auto"/>
        <p:txBody>
          <a:bodyPr/>
          <a:lstStyle/>
          <a:p>
            <a:pPr>
              <a:defRPr/>
            </a:pPr>
            <a:r>
              <a:rPr lang="da-DK"/>
              <a:t>Perifær</a:t>
            </a:r>
            <a:r>
              <a:rPr lang="da-DK"/>
              <a:t> arteriesygdom (PAD) opstår, når åreforkalkning i benenes arterier reducerer blodgennemstrømningen og medfører iskæmi. Det tidligste symptom er </a:t>
            </a:r>
            <a:r>
              <a:rPr lang="da-DK"/>
              <a:t>claudicatio</a:t>
            </a:r>
            <a:r>
              <a:rPr lang="da-DK"/>
              <a:t> </a:t>
            </a:r>
            <a:r>
              <a:rPr lang="da-DK"/>
              <a:t>intermittens</a:t>
            </a:r>
            <a:r>
              <a:rPr lang="da-DK"/>
              <a:t>.</a:t>
            </a:r>
            <a:endParaRPr lang="da-DK"/>
          </a:p>
          <a:p>
            <a:pPr>
              <a:defRPr/>
            </a:pPr>
            <a:endParaRPr lang="da-DK"/>
          </a:p>
          <a:p>
            <a:pPr>
              <a:defRPr/>
            </a:pPr>
            <a:r>
              <a:rPr lang="da-DK" b="1"/>
              <a:t>Hvad er </a:t>
            </a:r>
            <a:r>
              <a:rPr lang="da-DK" b="1"/>
              <a:t>claudicatio</a:t>
            </a:r>
            <a:r>
              <a:rPr lang="da-DK" b="1"/>
              <a:t> </a:t>
            </a:r>
            <a:r>
              <a:rPr lang="da-DK" b="1"/>
              <a:t>intermittens</a:t>
            </a:r>
            <a:r>
              <a:rPr lang="da-DK" b="1"/>
              <a:t>, og hvad skyldes det? Vi kommer yderligere ind på det om lidt.</a:t>
            </a:r>
            <a:endParaRPr lang="da-DK"/>
          </a:p>
          <a:p>
            <a:pPr>
              <a:buFont typeface="Arial"/>
              <a:buChar char="•"/>
              <a:defRPr/>
            </a:pPr>
            <a:r>
              <a:rPr lang="da-DK"/>
              <a:t>Claudicatio</a:t>
            </a:r>
            <a:r>
              <a:rPr lang="da-DK"/>
              <a:t> </a:t>
            </a:r>
            <a:r>
              <a:rPr lang="da-DK"/>
              <a:t>intermittens</a:t>
            </a:r>
            <a:r>
              <a:rPr lang="da-DK"/>
              <a:t> er smerter i benene, der opstår under gang og lindres ved hvile. Det skyldes utilstrækkelig blodforsyning til musklerne som følge af åreforkalkning i benets arterier.</a:t>
            </a:r>
            <a:endParaRPr lang="da-DK"/>
          </a:p>
          <a:p>
            <a:pPr>
              <a:buFont typeface="Arial"/>
              <a:buChar char="•"/>
              <a:defRPr/>
            </a:pPr>
            <a:endParaRPr lang="da-DK"/>
          </a:p>
          <a:p>
            <a:pPr>
              <a:defRPr/>
            </a:pPr>
            <a:r>
              <a:rPr lang="da-DK" b="1"/>
              <a:t>Hvilke objektive fund kan man finde ved undersøgelse af en patient med kronisk iskæmi? Yderligere info om lidt hvis i ikke har bud!</a:t>
            </a:r>
            <a:endParaRPr lang="da-DK"/>
          </a:p>
          <a:p>
            <a:pPr>
              <a:buFont typeface="Arial"/>
              <a:buChar char="•"/>
              <a:defRPr/>
            </a:pPr>
            <a:r>
              <a:rPr lang="da-DK"/>
              <a:t>Fundene kan inkludere bleghed, cyanose, sår eller nekrose på huden, kulde i ekstremiteterne, svag eller fraværende puls og nedsat kapillærrespons.</a:t>
            </a:r>
            <a:endParaRPr lang="da-DK"/>
          </a:p>
          <a:p>
            <a:pPr>
              <a:buFont typeface="Arial"/>
              <a:buChar char="•"/>
              <a:defRPr/>
            </a:pPr>
            <a:endParaRPr lang="da-DK"/>
          </a:p>
          <a:p>
            <a:pPr>
              <a:defRPr/>
            </a:pPr>
            <a:r>
              <a:rPr lang="da-DK" b="1"/>
              <a:t>Hvad er behandlingen af kronisk iskæmi?</a:t>
            </a:r>
            <a:endParaRPr lang="da-DK"/>
          </a:p>
          <a:p>
            <a:pPr>
              <a:buFont typeface="Arial"/>
              <a:buChar char="•"/>
              <a:defRPr/>
            </a:pPr>
            <a:r>
              <a:rPr lang="da-DK"/>
              <a:t>Behandlingen omfatter risikofaktorreduktion (rygestop, gangtræning, kostændringer), medicinsk behandling med </a:t>
            </a:r>
            <a:r>
              <a:rPr lang="da-DK"/>
              <a:t>blodpladehæmmere</a:t>
            </a:r>
            <a:r>
              <a:rPr lang="da-DK"/>
              <a:t> og </a:t>
            </a:r>
            <a:r>
              <a:rPr lang="da-DK"/>
              <a:t>statiner</a:t>
            </a:r>
            <a:r>
              <a:rPr lang="da-DK"/>
              <a:t>, og i svære tilfælde kirurgisk indgreb som </a:t>
            </a:r>
            <a:r>
              <a:rPr lang="da-DK"/>
              <a:t>trombolyse</a:t>
            </a:r>
            <a:r>
              <a:rPr lang="da-DK"/>
              <a:t>, ballonudvidelse eller </a:t>
            </a:r>
            <a:r>
              <a:rPr lang="da-DK"/>
              <a:t>bypass-operation</a:t>
            </a:r>
            <a:r>
              <a:rPr lang="da-DK"/>
              <a:t>.</a:t>
            </a:r>
            <a:endParaRPr lang="da-DK"/>
          </a:p>
          <a:p>
            <a:pPr>
              <a:defRPr/>
            </a:pPr>
            <a:endParaRPr lang="da-DK"/>
          </a:p>
          <a:p>
            <a:pPr>
              <a:defRPr/>
            </a:pPr>
            <a:endParaRPr lang="da-DK"/>
          </a:p>
          <a:p>
            <a:pPr>
              <a:defRPr/>
            </a:pPr>
            <a:r>
              <a:rPr lang="da-DK" b="1"/>
              <a:t>Kollateraler er alternative blodkar, der kan forsyne et vævsområde, når den primære arterie er blokeret eller indsnævret.</a:t>
            </a:r>
            <a:endParaRPr lang="da-DK" b="1"/>
          </a:p>
          <a:p>
            <a:pPr>
              <a:defRPr/>
            </a:pPr>
            <a:r>
              <a:rPr lang="da-DK"/>
              <a:t>Karakteristika:</a:t>
            </a:r>
            <a:endParaRPr lang="da-DK"/>
          </a:p>
          <a:p>
            <a:pPr>
              <a:buFont typeface="Arial"/>
              <a:buChar char="•"/>
              <a:defRPr/>
            </a:pPr>
            <a:r>
              <a:rPr lang="da-DK"/>
              <a:t>Normalt små og inaktive blodkar</a:t>
            </a:r>
            <a:endParaRPr lang="da-DK"/>
          </a:p>
          <a:p>
            <a:pPr>
              <a:buFont typeface="Arial"/>
              <a:buChar char="•"/>
              <a:defRPr/>
            </a:pPr>
            <a:r>
              <a:rPr lang="da-DK"/>
              <a:t>Kan udvide sig og overtage blodforsyningen ved behov</a:t>
            </a:r>
            <a:endParaRPr lang="da-DK"/>
          </a:p>
          <a:p>
            <a:pPr>
              <a:buFont typeface="Arial"/>
              <a:buChar char="•"/>
              <a:defRPr/>
            </a:pPr>
            <a:r>
              <a:rPr lang="da-DK" b="1"/>
              <a:t>Kroppens egen bypass funktion</a:t>
            </a:r>
            <a:endParaRPr lang="da-DK" b="1"/>
          </a:p>
          <a:p>
            <a:pPr>
              <a:buFont typeface="Arial"/>
              <a:buChar char="•"/>
              <a:defRPr/>
            </a:pPr>
            <a:r>
              <a:rPr lang="da-DK" b="1"/>
              <a:t>Danner et "naturligt bypass" </a:t>
            </a:r>
            <a:r>
              <a:rPr lang="da-DK"/>
              <a:t>omkring en blokering</a:t>
            </a:r>
            <a:endParaRPr lang="da-DK"/>
          </a:p>
          <a:p>
            <a:pPr>
              <a:defRPr/>
            </a:pPr>
            <a:r>
              <a:rPr lang="da-DK"/>
              <a:t>Udvikling af kollateraler:</a:t>
            </a:r>
            <a:endParaRPr lang="da-DK"/>
          </a:p>
          <a:p>
            <a:pPr>
              <a:buFont typeface="+mj-lt"/>
              <a:buAutoNum type="arabicPeriod"/>
              <a:defRPr/>
            </a:pPr>
            <a:r>
              <a:rPr lang="da-DK"/>
              <a:t>Udløsende faktor: Gradvis indsnævring af en hovedarterie (f.eks. ved åreforkalkning)</a:t>
            </a:r>
            <a:endParaRPr lang="da-DK"/>
          </a:p>
          <a:p>
            <a:pPr>
              <a:buFont typeface="+mj-lt"/>
              <a:buAutoNum type="arabicPeriod"/>
              <a:defRPr/>
            </a:pPr>
            <a:r>
              <a:rPr lang="da-DK"/>
              <a:t>Nedsat blodforsyning fører til lokalt iltmangel (iskæmi)</a:t>
            </a:r>
            <a:endParaRPr lang="da-DK"/>
          </a:p>
          <a:p>
            <a:pPr>
              <a:buFont typeface="+mj-lt"/>
              <a:buAutoNum type="arabicPeriod"/>
              <a:defRPr/>
            </a:pPr>
            <a:r>
              <a:rPr lang="da-DK"/>
              <a:t>Iskæmi stimulerer frigivelse af vækstfaktorer</a:t>
            </a:r>
            <a:endParaRPr lang="da-DK"/>
          </a:p>
          <a:p>
            <a:pPr>
              <a:buFont typeface="+mj-lt"/>
              <a:buAutoNum type="arabicPeriod"/>
              <a:defRPr/>
            </a:pPr>
            <a:r>
              <a:rPr lang="da-DK"/>
              <a:t>Vækstfaktorer fremmer udvidelse og vækst af eksisterende små blodkar</a:t>
            </a:r>
            <a:endParaRPr lang="da-DK"/>
          </a:p>
          <a:p>
            <a:pPr>
              <a:buFont typeface="+mj-lt"/>
              <a:buAutoNum type="arabicPeriod"/>
              <a:defRPr/>
            </a:pPr>
            <a:r>
              <a:rPr lang="da-DK"/>
              <a:t>Over tid kan disse udviklede kollateraler overtage en betydelig del af blodforsyningen</a:t>
            </a:r>
            <a:endParaRPr lang="da-DK"/>
          </a:p>
          <a:p>
            <a:pPr>
              <a:defRPr/>
            </a:pPr>
            <a:r>
              <a:rPr lang="da-DK"/>
              <a:t>Betydning ved perifer arteriesygdom:</a:t>
            </a:r>
            <a:endParaRPr lang="da-DK"/>
          </a:p>
          <a:p>
            <a:pPr>
              <a:buFont typeface="Arial"/>
              <a:buChar char="•"/>
              <a:defRPr/>
            </a:pPr>
            <a:r>
              <a:rPr lang="da-DK"/>
              <a:t>Kan delvist kompensere for nedsat blodgennemstrømning i hovedarterien</a:t>
            </a:r>
            <a:endParaRPr lang="da-DK"/>
          </a:p>
          <a:p>
            <a:pPr>
              <a:buFont typeface="Arial"/>
              <a:buChar char="•"/>
              <a:defRPr/>
            </a:pPr>
            <a:r>
              <a:rPr lang="da-DK"/>
              <a:t>Kan forklare, hvorfor nogle patienter har mindre alvorlige symptomer end andre med samme grad af arteriel obstruktion</a:t>
            </a:r>
            <a:endParaRPr lang="da-DK"/>
          </a:p>
          <a:p>
            <a:pPr>
              <a:buFont typeface="Arial"/>
              <a:buChar char="•"/>
              <a:defRPr/>
            </a:pPr>
            <a:r>
              <a:rPr lang="da-DK"/>
              <a:t>Bidrager til at forsinke udviklingen af kritisk iskæmi</a:t>
            </a:r>
            <a:endParaRPr lang="da-DK"/>
          </a:p>
          <a:p>
            <a:pPr>
              <a:defRPr/>
            </a:pPr>
            <a:r>
              <a:rPr lang="da-DK"/>
              <a:t>Stimulering af kollateraldannelse:</a:t>
            </a:r>
            <a:endParaRPr lang="da-DK"/>
          </a:p>
          <a:p>
            <a:pPr>
              <a:buFont typeface="Arial"/>
              <a:buChar char="•"/>
              <a:defRPr/>
            </a:pPr>
            <a:r>
              <a:rPr lang="da-DK"/>
              <a:t>Regelmæssig fysisk aktivitet, især gangtræning, kan fremme dannelsen af kollateraler</a:t>
            </a:r>
            <a:endParaRPr lang="da-DK"/>
          </a:p>
          <a:p>
            <a:pPr>
              <a:buFont typeface="Arial"/>
              <a:buChar char="•"/>
              <a:defRPr/>
            </a:pPr>
            <a:r>
              <a:rPr lang="da-DK"/>
              <a:t>Dette er en af grundene til, at gangtræning er en vigtig del af behandlingen ved </a:t>
            </a:r>
            <a:r>
              <a:rPr lang="da-DK"/>
              <a:t>claudicatio</a:t>
            </a:r>
            <a:r>
              <a:rPr lang="da-DK"/>
              <a:t> </a:t>
            </a:r>
            <a:r>
              <a:rPr lang="da-DK"/>
              <a:t>intermittens</a:t>
            </a:r>
            <a:endParaRPr lang="da-DK"/>
          </a:p>
        </p:txBody>
      </p:sp>
      <p:sp>
        <p:nvSpPr>
          <p:cNvPr id="730226501"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84239428" name="Pladsholder til slidebillede 1"/>
          <p:cNvSpPr>
            <a:spLocks noChangeAspect="1" noGrp="1" noRot="1"/>
          </p:cNvSpPr>
          <p:nvPr>
            <p:ph type="sldImg"/>
          </p:nvPr>
        </p:nvSpPr>
        <p:spPr bwMode="auto"/>
      </p:sp>
      <p:sp>
        <p:nvSpPr>
          <p:cNvPr id="1398683699" name="Pladsholder til noter 2"/>
          <p:cNvSpPr>
            <a:spLocks noGrp="1"/>
          </p:cNvSpPr>
          <p:nvPr>
            <p:ph type="body" idx="1"/>
          </p:nvPr>
        </p:nvSpPr>
        <p:spPr bwMode="auto"/>
        <p:txBody>
          <a:bodyPr/>
          <a:lstStyle/>
          <a:p>
            <a:pPr>
              <a:defRPr/>
            </a:pPr>
            <a:r>
              <a:rPr lang="en-US" b="1"/>
              <a:t>Skal vide at det er primærbehnaling</a:t>
            </a:r>
            <a:endParaRPr lang="da-DK" b="1"/>
          </a:p>
          <a:p>
            <a:pPr>
              <a:defRPr/>
            </a:pPr>
            <a:endParaRPr lang="da-DK"/>
          </a:p>
          <a:p>
            <a:pPr>
              <a:buFont typeface="Arial"/>
              <a:buChar char="•"/>
              <a:defRPr/>
            </a:pPr>
            <a:r>
              <a:rPr lang="da-DK"/>
              <a:t>1. TAVI (Transcatheter Aortic Valve Implantation)</a:t>
            </a:r>
            <a:endParaRPr lang="da-DK"/>
          </a:p>
          <a:p>
            <a:pPr>
              <a:buFont typeface="Arial"/>
              <a:buChar char="•"/>
              <a:defRPr/>
            </a:pPr>
            <a:endParaRPr lang="da-DK"/>
          </a:p>
          <a:p>
            <a:pPr>
              <a:buFont typeface="Arial"/>
              <a:buChar char="•"/>
              <a:defRPr/>
            </a:pPr>
            <a:r>
              <a:rPr lang="da-DK"/>
              <a:t>Fordele:</a:t>
            </a:r>
            <a:endParaRPr lang="da-DK"/>
          </a:p>
          <a:p>
            <a:pPr>
              <a:buFont typeface="Arial"/>
              <a:buChar char="•"/>
              <a:defRPr/>
            </a:pPr>
            <a:endParaRPr lang="da-DK"/>
          </a:p>
          <a:p>
            <a:pPr>
              <a:buFont typeface="Arial"/>
              <a:buChar char="•"/>
              <a:defRPr/>
            </a:pPr>
            <a:r>
              <a:rPr lang="da-DK"/>
              <a:t>    Minimalt invasiv: Ingen åben hjertekirurgi eller hjerte-lunge-maskine.</a:t>
            </a:r>
            <a:endParaRPr lang="da-DK"/>
          </a:p>
          <a:p>
            <a:pPr>
              <a:buFont typeface="Arial"/>
              <a:buChar char="•"/>
              <a:defRPr/>
            </a:pPr>
            <a:endParaRPr lang="da-DK"/>
          </a:p>
          <a:p>
            <a:pPr>
              <a:buFont typeface="Arial"/>
              <a:buChar char="•"/>
              <a:defRPr/>
            </a:pPr>
            <a:r>
              <a:rPr lang="da-DK"/>
              <a:t>    Kort genopretningstid: Patienter kan ofte rejse hjem efter 2-4 dage.</a:t>
            </a:r>
            <a:endParaRPr lang="da-DK"/>
          </a:p>
          <a:p>
            <a:pPr>
              <a:buFont typeface="Arial"/>
              <a:buChar char="•"/>
              <a:defRPr/>
            </a:pPr>
            <a:endParaRPr lang="da-DK"/>
          </a:p>
          <a:p>
            <a:pPr>
              <a:buFont typeface="Arial"/>
              <a:buChar char="•"/>
              <a:defRPr/>
            </a:pPr>
            <a:r>
              <a:rPr lang="da-DK"/>
              <a:t>    Egnet til højrisikopatienter: Ældre, patienter med comorbiditeter (KOL, diabetes) eller tidligere hjertekirurgi.</a:t>
            </a:r>
            <a:endParaRPr lang="da-DK"/>
          </a:p>
          <a:p>
            <a:pPr>
              <a:buFont typeface="Arial"/>
              <a:buChar char="•"/>
              <a:defRPr/>
            </a:pPr>
            <a:endParaRPr lang="da-DK"/>
          </a:p>
          <a:p>
            <a:pPr>
              <a:buFont typeface="Arial"/>
              <a:buChar char="•"/>
              <a:defRPr/>
            </a:pPr>
            <a:r>
              <a:rPr lang="da-DK"/>
              <a:t>    Lav risiko for blødning/infektion: Sammenlignet med åben kirurgi.</a:t>
            </a:r>
            <a:endParaRPr lang="da-DK"/>
          </a:p>
          <a:p>
            <a:pPr>
              <a:buFont typeface="Arial"/>
              <a:buChar char="•"/>
              <a:defRPr/>
            </a:pPr>
            <a:endParaRPr lang="da-DK"/>
          </a:p>
          <a:p>
            <a:pPr>
              <a:buFont typeface="Arial"/>
              <a:buChar char="•"/>
              <a:defRPr/>
            </a:pPr>
            <a:r>
              <a:rPr lang="da-DK"/>
              <a:t>Ulemper:</a:t>
            </a:r>
            <a:endParaRPr lang="da-DK"/>
          </a:p>
          <a:p>
            <a:pPr>
              <a:buFont typeface="Arial"/>
              <a:buChar char="•"/>
              <a:defRPr/>
            </a:pPr>
            <a:endParaRPr lang="da-DK"/>
          </a:p>
          <a:p>
            <a:pPr>
              <a:buFont typeface="Arial"/>
              <a:buChar char="•"/>
              <a:defRPr/>
            </a:pPr>
            <a:r>
              <a:rPr lang="da-DK"/>
              <a:t>    Begrænset holdbarhed: Biologiske klapper ved TAVI varer typisk 10-15 år (kortere end ved kirurgisk klapudskiftning).</a:t>
            </a:r>
            <a:endParaRPr lang="da-DK"/>
          </a:p>
          <a:p>
            <a:pPr>
              <a:buFont typeface="Arial"/>
              <a:buChar char="•"/>
              <a:defRPr/>
            </a:pPr>
            <a:endParaRPr lang="da-DK"/>
          </a:p>
          <a:p>
            <a:pPr>
              <a:buFont typeface="Arial"/>
              <a:buChar char="•"/>
              <a:defRPr/>
            </a:pPr>
            <a:r>
              <a:rPr lang="da-DK"/>
              <a:t>    Risiko for pacemakerbehov: 10-20% får AV-blok pga. klappens placering.</a:t>
            </a:r>
            <a:endParaRPr lang="da-DK"/>
          </a:p>
          <a:p>
            <a:pPr>
              <a:buFont typeface="Arial"/>
              <a:buChar char="•"/>
              <a:defRPr/>
            </a:pPr>
            <a:endParaRPr lang="da-DK"/>
          </a:p>
          <a:p>
            <a:pPr>
              <a:buFont typeface="Arial"/>
              <a:buChar char="•"/>
              <a:defRPr/>
            </a:pPr>
            <a:r>
              <a:rPr lang="da-DK"/>
              <a:t>    Paravalvulær lækage: Risiko for utæthed omkring klappen (kan forværre prognosen).</a:t>
            </a:r>
            <a:endParaRPr lang="da-DK"/>
          </a:p>
          <a:p>
            <a:pPr>
              <a:buFont typeface="Arial"/>
              <a:buChar char="•"/>
              <a:defRPr/>
            </a:pPr>
            <a:endParaRPr lang="da-DK"/>
          </a:p>
          <a:p>
            <a:pPr>
              <a:buFont typeface="Arial"/>
              <a:buChar char="•"/>
              <a:defRPr/>
            </a:pPr>
            <a:r>
              <a:rPr lang="da-DK"/>
              <a:t>    Ikke egnet til unge patienter: Pga. begrænset holdbarhed og risiko for gentagne indgreb.</a:t>
            </a:r>
            <a:endParaRPr lang="da-DK"/>
          </a:p>
          <a:p>
            <a:pPr>
              <a:buFont typeface="Arial"/>
              <a:buChar char="•"/>
              <a:defRPr/>
            </a:pPr>
            <a:endParaRPr lang="da-DK"/>
          </a:p>
          <a:p>
            <a:pPr>
              <a:buFont typeface="Arial"/>
              <a:buChar char="•"/>
              <a:defRPr/>
            </a:pPr>
            <a:r>
              <a:rPr lang="da-DK"/>
              <a:t>2. Mekanisk klap</a:t>
            </a:r>
            <a:endParaRPr lang="da-DK"/>
          </a:p>
          <a:p>
            <a:pPr>
              <a:buFont typeface="Arial"/>
              <a:buChar char="•"/>
              <a:defRPr/>
            </a:pPr>
            <a:endParaRPr lang="da-DK"/>
          </a:p>
          <a:p>
            <a:pPr>
              <a:buFont typeface="Arial"/>
              <a:buChar char="•"/>
              <a:defRPr/>
            </a:pPr>
            <a:r>
              <a:rPr lang="da-DK"/>
              <a:t>Fordele:</a:t>
            </a:r>
            <a:endParaRPr lang="da-DK"/>
          </a:p>
          <a:p>
            <a:pPr>
              <a:buFont typeface="Arial"/>
              <a:buChar char="•"/>
              <a:defRPr/>
            </a:pPr>
            <a:endParaRPr lang="da-DK"/>
          </a:p>
          <a:p>
            <a:pPr>
              <a:buFont typeface="Arial"/>
              <a:buChar char="•"/>
              <a:defRPr/>
            </a:pPr>
            <a:r>
              <a:rPr lang="da-DK"/>
              <a:t>    Meget lang holdbarhed: Varer 20-30+ år (næsten hele livet for unge patienter).</a:t>
            </a:r>
            <a:endParaRPr lang="da-DK"/>
          </a:p>
          <a:p>
            <a:pPr>
              <a:buFont typeface="Arial"/>
              <a:buChar char="•"/>
              <a:defRPr/>
            </a:pPr>
            <a:endParaRPr lang="da-DK"/>
          </a:p>
          <a:p>
            <a:pPr>
              <a:buFont typeface="Arial"/>
              <a:buChar char="•"/>
              <a:defRPr/>
            </a:pPr>
            <a:r>
              <a:rPr lang="da-DK"/>
              <a:t>    Egnet til unge patienter: Især dem under 50-60 år.</a:t>
            </a:r>
            <a:endParaRPr lang="da-DK"/>
          </a:p>
          <a:p>
            <a:pPr>
              <a:buFont typeface="Arial"/>
              <a:buChar char="•"/>
              <a:defRPr/>
            </a:pPr>
            <a:endParaRPr lang="da-DK"/>
          </a:p>
          <a:p>
            <a:pPr>
              <a:buFont typeface="Arial"/>
              <a:buChar char="•"/>
              <a:defRPr/>
            </a:pPr>
            <a:r>
              <a:rPr lang="da-DK"/>
              <a:t>    Bedre hæmodynamik: Mindre risiko for restenose sammenlignet med biologiske klapper.</a:t>
            </a:r>
            <a:endParaRPr lang="da-DK"/>
          </a:p>
          <a:p>
            <a:pPr>
              <a:buFont typeface="Arial"/>
              <a:buChar char="•"/>
              <a:defRPr/>
            </a:pPr>
            <a:endParaRPr lang="da-DK"/>
          </a:p>
          <a:p>
            <a:pPr>
              <a:buFont typeface="Arial"/>
              <a:buChar char="•"/>
              <a:defRPr/>
            </a:pPr>
            <a:r>
              <a:rPr lang="da-DK"/>
              <a:t>Ulemper:</a:t>
            </a:r>
            <a:endParaRPr lang="da-DK"/>
          </a:p>
          <a:p>
            <a:pPr>
              <a:buFont typeface="Arial"/>
              <a:buChar char="•"/>
              <a:defRPr/>
            </a:pPr>
            <a:endParaRPr lang="da-DK"/>
          </a:p>
          <a:p>
            <a:pPr>
              <a:buFont typeface="Arial"/>
              <a:buChar char="•"/>
              <a:defRPr/>
            </a:pPr>
            <a:r>
              <a:rPr lang="da-DK"/>
              <a:t>    Livslang antikoagulation: Krav om blodfortyndende medicin (warfarin/NOAC) → øget risiko for blødning.</a:t>
            </a:r>
            <a:endParaRPr lang="da-DK"/>
          </a:p>
          <a:p>
            <a:pPr>
              <a:buFont typeface="Arial"/>
              <a:buChar char="•"/>
              <a:defRPr/>
            </a:pPr>
            <a:endParaRPr lang="da-DK"/>
          </a:p>
          <a:p>
            <a:pPr>
              <a:buFont typeface="Arial"/>
              <a:buChar char="•"/>
              <a:defRPr/>
            </a:pPr>
            <a:r>
              <a:rPr lang="da-DK"/>
              <a:t>    Tromboembolirisiko: Selv med antikoagulation (f.eks. slagtilfælde).</a:t>
            </a:r>
            <a:endParaRPr lang="da-DK"/>
          </a:p>
          <a:p>
            <a:pPr>
              <a:buFont typeface="Arial"/>
              <a:buChar char="•"/>
              <a:defRPr/>
            </a:pPr>
            <a:endParaRPr lang="da-DK"/>
          </a:p>
          <a:p>
            <a:pPr>
              <a:buFont typeface="Arial"/>
              <a:buChar char="•"/>
              <a:defRPr/>
            </a:pPr>
            <a:r>
              <a:rPr lang="da-DK"/>
              <a:t>    Kirurgisk indgreb: Kræver åben hjertekirurgi med længere indlæggelse (5-7 dage) og genopretningstid (6-12 uger).</a:t>
            </a:r>
            <a:endParaRPr lang="da-DK"/>
          </a:p>
          <a:p>
            <a:pPr>
              <a:buFont typeface="Arial"/>
              <a:buChar char="•"/>
              <a:defRPr/>
            </a:pPr>
            <a:endParaRPr lang="da-DK"/>
          </a:p>
          <a:p>
            <a:pPr>
              <a:buFont typeface="Arial"/>
              <a:buChar char="•"/>
              <a:defRPr/>
            </a:pPr>
            <a:r>
              <a:rPr lang="da-DK"/>
              <a:t>    Klaplyd: Mekanisk "klik" kan være generende for nogle patienter.</a:t>
            </a:r>
            <a:endParaRPr lang="da-DK"/>
          </a:p>
          <a:p>
            <a:pPr>
              <a:buFont typeface="Arial"/>
              <a:buChar char="•"/>
              <a:defRPr/>
            </a:pPr>
            <a:endParaRPr lang="da-DK"/>
          </a:p>
          <a:p>
            <a:pPr>
              <a:buFont typeface="Arial"/>
              <a:buChar char="•"/>
              <a:defRPr/>
            </a:pPr>
            <a:r>
              <a:rPr lang="da-DK"/>
              <a:t>3. Biologisk klap</a:t>
            </a:r>
            <a:endParaRPr lang="da-DK"/>
          </a:p>
          <a:p>
            <a:pPr>
              <a:buFont typeface="Arial"/>
              <a:buChar char="•"/>
              <a:defRPr/>
            </a:pPr>
            <a:endParaRPr lang="da-DK"/>
          </a:p>
          <a:p>
            <a:pPr>
              <a:buFont typeface="Arial"/>
              <a:buChar char="•"/>
              <a:defRPr/>
            </a:pPr>
            <a:r>
              <a:rPr lang="da-DK"/>
              <a:t>Fordele:</a:t>
            </a:r>
            <a:endParaRPr lang="da-DK"/>
          </a:p>
          <a:p>
            <a:pPr>
              <a:buFont typeface="Arial"/>
              <a:buChar char="•"/>
              <a:defRPr/>
            </a:pPr>
            <a:endParaRPr lang="da-DK"/>
          </a:p>
          <a:p>
            <a:pPr>
              <a:buFont typeface="Arial"/>
              <a:buChar char="•"/>
              <a:defRPr/>
            </a:pPr>
            <a:r>
              <a:rPr lang="da-DK"/>
              <a:t>    Ingen langtidsantikoagulation: Kun kortvarigt blodfortyndende (3-6 måneder).</a:t>
            </a:r>
            <a:endParaRPr lang="da-DK"/>
          </a:p>
          <a:p>
            <a:pPr>
              <a:buFont typeface="Arial"/>
              <a:buChar char="•"/>
              <a:defRPr/>
            </a:pPr>
            <a:endParaRPr lang="da-DK"/>
          </a:p>
          <a:p>
            <a:pPr>
              <a:buFont typeface="Arial"/>
              <a:buChar char="•"/>
              <a:defRPr/>
            </a:pPr>
            <a:r>
              <a:rPr lang="da-DK"/>
              <a:t>    Stille klap: Ingen hørbare mekaniske lyde.</a:t>
            </a:r>
            <a:endParaRPr lang="da-DK"/>
          </a:p>
          <a:p>
            <a:pPr>
              <a:buFont typeface="Arial"/>
              <a:buChar char="•"/>
              <a:defRPr/>
            </a:pPr>
            <a:endParaRPr lang="da-DK"/>
          </a:p>
          <a:p>
            <a:pPr>
              <a:buFont typeface="Arial"/>
              <a:buChar char="•"/>
              <a:defRPr/>
            </a:pPr>
            <a:r>
              <a:rPr lang="da-DK"/>
              <a:t>    Egnet til ældre patienter: Især dem over 65-70 år, hvor klappens levetid (10-15 år) er tilstrækkelig.</a:t>
            </a:r>
            <a:endParaRPr lang="da-DK"/>
          </a:p>
          <a:p>
            <a:pPr>
              <a:buFont typeface="Arial"/>
              <a:buChar char="•"/>
              <a:defRPr/>
            </a:pPr>
            <a:endParaRPr lang="da-DK"/>
          </a:p>
          <a:p>
            <a:pPr>
              <a:buFont typeface="Arial"/>
              <a:buChar char="•"/>
              <a:defRPr/>
            </a:pPr>
            <a:r>
              <a:rPr lang="da-DK"/>
              <a:t>Ulemper:</a:t>
            </a:r>
            <a:endParaRPr lang="da-DK"/>
          </a:p>
          <a:p>
            <a:pPr>
              <a:buFont typeface="Arial"/>
              <a:buChar char="•"/>
              <a:defRPr/>
            </a:pPr>
            <a:endParaRPr lang="da-DK"/>
          </a:p>
          <a:p>
            <a:pPr>
              <a:buFont typeface="Arial"/>
              <a:buChar char="•"/>
              <a:defRPr/>
            </a:pPr>
            <a:r>
              <a:rPr lang="da-DK"/>
              <a:t>    Begrænset holdbarhed: Degradering over tid (kalcifikation) → risiko for gentagen klapudskiftning.</a:t>
            </a:r>
            <a:endParaRPr lang="da-DK"/>
          </a:p>
          <a:p>
            <a:pPr>
              <a:buFont typeface="Arial"/>
              <a:buChar char="•"/>
              <a:defRPr/>
            </a:pPr>
            <a:endParaRPr lang="da-DK"/>
          </a:p>
          <a:p>
            <a:pPr>
              <a:buFont typeface="Arial"/>
              <a:buChar char="•"/>
              <a:defRPr/>
            </a:pPr>
            <a:r>
              <a:rPr lang="da-DK"/>
              <a:t>    Kirurgisk indgreb: Åben hjertekirurgi (medmindre det er TAVI).</a:t>
            </a:r>
            <a:endParaRPr lang="da-DK"/>
          </a:p>
          <a:p>
            <a:pPr>
              <a:buFont typeface="Arial"/>
              <a:buChar char="•"/>
              <a:defRPr/>
            </a:pPr>
            <a:endParaRPr lang="da-DK"/>
          </a:p>
          <a:p>
            <a:pPr>
              <a:buFont typeface="Arial"/>
              <a:buChar char="•"/>
              <a:defRPr/>
            </a:pPr>
            <a:r>
              <a:rPr lang="da-DK"/>
              <a:t>    Højere risiko for infektion: Bioprostheseinfektion (endokarditis) kan opstå.</a:t>
            </a:r>
            <a:endParaRPr lang="da-DK"/>
          </a:p>
        </p:txBody>
      </p:sp>
      <p:sp>
        <p:nvSpPr>
          <p:cNvPr id="878613959"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49660792" name="Slide Image Placeholder 1"/>
          <p:cNvSpPr/>
          <p:nvPr>
            <p:ph type="sldImg" idx="2"/>
          </p:nvPr>
        </p:nvSpPr>
        <p:spPr bwMode="auto"/>
      </p:sp>
      <p:sp>
        <p:nvSpPr>
          <p:cNvPr id="1924495021" name="Text Placeholder 2"/>
          <p:cNvSpPr/>
          <p:nvPr>
            <p:ph type="body" idx="3"/>
          </p:nvPr>
        </p:nvSpPr>
        <p:spPr bwMode="auto"/>
        <p:txBody>
          <a:bodyPr/>
          <a:p>
            <a:pPr>
              <a:defRPr/>
            </a:pPr>
            <a:r>
              <a:rPr lang="en-US"/>
              <a:t>Til info om hvorfor man måske vælger det ene frem for det andet. </a:t>
            </a:r>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71230367" name="Slide Image Placeholder 1"/>
          <p:cNvSpPr>
            <a:spLocks noChangeAspect="1" noGrp="1" noRot="1"/>
          </p:cNvSpPr>
          <p:nvPr>
            <p:ph type="sldImg"/>
          </p:nvPr>
        </p:nvSpPr>
        <p:spPr bwMode="auto"/>
      </p:sp>
      <p:sp>
        <p:nvSpPr>
          <p:cNvPr id="159967949" name="Notes Placeholder 2"/>
          <p:cNvSpPr>
            <a:spLocks noGrp="1"/>
          </p:cNvSpPr>
          <p:nvPr>
            <p:ph type="body" idx="1"/>
          </p:nvPr>
        </p:nvSpPr>
        <p:spPr bwMode="auto"/>
        <p:txBody>
          <a:bodyPr/>
          <a:lstStyle/>
          <a:p>
            <a:pPr>
              <a:defRPr/>
            </a:pPr>
            <a:r>
              <a:rPr lang="da-DK"/>
              <a:t>Mitralklappen</a:t>
            </a:r>
            <a:r>
              <a:rPr lang="da-DK"/>
              <a:t> sidder mellem venstre atrium og venstre ventrikel og fungerer som en envejsventil, der sikrer, at blodet flyder fra atrium til ventrikel uden at løbe tilbage. Ved </a:t>
            </a:r>
            <a:r>
              <a:rPr lang="da-DK"/>
              <a:t>mitralklapsinsufficiens</a:t>
            </a:r>
            <a:r>
              <a:rPr lang="da-DK"/>
              <a:t> (også kaldet </a:t>
            </a:r>
            <a:r>
              <a:rPr lang="da-DK"/>
              <a:t>mitral</a:t>
            </a:r>
            <a:r>
              <a:rPr lang="da-DK"/>
              <a:t> </a:t>
            </a:r>
            <a:r>
              <a:rPr lang="da-DK"/>
              <a:t>regurgitation</a:t>
            </a:r>
            <a:r>
              <a:rPr lang="da-DK"/>
              <a:t>) lukker klappen ikke tæt, og blodet løber tilbage i venstre atrium, når venstre ventrikel trækker sig sammen. Dette skaber en </a:t>
            </a:r>
            <a:r>
              <a:rPr lang="da-DK" b="1"/>
              <a:t>overbelastning i venstre atrium og med tiden venstre ventrikel.</a:t>
            </a:r>
            <a:endParaRPr lang="da-DK" b="1"/>
          </a:p>
          <a:p>
            <a:pPr>
              <a:defRPr/>
            </a:pPr>
            <a:endParaRPr lang="da-DK"/>
          </a:p>
          <a:p>
            <a:pPr>
              <a:defRPr/>
            </a:pPr>
            <a:r>
              <a:rPr lang="da-DK"/>
              <a:t>Primære årsager:</a:t>
            </a:r>
            <a:endParaRPr lang="da-DK"/>
          </a:p>
          <a:p>
            <a:pPr>
              <a:defRPr/>
            </a:pPr>
            <a:endParaRPr lang="da-DK"/>
          </a:p>
          <a:p>
            <a:pPr>
              <a:defRPr/>
            </a:pPr>
            <a:r>
              <a:rPr lang="da-DK"/>
              <a:t>    Mitralklapfald (prolaps): Klappebladen(e) buler tilbage i LA under systole (f.eks. pga. degenerativ forandring).</a:t>
            </a:r>
            <a:endParaRPr lang="da-DK"/>
          </a:p>
          <a:p>
            <a:pPr>
              <a:defRPr/>
            </a:pPr>
            <a:endParaRPr lang="da-DK"/>
          </a:p>
          <a:p>
            <a:pPr>
              <a:defRPr/>
            </a:pPr>
            <a:r>
              <a:rPr lang="da-DK"/>
              <a:t>    Reumatisk feber: Klapblade fortykkes og stivner.</a:t>
            </a:r>
            <a:endParaRPr lang="da-DK"/>
          </a:p>
          <a:p>
            <a:pPr>
              <a:defRPr/>
            </a:pPr>
            <a:endParaRPr lang="da-DK"/>
          </a:p>
          <a:p>
            <a:pPr>
              <a:defRPr/>
            </a:pPr>
            <a:r>
              <a:rPr lang="da-DK"/>
              <a:t>    Isæmisk skade: F.eks. efter hjerteinfarkt, hvor papillærmuskler eller chordae tendineae skades.</a:t>
            </a:r>
            <a:endParaRPr lang="da-DK"/>
          </a:p>
          <a:p>
            <a:pPr>
              <a:defRPr/>
            </a:pPr>
            <a:endParaRPr lang="da-DK"/>
          </a:p>
          <a:p>
            <a:pPr>
              <a:defRPr/>
            </a:pPr>
            <a:r>
              <a:rPr lang="da-DK"/>
              <a:t>    LV-dilatation: Udvidelse af LV (f.eks. ved hjertesvigt) strækker mitralklappen og gør den utæt.</a:t>
            </a:r>
            <a:endParaRPr lang="da-DK"/>
          </a:p>
          <a:p>
            <a:pPr>
              <a:defRPr/>
            </a:pPr>
            <a:endParaRPr lang="da-DK"/>
          </a:p>
          <a:p>
            <a:pPr>
              <a:defRPr/>
            </a:pPr>
            <a:r>
              <a:rPr lang="da-DK"/>
              <a:t>Pathofysiologi:</a:t>
            </a:r>
            <a:endParaRPr lang="da-DK"/>
          </a:p>
          <a:p>
            <a:pPr>
              <a:defRPr/>
            </a:pPr>
            <a:endParaRPr lang="da-DK"/>
          </a:p>
          <a:p>
            <a:pPr>
              <a:defRPr/>
            </a:pPr>
            <a:r>
              <a:rPr lang="da-DK"/>
              <a:t>    Under systole pumpes en del blod tilbage til LA i stedet for ud i aorta:</a:t>
            </a:r>
            <a:endParaRPr lang="da-DK"/>
          </a:p>
          <a:p>
            <a:pPr>
              <a:defRPr/>
            </a:pPr>
            <a:endParaRPr lang="da-DK"/>
          </a:p>
          <a:p>
            <a:pPr>
              <a:defRPr/>
            </a:pPr>
            <a:r>
              <a:rPr lang="da-DK"/>
              <a:t>        Volumenoverbelastning i både LA og LV (LV skal pumpe ekstra blod ved næste slag).</a:t>
            </a:r>
            <a:endParaRPr lang="da-DK"/>
          </a:p>
          <a:p>
            <a:pPr>
              <a:defRPr/>
            </a:pPr>
            <a:endParaRPr lang="da-DK"/>
          </a:p>
          <a:p>
            <a:pPr>
              <a:defRPr/>
            </a:pPr>
            <a:r>
              <a:rPr lang="da-DK"/>
              <a:t>        LA udvides for at rumme det ekstra blod → LA-dilatation.</a:t>
            </a:r>
            <a:endParaRPr lang="da-DK"/>
          </a:p>
          <a:p>
            <a:pPr>
              <a:defRPr/>
            </a:pPr>
            <a:endParaRPr lang="da-DK"/>
          </a:p>
          <a:p>
            <a:pPr>
              <a:defRPr/>
            </a:pPr>
            <a:r>
              <a:rPr lang="da-DK"/>
              <a:t>        LV udvides over tid pga. kronisk volumenoverbelastning → LV-dilatation og hjertesvigt.</a:t>
            </a:r>
            <a:endParaRPr lang="da-DK"/>
          </a:p>
          <a:p>
            <a:pPr>
              <a:defRPr/>
            </a:pPr>
            <a:endParaRPr lang="da-DK"/>
          </a:p>
          <a:p>
            <a:pPr>
              <a:defRPr/>
            </a:pPr>
            <a:r>
              <a:rPr lang="da-DK"/>
              <a:t>Kliniske symptomer:</a:t>
            </a:r>
            <a:endParaRPr lang="da-DK"/>
          </a:p>
          <a:p>
            <a:pPr>
              <a:defRPr/>
            </a:pPr>
            <a:endParaRPr lang="da-DK"/>
          </a:p>
          <a:p>
            <a:pPr>
              <a:defRPr/>
            </a:pPr>
            <a:r>
              <a:rPr lang="da-DK"/>
              <a:t>    Åndenød (især ved belastning eller orthopnø – værre i liggende stilling).</a:t>
            </a:r>
            <a:endParaRPr lang="da-DK"/>
          </a:p>
          <a:p>
            <a:pPr>
              <a:defRPr/>
            </a:pPr>
            <a:endParaRPr lang="da-DK"/>
          </a:p>
          <a:p>
            <a:pPr>
              <a:defRPr/>
            </a:pPr>
            <a:r>
              <a:rPr lang="da-DK"/>
              <a:t>    Træthed (pga. nedsat cardiac output).</a:t>
            </a:r>
            <a:endParaRPr lang="da-DK"/>
          </a:p>
          <a:p>
            <a:pPr>
              <a:defRPr/>
            </a:pPr>
            <a:endParaRPr lang="da-DK"/>
          </a:p>
          <a:p>
            <a:pPr>
              <a:defRPr/>
            </a:pPr>
            <a:r>
              <a:rPr lang="da-DK"/>
              <a:t>    Palpitationer (ubehagelige hjerteslag fra LA-udvidelse/AFLI).</a:t>
            </a:r>
            <a:endParaRPr lang="da-DK"/>
          </a:p>
          <a:p>
            <a:pPr>
              <a:defRPr/>
            </a:pPr>
            <a:endParaRPr lang="da-DK"/>
          </a:p>
          <a:p>
            <a:pPr>
              <a:defRPr/>
            </a:pPr>
            <a:r>
              <a:rPr lang="da-DK"/>
              <a:t>    Hjertelyd: Blæsende holosystolisk murmur (lydes som en "hvislen" gennem hele systolen).</a:t>
            </a:r>
            <a:endParaRPr lang="da-DK"/>
          </a:p>
          <a:p>
            <a:pPr>
              <a:defRPr/>
            </a:pPr>
            <a:endParaRPr lang="da-DK"/>
          </a:p>
          <a:p>
            <a:pPr>
              <a:defRPr/>
            </a:pPr>
            <a:r>
              <a:rPr lang="da-DK"/>
              <a:t>Kompensation og dekompensation:</a:t>
            </a:r>
            <a:endParaRPr lang="da-DK"/>
          </a:p>
          <a:p>
            <a:pPr>
              <a:defRPr/>
            </a:pPr>
            <a:endParaRPr lang="da-DK"/>
          </a:p>
          <a:p>
            <a:pPr>
              <a:defRPr/>
            </a:pPr>
            <a:r>
              <a:rPr lang="da-DK"/>
              <a:t>    Kompensation: LV øjer slagvolumen for at kompensere for tilbageværende blod → øget cardiac output (i starten).</a:t>
            </a:r>
            <a:endParaRPr lang="da-DK"/>
          </a:p>
          <a:p>
            <a:pPr>
              <a:defRPr/>
            </a:pPr>
            <a:endParaRPr lang="da-DK"/>
          </a:p>
          <a:p>
            <a:pPr>
              <a:defRPr/>
            </a:pPr>
            <a:r>
              <a:rPr lang="da-DK"/>
              <a:t>    Dekompensation: LV kan ikke længere håndtere volumenoverbelastning → hjertesvigt med lungestase og systemisk ødem.</a:t>
            </a:r>
            <a:endParaRPr lang="da-DK"/>
          </a:p>
        </p:txBody>
      </p:sp>
      <p:sp>
        <p:nvSpPr>
          <p:cNvPr id="1615691729"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13722385" name="Slide Image Placeholder 1"/>
          <p:cNvSpPr>
            <a:spLocks noChangeAspect="1" noGrp="1" noRot="1"/>
          </p:cNvSpPr>
          <p:nvPr>
            <p:ph type="sldImg"/>
          </p:nvPr>
        </p:nvSpPr>
        <p:spPr bwMode="auto"/>
      </p:sp>
      <p:sp>
        <p:nvSpPr>
          <p:cNvPr id="714616105" name="Notes Placeholder 2"/>
          <p:cNvSpPr>
            <a:spLocks noGrp="1"/>
          </p:cNvSpPr>
          <p:nvPr>
            <p:ph type="body" idx="1"/>
          </p:nvPr>
        </p:nvSpPr>
        <p:spPr bwMode="auto"/>
        <p:txBody>
          <a:bodyPr/>
          <a:lstStyle/>
          <a:p>
            <a:pPr>
              <a:defRPr/>
            </a:pPr>
            <a:r>
              <a:rPr lang="da-DK"/>
              <a:t>Når </a:t>
            </a:r>
            <a:r>
              <a:rPr lang="da-DK"/>
              <a:t>mitralklappen</a:t>
            </a:r>
            <a:r>
              <a:rPr lang="da-DK"/>
              <a:t> ikke lukker tæt, resulterer det i </a:t>
            </a:r>
            <a:r>
              <a:rPr lang="da-DK"/>
              <a:t>regurgitation</a:t>
            </a:r>
            <a:r>
              <a:rPr lang="da-DK"/>
              <a:t>, hvor noget af blodet løber tilbage i atriet. Dette fører til et øget volumen i venstre atrium, som udvider sig for at kompensere. Over tid vil venstre ventrikel også blive udvidet (dilatation) for at pumpe det ekstra blodvolumen ud. Hjertet bliver mere ineffektivt, og minutvolumen falder.</a:t>
            </a:r>
            <a:endParaRPr lang="da-DK"/>
          </a:p>
          <a:p>
            <a:pPr>
              <a:defRPr/>
            </a:pPr>
            <a:endParaRPr lang="da-DK"/>
          </a:p>
          <a:p>
            <a:pPr>
              <a:defRPr/>
            </a:pPr>
            <a:r>
              <a:rPr lang="da-DK"/>
              <a:t>Som en konsekvens af det øgede tryk i venstre atrium kan der udvikles </a:t>
            </a:r>
            <a:r>
              <a:rPr lang="da-DK" b="1"/>
              <a:t>lungestase</a:t>
            </a:r>
            <a:r>
              <a:rPr lang="da-DK"/>
              <a:t> (væskeophobning i lungerne), hvilket forårsager symptomer som åndenød, især ved fysisk aktivitet eller liggende stilling.</a:t>
            </a:r>
            <a:endParaRPr lang="da-DK"/>
          </a:p>
          <a:p>
            <a:pPr>
              <a:defRPr/>
            </a:pPr>
            <a:endParaRPr lang="da-DK"/>
          </a:p>
          <a:p>
            <a:pPr>
              <a:buFont typeface="Arial"/>
              <a:buNone/>
              <a:defRPr/>
            </a:pPr>
            <a:r>
              <a:rPr lang="da-DK"/>
              <a:t>De klassiske symptomer på </a:t>
            </a:r>
            <a:r>
              <a:rPr lang="da-DK"/>
              <a:t>mitralinsufficiens</a:t>
            </a:r>
            <a:r>
              <a:rPr lang="da-DK"/>
              <a:t> inkluderer:</a:t>
            </a:r>
            <a:endParaRPr lang="da-DK"/>
          </a:p>
          <a:p>
            <a:pPr>
              <a:buFont typeface="Arial"/>
              <a:buNone/>
              <a:defRPr/>
            </a:pPr>
            <a:r>
              <a:rPr lang="da-DK" b="1"/>
              <a:t>Åndenød</a:t>
            </a:r>
            <a:r>
              <a:rPr lang="da-DK"/>
              <a:t>: På grund af væskeophobning i lungerne (lungestase), som gør det svært for patienten at trække vejret normalt, især ved fysisk aktivitet eller liggende stilling (</a:t>
            </a:r>
            <a:r>
              <a:rPr lang="da-DK"/>
              <a:t>ortopnø</a:t>
            </a:r>
            <a:r>
              <a:rPr lang="da-DK"/>
              <a:t>).</a:t>
            </a:r>
            <a:endParaRPr lang="da-DK"/>
          </a:p>
          <a:p>
            <a:pPr>
              <a:buFont typeface="Arial"/>
              <a:buNone/>
              <a:defRPr/>
            </a:pPr>
            <a:r>
              <a:rPr lang="da-DK" b="1"/>
              <a:t>Træthed</a:t>
            </a:r>
            <a:r>
              <a:rPr lang="da-DK"/>
              <a:t>: Hjertet pumper mindre effektivt, hvilket resulterer i en nedsat iltforsyning til kroppen, hvilket kan føre til svær træthed og nedsat fysisk kapacitet.</a:t>
            </a:r>
            <a:endParaRPr lang="da-DK"/>
          </a:p>
          <a:p>
            <a:pPr>
              <a:buFont typeface="Arial"/>
              <a:buNone/>
              <a:defRPr/>
            </a:pPr>
            <a:r>
              <a:rPr lang="da-DK" b="1"/>
              <a:t>Hjertebanken</a:t>
            </a:r>
            <a:r>
              <a:rPr lang="da-DK"/>
              <a:t>: På grund af øget belastning af hjertet og eventuel udvikling af atrieflimren.</a:t>
            </a:r>
            <a:endParaRPr lang="da-DK"/>
          </a:p>
          <a:p>
            <a:pPr>
              <a:buFont typeface="Arial"/>
              <a:buNone/>
              <a:defRPr/>
            </a:pPr>
            <a:endParaRPr lang="da-DK"/>
          </a:p>
          <a:p>
            <a:pPr>
              <a:defRPr/>
            </a:pPr>
            <a:r>
              <a:rPr lang="da-DK"/>
              <a:t>Ved akut </a:t>
            </a:r>
            <a:r>
              <a:rPr lang="da-DK"/>
              <a:t>mitralklapsinsufficiens</a:t>
            </a:r>
            <a:r>
              <a:rPr lang="da-DK"/>
              <a:t> kan symptomerne opstå pludseligt og være livstruende, med kraftig åndenød og lungeødem.</a:t>
            </a:r>
            <a:endParaRPr lang="da-DK"/>
          </a:p>
          <a:p>
            <a:pPr>
              <a:defRPr/>
            </a:pPr>
            <a:endParaRPr lang="da-DK"/>
          </a:p>
          <a:p>
            <a:pPr>
              <a:defRPr/>
            </a:pPr>
            <a:r>
              <a:rPr lang="da-DK"/>
              <a:t>Diagnosticering af </a:t>
            </a:r>
            <a:r>
              <a:rPr lang="da-DK"/>
              <a:t>mitralinsufficiens</a:t>
            </a:r>
            <a:r>
              <a:rPr lang="da-DK"/>
              <a:t> sker primært ved hjælp af ekkokardiografi, som giver et billede af, hvordan blodet strømmer gennem hjertet, og hvorvidt </a:t>
            </a:r>
            <a:r>
              <a:rPr lang="da-DK"/>
              <a:t>mitralklappen</a:t>
            </a:r>
            <a:r>
              <a:rPr lang="da-DK"/>
              <a:t> lukker tæt. Stetoskopisk undersøgelse kan afsløre en karakteristisk systolisk mislyd, når blodet strømmer tilbage i atriet. EKG kan også vise forstørrelse af venstre atrium eller atrieflimren.</a:t>
            </a:r>
            <a:br>
              <a:rPr lang="da-DK"/>
            </a:br>
            <a:endParaRPr lang="da-DK"/>
          </a:p>
          <a:p>
            <a:pPr>
              <a:buFont typeface="Arial"/>
              <a:buNone/>
              <a:defRPr/>
            </a:pPr>
            <a:r>
              <a:rPr lang="da-DK"/>
              <a:t>Behandlingen af </a:t>
            </a:r>
            <a:r>
              <a:rPr lang="da-DK"/>
              <a:t>mitralinsufficiens</a:t>
            </a:r>
            <a:r>
              <a:rPr lang="da-DK"/>
              <a:t> afhænger af sværhedsgraden og symptomerne. Ved lette tilfælde kan observation og medicinsk behandling, der lindrer symptomer som åndenød (fx </a:t>
            </a:r>
            <a:r>
              <a:rPr lang="da-DK"/>
              <a:t>diuretika</a:t>
            </a:r>
            <a:r>
              <a:rPr lang="da-DK"/>
              <a:t>), være tilstrækkeligt. I mere avancerede tilfælde kan kirurgisk indgreb være nødvendigt:</a:t>
            </a:r>
            <a:endParaRPr lang="da-DK"/>
          </a:p>
          <a:p>
            <a:pPr>
              <a:buFont typeface="Arial"/>
              <a:buNone/>
              <a:defRPr/>
            </a:pPr>
            <a:r>
              <a:rPr lang="da-DK" b="1"/>
              <a:t>Mitral</a:t>
            </a:r>
            <a:r>
              <a:rPr lang="da-DK" b="1"/>
              <a:t> klaprekonstruktion</a:t>
            </a:r>
            <a:r>
              <a:rPr lang="da-DK"/>
              <a:t>: Her repareres klappen, så den kan lukke tæt igen. Dette er ofte førstevalg, da det bevarer klappens egen struktur og funktion.</a:t>
            </a:r>
            <a:endParaRPr lang="da-DK"/>
          </a:p>
          <a:p>
            <a:pPr>
              <a:buFont typeface="Arial"/>
              <a:buNone/>
              <a:defRPr/>
            </a:pPr>
            <a:r>
              <a:rPr lang="da-DK" b="1"/>
              <a:t>Mitral</a:t>
            </a:r>
            <a:r>
              <a:rPr lang="da-DK" b="1"/>
              <a:t> klapudskiftning</a:t>
            </a:r>
            <a:r>
              <a:rPr lang="da-DK"/>
              <a:t>: Hvis klappen ikke kan repareres, kan den erstattes med en mekanisk eller biologisk klap.</a:t>
            </a:r>
            <a:endParaRPr lang="da-DK"/>
          </a:p>
          <a:p>
            <a:pPr>
              <a:defRPr/>
            </a:pPr>
            <a:endParaRPr lang="da-DK"/>
          </a:p>
        </p:txBody>
      </p:sp>
      <p:sp>
        <p:nvSpPr>
          <p:cNvPr id="900541986"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07989320" name="Slide Image Placeholder 1"/>
          <p:cNvSpPr/>
          <p:nvPr>
            <p:ph type="sldImg" idx="2"/>
          </p:nvPr>
        </p:nvSpPr>
        <p:spPr bwMode="auto"/>
      </p:sp>
      <p:sp>
        <p:nvSpPr>
          <p:cNvPr id="259666625" name="Text Placeholder 2"/>
          <p:cNvSpPr/>
          <p:nvPr>
            <p:ph type="body" idx="3"/>
          </p:nvPr>
        </p:nvSpPr>
        <p:spPr bwMode="auto"/>
        <p:txBody>
          <a:bodyPr/>
          <a:p>
            <a:pPr>
              <a:defRPr/>
            </a:pPr>
            <a:r>
              <a:rPr lang="en-US"/>
              <a:t>Sammenhæng mellem aortastenose og mitralinsufficiens:</a:t>
            </a:r>
            <a:endParaRPr lang="en-US"/>
          </a:p>
          <a:p>
            <a:pPr marL="171450" indent="-171450">
              <a:buFont typeface="Arial"/>
              <a:buChar char="•"/>
              <a:defRPr/>
            </a:pPr>
            <a:r>
              <a:rPr lang="en-US"/>
              <a:t>En patient kan have begge tilstande samtidig (f.eks. ved degenerativ klapsygdom).</a:t>
            </a:r>
            <a:endParaRPr lang="en-US"/>
          </a:p>
          <a:p>
            <a:pPr marL="171450" indent="-171450">
              <a:buFont typeface="Arial"/>
              <a:buChar char="•"/>
              <a:defRPr/>
            </a:pPr>
            <a:r>
              <a:rPr lang="en-US"/>
              <a:t>Aortastenose med LV-hypertrofi kan forværre mitralinsufficiens, hvis LV-dysfunktion udvider ventriklen og strækker mitralklappen.</a:t>
            </a:r>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41230565" name="Slide Image Placeholder 1"/>
          <p:cNvSpPr>
            <a:spLocks noChangeAspect="1" noGrp="1" noRot="1"/>
          </p:cNvSpPr>
          <p:nvPr>
            <p:ph type="sldImg"/>
          </p:nvPr>
        </p:nvSpPr>
        <p:spPr bwMode="auto"/>
      </p:sp>
      <p:sp>
        <p:nvSpPr>
          <p:cNvPr id="165627740" name="Notes Placeholder 2"/>
          <p:cNvSpPr>
            <a:spLocks noGrp="1"/>
          </p:cNvSpPr>
          <p:nvPr>
            <p:ph type="body" idx="1"/>
          </p:nvPr>
        </p:nvSpPr>
        <p:spPr bwMode="auto"/>
        <p:txBody>
          <a:bodyPr/>
          <a:lstStyle/>
          <a:p>
            <a:pPr>
              <a:defRPr/>
            </a:pPr>
            <a:r>
              <a:rPr lang="da-DK"/>
              <a:t>Endokarditis</a:t>
            </a:r>
            <a:r>
              <a:rPr lang="da-DK"/>
              <a:t> er en infektion i hjertets indre slimhinde (</a:t>
            </a:r>
            <a:r>
              <a:rPr lang="da-DK"/>
              <a:t>endokardiet</a:t>
            </a:r>
            <a:r>
              <a:rPr lang="da-DK"/>
              <a:t>), som ofte involverer hjerteklapperne. Infektionen kan være bakteriel eller svampebaseret og opstår typisk, når bakterier eller andre mikroorganismer trænger ind i blodbanen og sætter sig på en beskadiget hjerteklap eller på kunstige materialer som pacemakere eller klapproteser.</a:t>
            </a:r>
            <a:endParaRPr lang="da-DK"/>
          </a:p>
          <a:p>
            <a:pPr>
              <a:defRPr/>
            </a:pPr>
            <a:endParaRPr lang="da-DK"/>
          </a:p>
          <a:p>
            <a:pPr>
              <a:defRPr/>
            </a:pPr>
            <a:r>
              <a:rPr lang="da-DK"/>
              <a:t>Endokarditis</a:t>
            </a:r>
            <a:r>
              <a:rPr lang="da-DK"/>
              <a:t> er en alvorlig tilstand, der kan forårsage betydelige komplikationer, herunder hjertesvigt, septiske </a:t>
            </a:r>
            <a:r>
              <a:rPr lang="da-DK"/>
              <a:t>embolier</a:t>
            </a:r>
            <a:r>
              <a:rPr lang="da-DK"/>
              <a:t> og klapskader.</a:t>
            </a:r>
            <a:endParaRPr lang="da-DK"/>
          </a:p>
          <a:p>
            <a:pPr>
              <a:defRPr/>
            </a:pPr>
            <a:endParaRPr lang="da-DK"/>
          </a:p>
          <a:p>
            <a:pPr>
              <a:buFont typeface="Arial"/>
              <a:buChar char="•"/>
              <a:defRPr/>
            </a:pPr>
            <a:r>
              <a:rPr lang="da-DK"/>
              <a:t>Visse grupper er særligt udsatte for at udvikle </a:t>
            </a:r>
            <a:r>
              <a:rPr lang="da-DK"/>
              <a:t>endokarditis:</a:t>
            </a:r>
            <a:r>
              <a:rPr lang="da-DK" b="1"/>
              <a:t>Hjerteklapsygdomme</a:t>
            </a:r>
            <a:r>
              <a:rPr lang="da-DK"/>
              <a:t>: Især patienter med tidligere beskadigede eller kunstige hjerteklapper har en øget risiko for at få infektionen.</a:t>
            </a:r>
            <a:endParaRPr lang="da-DK"/>
          </a:p>
          <a:p>
            <a:pPr>
              <a:buFont typeface="Arial"/>
              <a:buChar char="•"/>
              <a:defRPr/>
            </a:pPr>
            <a:r>
              <a:rPr lang="da-DK" b="1"/>
              <a:t>Hjertekirurgi</a:t>
            </a:r>
            <a:r>
              <a:rPr lang="da-DK"/>
              <a:t>: Patienter med tidligere klapoperationer, som har fået indsat en mekanisk eller biologisk klap, er i risiko.</a:t>
            </a:r>
            <a:endParaRPr lang="da-DK"/>
          </a:p>
          <a:p>
            <a:pPr>
              <a:buFont typeface="Arial"/>
              <a:buChar char="•"/>
              <a:defRPr/>
            </a:pPr>
            <a:r>
              <a:rPr lang="da-DK" b="1"/>
              <a:t>Intravenøs stofbrug</a:t>
            </a:r>
            <a:r>
              <a:rPr lang="da-DK"/>
              <a:t>: Injektion af ikke-sterile stoffer direkte i blodbanen kan introducere bakterier, som derefter sætter sig på hjerteklapperne.</a:t>
            </a:r>
            <a:endParaRPr lang="da-DK"/>
          </a:p>
          <a:p>
            <a:pPr>
              <a:buFont typeface="Arial"/>
              <a:buChar char="•"/>
              <a:defRPr/>
            </a:pPr>
            <a:r>
              <a:rPr lang="da-DK" b="1"/>
              <a:t>Dårlig tandhygiejne</a:t>
            </a:r>
            <a:r>
              <a:rPr lang="da-DK"/>
              <a:t>: Mundbakterier kan komme ind i blodbanen og sprede sig til hjertet.</a:t>
            </a:r>
            <a:endParaRPr lang="da-DK"/>
          </a:p>
          <a:p>
            <a:pPr>
              <a:defRPr/>
            </a:pPr>
            <a:endParaRPr lang="da-DK"/>
          </a:p>
        </p:txBody>
      </p:sp>
      <p:sp>
        <p:nvSpPr>
          <p:cNvPr id="1711517730"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01392014" name="Slide Image Placeholder 1"/>
          <p:cNvSpPr>
            <a:spLocks noChangeAspect="1" noGrp="1" noRot="1"/>
          </p:cNvSpPr>
          <p:nvPr>
            <p:ph type="sldImg"/>
          </p:nvPr>
        </p:nvSpPr>
        <p:spPr bwMode="auto"/>
      </p:sp>
      <p:sp>
        <p:nvSpPr>
          <p:cNvPr id="138485790" name="Notes Placeholder 2"/>
          <p:cNvSpPr>
            <a:spLocks noGrp="1"/>
          </p:cNvSpPr>
          <p:nvPr>
            <p:ph type="body" idx="1"/>
          </p:nvPr>
        </p:nvSpPr>
        <p:spPr bwMode="auto"/>
        <p:txBody>
          <a:bodyPr/>
          <a:lstStyle/>
          <a:p>
            <a:pPr>
              <a:defRPr/>
            </a:pPr>
            <a:r>
              <a:rPr lang="da-DK"/>
              <a:t>Symptomerne kan være meget varierende og udvikler sig ofte gradvist, men i nogle tilfælde kan de komme akut. Almindelige symptomer inkluderer:</a:t>
            </a:r>
            <a:endParaRPr lang="da-DK"/>
          </a:p>
          <a:p>
            <a:pPr>
              <a:defRPr/>
            </a:pPr>
            <a:endParaRPr lang="da-DK"/>
          </a:p>
          <a:p>
            <a:pPr>
              <a:defRPr/>
            </a:pPr>
            <a:r>
              <a:rPr lang="da-DK" b="1"/>
              <a:t>Feber og kulderystelser</a:t>
            </a:r>
            <a:r>
              <a:rPr lang="da-DK"/>
              <a:t>: En af de mest almindelige symptomer, der skyldes kroppens immunrespons på infektionen.</a:t>
            </a:r>
            <a:endParaRPr lang="da-DK"/>
          </a:p>
          <a:p>
            <a:pPr>
              <a:defRPr/>
            </a:pPr>
            <a:r>
              <a:rPr lang="da-DK" b="1"/>
              <a:t>Træthed og svaghed</a:t>
            </a:r>
            <a:r>
              <a:rPr lang="da-DK"/>
              <a:t>: På grund af infektionen og den øgede belastning af </a:t>
            </a:r>
            <a:r>
              <a:rPr lang="da-DK"/>
              <a:t>hjertet.</a:t>
            </a:r>
            <a:r>
              <a:rPr lang="da-DK" b="1"/>
              <a:t>Hjerteklapskade</a:t>
            </a:r>
            <a:r>
              <a:rPr lang="da-DK"/>
              <a:t>: Infektionen kan beskadige klapperne og medføre symptomer på hjertesvigt, som åndenød og hævede ben</a:t>
            </a:r>
            <a:endParaRPr lang="da-DK"/>
          </a:p>
          <a:p>
            <a:pPr>
              <a:defRPr/>
            </a:pPr>
            <a:r>
              <a:rPr lang="da-DK"/>
              <a:t>.</a:t>
            </a:r>
            <a:r>
              <a:rPr lang="da-DK" b="1"/>
              <a:t>Septiske </a:t>
            </a:r>
            <a:r>
              <a:rPr lang="da-DK" b="1"/>
              <a:t>embolier</a:t>
            </a:r>
            <a:r>
              <a:rPr lang="da-DK"/>
              <a:t>: Små klumper af bakterier og blodpropper kan løsne sig fra klapperne og sprede sig til andre organer, hvilket kan forårsage slagtilfælde, nyreskader eller hudforandringer (fx små røde pletter på hænder og fødder, kaldet </a:t>
            </a:r>
            <a:r>
              <a:rPr lang="da-DK"/>
              <a:t>Janeway-lesioner</a:t>
            </a:r>
            <a:r>
              <a:rPr lang="da-DK"/>
              <a:t>).</a:t>
            </a:r>
            <a:endParaRPr lang="da-DK"/>
          </a:p>
          <a:p>
            <a:pPr>
              <a:defRPr/>
            </a:pPr>
            <a:endParaRPr lang="da-DK"/>
          </a:p>
          <a:p>
            <a:pPr>
              <a:buFont typeface="Arial"/>
              <a:buChar char="•"/>
              <a:defRPr/>
            </a:pPr>
            <a:r>
              <a:rPr lang="da-DK"/>
              <a:t>Diagnosticering af </a:t>
            </a:r>
            <a:r>
              <a:rPr lang="da-DK"/>
              <a:t>endokarditis</a:t>
            </a:r>
            <a:r>
              <a:rPr lang="da-DK"/>
              <a:t> sker ved hjælp af en kombination af kliniske tegn og </a:t>
            </a:r>
            <a:r>
              <a:rPr lang="da-DK"/>
              <a:t>parakliniske</a:t>
            </a:r>
            <a:r>
              <a:rPr lang="da-DK"/>
              <a:t> undersøgelser:</a:t>
            </a:r>
            <a:endParaRPr lang="da-DK"/>
          </a:p>
          <a:p>
            <a:pPr>
              <a:buFont typeface="Arial"/>
              <a:buChar char="•"/>
              <a:defRPr/>
            </a:pPr>
            <a:r>
              <a:rPr lang="da-DK" b="1"/>
              <a:t>Blodprøver</a:t>
            </a:r>
            <a:r>
              <a:rPr lang="da-DK"/>
              <a:t>: Gentagne blodkulturer bruges til at identificere den bakterie eller svamp, der forårsager infektionen.</a:t>
            </a:r>
            <a:endParaRPr lang="da-DK"/>
          </a:p>
          <a:p>
            <a:pPr>
              <a:buFont typeface="Arial"/>
              <a:buChar char="•"/>
              <a:defRPr/>
            </a:pPr>
            <a:r>
              <a:rPr lang="da-DK" b="1"/>
              <a:t>Ekkokardiografi</a:t>
            </a:r>
            <a:r>
              <a:rPr lang="da-DK"/>
              <a:t>: Dette er afgørende for at visualisere vegetationer (infektiøse masser) på hjerteklapperne samt for at vurdere eventuelle skader på klapperne.</a:t>
            </a:r>
            <a:endParaRPr lang="da-DK"/>
          </a:p>
          <a:p>
            <a:pPr>
              <a:buFont typeface="Arial"/>
              <a:buChar char="•"/>
              <a:defRPr/>
            </a:pPr>
            <a:r>
              <a:rPr lang="da-DK" b="1"/>
              <a:t>Andre tests</a:t>
            </a:r>
            <a:r>
              <a:rPr lang="da-DK"/>
              <a:t>: Forhøjede infektionstal (fx CRP) og tegn på skader på andre organer, fx ved CT-scanning, kan også indikere spredning af infektionen.</a:t>
            </a:r>
            <a:endParaRPr lang="da-DK"/>
          </a:p>
          <a:p>
            <a:pPr>
              <a:defRPr/>
            </a:pPr>
            <a:endParaRPr lang="da-DK"/>
          </a:p>
        </p:txBody>
      </p:sp>
      <p:sp>
        <p:nvSpPr>
          <p:cNvPr id="1912271828"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98286719" name="Pladsholder til slidebillede 1"/>
          <p:cNvSpPr>
            <a:spLocks noChangeAspect="1" noGrp="1" noRot="1"/>
          </p:cNvSpPr>
          <p:nvPr>
            <p:ph type="sldImg"/>
          </p:nvPr>
        </p:nvSpPr>
        <p:spPr bwMode="auto"/>
      </p:sp>
      <p:sp>
        <p:nvSpPr>
          <p:cNvPr id="2074719687" name="Pladsholder til noter 2"/>
          <p:cNvSpPr>
            <a:spLocks noGrp="1"/>
          </p:cNvSpPr>
          <p:nvPr>
            <p:ph type="body" idx="1"/>
          </p:nvPr>
        </p:nvSpPr>
        <p:spPr bwMode="auto"/>
        <p:txBody>
          <a:bodyPr/>
          <a:lstStyle/>
          <a:p>
            <a:pPr>
              <a:defRPr/>
            </a:pPr>
            <a:r>
              <a:rPr lang="da-DK"/>
              <a:t>Men først en mini quiz!</a:t>
            </a:r>
            <a:endParaRPr lang="da-DK"/>
          </a:p>
        </p:txBody>
      </p:sp>
      <p:sp>
        <p:nvSpPr>
          <p:cNvPr id="1500300573"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40664583" name="Slide Image Placeholder 1"/>
          <p:cNvSpPr>
            <a:spLocks noChangeAspect="1" noGrp="1" noRot="1"/>
          </p:cNvSpPr>
          <p:nvPr>
            <p:ph type="sldImg"/>
          </p:nvPr>
        </p:nvSpPr>
        <p:spPr bwMode="auto"/>
      </p:sp>
      <p:sp>
        <p:nvSpPr>
          <p:cNvPr id="426881339" name="Notes Placeholder 2"/>
          <p:cNvSpPr>
            <a:spLocks noGrp="1"/>
          </p:cNvSpPr>
          <p:nvPr>
            <p:ph type="body" idx="1"/>
          </p:nvPr>
        </p:nvSpPr>
        <p:spPr bwMode="auto"/>
        <p:txBody>
          <a:bodyPr/>
          <a:lstStyle/>
          <a:p>
            <a:pPr>
              <a:defRPr/>
            </a:pPr>
            <a:r>
              <a:rPr lang="da-DK"/>
              <a:t>Perikardit er en betændelse i perikardiet (hjertesækken), der omgiver hjertet. Perikardiet består af to lag:</a:t>
            </a:r>
            <a:endParaRPr lang="da-DK"/>
          </a:p>
          <a:p>
            <a:pPr marL="171450" lvl="0" indent="-171450">
              <a:buFont typeface="Arial"/>
              <a:buChar char="•"/>
              <a:defRPr/>
            </a:pPr>
            <a:r>
              <a:rPr lang="da-DK"/>
              <a:t>Visceralt lag (indre lag, direkte på hjertet).</a:t>
            </a:r>
            <a:endParaRPr lang="da-DK"/>
          </a:p>
          <a:p>
            <a:pPr marL="171450" lvl="0" indent="-171450">
              <a:buFont typeface="Arial"/>
              <a:buChar char="•"/>
              <a:defRPr/>
            </a:pPr>
            <a:r>
              <a:rPr lang="da-DK"/>
              <a:t>Parietalt lag (ydre lag).</a:t>
            </a:r>
            <a:endParaRPr lang="da-DK"/>
          </a:p>
          <a:p>
            <a:pPr marL="171450" lvl="0" indent="-171450">
              <a:buFont typeface="Arial"/>
              <a:buChar char="•"/>
              <a:defRPr/>
            </a:pPr>
            <a:r>
              <a:rPr lang="da-DK"/>
              <a:t>Mellem lagene findes normalt en smule væske (5-15 mL) til smøring. Ved perikardit kan der opstå væskeansamling (perikardieudtræk) eller smertefuld friktion mellem lagene.</a:t>
            </a:r>
            <a:endParaRPr lang="da-DK"/>
          </a:p>
          <a:p>
            <a:pPr marL="171450" indent="-171450">
              <a:defRPr/>
            </a:pPr>
            <a:endParaRPr lang="da-DK"/>
          </a:p>
          <a:p>
            <a:pPr>
              <a:defRPr/>
            </a:pPr>
            <a:r>
              <a:rPr lang="da-DK"/>
              <a:t>Årsager til perikardit</a:t>
            </a:r>
            <a:endParaRPr lang="da-DK"/>
          </a:p>
          <a:p>
            <a:pPr marL="171450" indent="-171450">
              <a:buFont typeface="Arial"/>
              <a:buChar char="•"/>
              <a:defRPr/>
            </a:pPr>
            <a:r>
              <a:rPr lang="da-DK"/>
              <a:t>Infektiøse årsager:</a:t>
            </a:r>
            <a:endParaRPr lang="da-DK"/>
          </a:p>
          <a:p>
            <a:pPr marL="628650" lvl="1" indent="-171450">
              <a:buFont typeface="Arial"/>
              <a:buChar char="•"/>
              <a:defRPr/>
            </a:pPr>
            <a:r>
              <a:rPr lang="da-DK"/>
              <a:t>Viral (hyppigst, f.eks. Coxsackie-, Influenza- eller EBV-virus).</a:t>
            </a:r>
            <a:endParaRPr lang="da-DK"/>
          </a:p>
          <a:p>
            <a:pPr marL="628650" lvl="1" indent="-171450">
              <a:buFont typeface="Arial"/>
              <a:buChar char="•"/>
              <a:defRPr/>
            </a:pPr>
            <a:r>
              <a:rPr lang="da-DK"/>
              <a:t>Bakteriel (sjældnere, f.eks. tuberkulose).</a:t>
            </a:r>
            <a:endParaRPr lang="da-DK"/>
          </a:p>
          <a:p>
            <a:pPr marL="171450" indent="-171450">
              <a:buFont typeface="Arial"/>
              <a:buChar char="•"/>
              <a:defRPr/>
            </a:pPr>
            <a:r>
              <a:rPr lang="da-DK"/>
              <a:t>Autoimmune:</a:t>
            </a:r>
            <a:endParaRPr lang="da-DK"/>
          </a:p>
          <a:p>
            <a:pPr marL="628650" lvl="1" indent="-171450">
              <a:buFont typeface="Arial"/>
              <a:buChar char="•"/>
              <a:defRPr/>
            </a:pPr>
            <a:r>
              <a:rPr lang="da-DK"/>
              <a:t>Systemisk lupus erythematosus (SLE), reumatoid arthritis.</a:t>
            </a:r>
            <a:endParaRPr lang="da-DK"/>
          </a:p>
          <a:p>
            <a:pPr marL="171450" indent="-171450">
              <a:buFont typeface="Arial"/>
              <a:buChar char="•"/>
              <a:defRPr/>
            </a:pPr>
            <a:r>
              <a:rPr lang="da-DK"/>
              <a:t>Posttraumatisk/postoperativ:</a:t>
            </a:r>
            <a:endParaRPr lang="da-DK"/>
          </a:p>
          <a:p>
            <a:pPr marL="628650" lvl="1" indent="-171450">
              <a:buFont typeface="Arial"/>
              <a:buChar char="•"/>
              <a:defRPr/>
            </a:pPr>
            <a:r>
              <a:rPr lang="da-DK"/>
              <a:t>Efter hjertekirurgi eller strålebehandling.</a:t>
            </a:r>
            <a:endParaRPr lang="da-DK"/>
          </a:p>
          <a:p>
            <a:pPr marL="171450" indent="-171450">
              <a:buFont typeface="Arial"/>
              <a:buChar char="•"/>
              <a:defRPr/>
            </a:pPr>
            <a:r>
              <a:rPr lang="da-DK"/>
              <a:t>Idiopatisk:</a:t>
            </a:r>
            <a:endParaRPr lang="da-DK"/>
          </a:p>
          <a:p>
            <a:pPr marL="628650" lvl="1" indent="-171450">
              <a:buFont typeface="Arial"/>
              <a:buChar char="•"/>
              <a:defRPr/>
            </a:pPr>
            <a:r>
              <a:rPr lang="da-DK"/>
              <a:t>Ingen identificerbar årsag (hyppigt).</a:t>
            </a:r>
            <a:endParaRPr lang="da-DK"/>
          </a:p>
          <a:p>
            <a:pPr marL="171450" indent="-171450">
              <a:buFont typeface="Arial"/>
              <a:buChar char="•"/>
              <a:defRPr/>
            </a:pPr>
            <a:r>
              <a:rPr lang="da-DK"/>
              <a:t> Kræft (f.eks. lungekræft eller metastaser).</a:t>
            </a:r>
            <a:endParaRPr lang="da-DK"/>
          </a:p>
          <a:p>
            <a:pPr>
              <a:defRPr/>
            </a:pPr>
            <a:endParaRPr lang="da-DK"/>
          </a:p>
          <a:p>
            <a:pPr>
              <a:defRPr/>
            </a:pPr>
            <a:r>
              <a:rPr lang="da-DK"/>
              <a:t>Kliniske symptomer</a:t>
            </a:r>
            <a:endParaRPr lang="da-DK"/>
          </a:p>
          <a:p>
            <a:pPr>
              <a:defRPr/>
            </a:pPr>
            <a:r>
              <a:rPr lang="da-DK"/>
              <a:t>    Brystsmerter:</a:t>
            </a:r>
            <a:endParaRPr lang="da-DK"/>
          </a:p>
          <a:p>
            <a:pPr>
              <a:defRPr/>
            </a:pPr>
            <a:r>
              <a:rPr lang="da-DK"/>
              <a:t>       Skarp, stikkende smerte (typisk bag brystet eller i venstre side).</a:t>
            </a:r>
            <a:endParaRPr lang="da-DK"/>
          </a:p>
          <a:p>
            <a:pPr>
              <a:defRPr/>
            </a:pPr>
            <a:r>
              <a:rPr lang="da-DK"/>
              <a:t>        Forværres ved vejrtrækning, hoste eller liggende stilling.</a:t>
            </a:r>
            <a:endParaRPr lang="da-DK"/>
          </a:p>
          <a:p>
            <a:pPr>
              <a:defRPr/>
            </a:pPr>
            <a:r>
              <a:rPr lang="da-DK"/>
              <a:t>        Lindres ved at sidde op og læne sig frem.</a:t>
            </a:r>
            <a:endParaRPr lang="da-DK"/>
          </a:p>
          <a:p>
            <a:pPr>
              <a:defRPr/>
            </a:pPr>
            <a:r>
              <a:rPr lang="da-DK"/>
              <a:t>    Feber, træthed og muskelømhed (ved infektion).</a:t>
            </a:r>
            <a:endParaRPr lang="da-DK"/>
          </a:p>
          <a:p>
            <a:pPr>
              <a:defRPr/>
            </a:pPr>
            <a:r>
              <a:rPr lang="da-DK"/>
              <a:t>    Perikardieudtræk:</a:t>
            </a:r>
            <a:endParaRPr lang="da-DK"/>
          </a:p>
          <a:p>
            <a:pPr>
              <a:defRPr/>
            </a:pPr>
            <a:r>
              <a:rPr lang="da-DK"/>
              <a:t>        Mærkes som åndedrætsbesvær eller lavt blodtryk (hvis væsken trykker på hjertet – kardial tamponade).</a:t>
            </a:r>
            <a:endParaRPr lang="da-DK"/>
          </a:p>
          <a:p>
            <a:pPr>
              <a:defRPr/>
            </a:pPr>
            <a:endParaRPr lang="da-DK"/>
          </a:p>
          <a:p>
            <a:pPr>
              <a:defRPr/>
            </a:pPr>
            <a:r>
              <a:rPr lang="da-DK"/>
              <a:t>Diagnostik</a:t>
            </a:r>
            <a:endParaRPr lang="da-DK"/>
          </a:p>
          <a:p>
            <a:pPr>
              <a:defRPr/>
            </a:pPr>
            <a:r>
              <a:rPr lang="da-DK"/>
              <a:t>    Auskultation:</a:t>
            </a:r>
            <a:endParaRPr lang="da-DK"/>
          </a:p>
          <a:p>
            <a:pPr>
              <a:defRPr/>
            </a:pPr>
            <a:r>
              <a:rPr lang="da-DK"/>
              <a:t>        Perikardiefriksion: "Knittrende" lyd (lyder som at gå i sne) ved hjertelytten. Forsvinder, hvis der er stor væskeansamling.</a:t>
            </a:r>
            <a:endParaRPr lang="da-DK"/>
          </a:p>
          <a:p>
            <a:pPr>
              <a:defRPr/>
            </a:pPr>
            <a:r>
              <a:rPr lang="da-DK"/>
              <a:t>    EKG:</a:t>
            </a:r>
            <a:endParaRPr lang="da-DK"/>
          </a:p>
          <a:p>
            <a:pPr>
              <a:defRPr/>
            </a:pPr>
            <a:r>
              <a:rPr lang="da-DK"/>
              <a:t>        Diffus ST-elevation (uden spejlbillede som ved hjerteinfarkt).</a:t>
            </a:r>
            <a:endParaRPr lang="da-DK"/>
          </a:p>
          <a:p>
            <a:pPr>
              <a:defRPr/>
            </a:pPr>
            <a:r>
              <a:rPr lang="da-DK"/>
              <a:t>        PR-sænkning (tidlig fase).</a:t>
            </a:r>
            <a:endParaRPr lang="da-DK"/>
          </a:p>
          <a:p>
            <a:pPr>
              <a:defRPr/>
            </a:pPr>
            <a:r>
              <a:rPr lang="da-DK"/>
              <a:t>    Ekkokardiografi:</a:t>
            </a:r>
            <a:endParaRPr lang="da-DK"/>
          </a:p>
          <a:p>
            <a:pPr>
              <a:defRPr/>
            </a:pPr>
            <a:r>
              <a:rPr lang="da-DK"/>
              <a:t>        Viser eventuel perikardieudtræk eller tegn på tamponade.</a:t>
            </a:r>
            <a:endParaRPr lang="da-DK"/>
          </a:p>
          <a:p>
            <a:pPr>
              <a:defRPr/>
            </a:pPr>
            <a:r>
              <a:rPr lang="da-DK"/>
              <a:t>    Blodprøver:</a:t>
            </a:r>
            <a:endParaRPr lang="da-DK"/>
          </a:p>
          <a:p>
            <a:pPr>
              <a:defRPr/>
            </a:pPr>
            <a:r>
              <a:rPr lang="da-DK"/>
              <a:t>        Forhøjet CRP, leukocytter (tegn på inflammation).</a:t>
            </a:r>
            <a:endParaRPr lang="da-DK"/>
          </a:p>
          <a:p>
            <a:pPr>
              <a:defRPr/>
            </a:pPr>
            <a:endParaRPr lang="da-DK"/>
          </a:p>
          <a:p>
            <a:pPr>
              <a:defRPr/>
            </a:pPr>
            <a:r>
              <a:rPr lang="da-DK"/>
              <a:t>Behandling</a:t>
            </a:r>
            <a:endParaRPr lang="da-DK"/>
          </a:p>
          <a:p>
            <a:pPr>
              <a:defRPr/>
            </a:pPr>
            <a:r>
              <a:rPr lang="da-DK"/>
              <a:t>    Smerte- og betændelsesdæmpning:</a:t>
            </a:r>
            <a:endParaRPr lang="da-DK"/>
          </a:p>
          <a:p>
            <a:pPr>
              <a:defRPr/>
            </a:pPr>
            <a:r>
              <a:rPr lang="da-DK"/>
              <a:t>        NSAID'er (f.eks. ibuprofen) + colchicin (reducerer risiko for tilbagefald).</a:t>
            </a:r>
            <a:endParaRPr lang="da-DK"/>
          </a:p>
          <a:p>
            <a:pPr>
              <a:defRPr/>
            </a:pPr>
            <a:r>
              <a:rPr lang="da-DK"/>
              <a:t>        Ved stæk inflammation: Kortikosteroider (sjældent, da de kan øge risiko for kronisk perikardit).</a:t>
            </a:r>
            <a:endParaRPr lang="da-DK"/>
          </a:p>
          <a:p>
            <a:pPr>
              <a:defRPr/>
            </a:pPr>
            <a:endParaRPr lang="da-DK"/>
          </a:p>
          <a:p>
            <a:pPr>
              <a:defRPr/>
            </a:pPr>
            <a:r>
              <a:rPr lang="da-DK"/>
              <a:t>    Behandling af underliggende årsag:</a:t>
            </a:r>
            <a:endParaRPr lang="da-DK"/>
          </a:p>
          <a:p>
            <a:pPr>
              <a:defRPr/>
            </a:pPr>
            <a:r>
              <a:rPr lang="da-DK"/>
              <a:t>        Antibiotika ved bakteriel infektion.</a:t>
            </a:r>
            <a:endParaRPr lang="da-DK"/>
          </a:p>
          <a:p>
            <a:pPr>
              <a:defRPr/>
            </a:pPr>
            <a:endParaRPr lang="da-DK"/>
          </a:p>
          <a:p>
            <a:pPr>
              <a:defRPr/>
            </a:pPr>
            <a:r>
              <a:rPr lang="da-DK"/>
              <a:t>    Akut indgreb ved tamponade:</a:t>
            </a:r>
            <a:endParaRPr lang="da-DK"/>
          </a:p>
          <a:p>
            <a:pPr>
              <a:defRPr/>
            </a:pPr>
            <a:r>
              <a:rPr lang="da-DK"/>
              <a:t>        Perikardiocentese (indsættelse af nål for at dræne væske).</a:t>
            </a:r>
            <a:endParaRPr lang="da-DK"/>
          </a:p>
          <a:p>
            <a:pPr>
              <a:defRPr/>
            </a:pPr>
            <a:endParaRPr lang="da-DK"/>
          </a:p>
          <a:p>
            <a:pPr>
              <a:defRPr/>
            </a:pPr>
            <a:r>
              <a:rPr lang="da-DK"/>
              <a:t>Komplikationer</a:t>
            </a:r>
            <a:endParaRPr lang="da-DK"/>
          </a:p>
          <a:p>
            <a:pPr>
              <a:defRPr/>
            </a:pPr>
            <a:r>
              <a:rPr lang="da-DK"/>
              <a:t>    Kardial tamponade:</a:t>
            </a:r>
            <a:endParaRPr lang="da-DK"/>
          </a:p>
          <a:p>
            <a:pPr>
              <a:defRPr/>
            </a:pPr>
            <a:r>
              <a:rPr lang="da-DK"/>
              <a:t>        Livstruende, når væskeansamling presser hjertet og forhindrer det i at pumpe.</a:t>
            </a:r>
            <a:endParaRPr lang="da-DK"/>
          </a:p>
          <a:p>
            <a:pPr>
              <a:defRPr/>
            </a:pPr>
            <a:r>
              <a:rPr lang="da-DK"/>
              <a:t>        Symptomer: Beck’s trias (lavt blodtryk, svage puls, hævede halsvene).</a:t>
            </a:r>
            <a:endParaRPr lang="da-DK"/>
          </a:p>
          <a:p>
            <a:pPr>
              <a:defRPr/>
            </a:pPr>
            <a:r>
              <a:rPr lang="da-DK"/>
              <a:t>    Konstriktiv perikardit:</a:t>
            </a:r>
            <a:endParaRPr lang="da-DK"/>
          </a:p>
          <a:p>
            <a:pPr>
              <a:defRPr/>
            </a:pPr>
            <a:r>
              <a:rPr lang="da-DK"/>
              <a:t>        Perikardiet bliver stiv og fibroseret, hvilket begrænser hjertets udvidelse.</a:t>
            </a:r>
            <a:endParaRPr lang="da-DK"/>
          </a:p>
          <a:p>
            <a:pPr>
              <a:defRPr/>
            </a:pPr>
            <a:r>
              <a:rPr lang="da-DK"/>
              <a:t>        Kræver kirurgisk fjernelse af perikardiet (perikardiektomi).</a:t>
            </a:r>
            <a:endParaRPr lang="da-DK"/>
          </a:p>
          <a:p>
            <a:pPr>
              <a:defRPr/>
            </a:pPr>
            <a:r>
              <a:rPr lang="da-DK"/>
              <a:t>    Tilbagevendende perikardit:</a:t>
            </a:r>
            <a:endParaRPr lang="da-DK"/>
          </a:p>
          <a:p>
            <a:pPr>
              <a:defRPr/>
            </a:pPr>
            <a:r>
              <a:rPr lang="da-DK"/>
              <a:t>        Gentagne episoder (op til 30% af patienter).</a:t>
            </a:r>
            <a:endParaRPr lang="da-DK"/>
          </a:p>
        </p:txBody>
      </p:sp>
      <p:sp>
        <p:nvSpPr>
          <p:cNvPr id="481152097"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83348068" name="Pladsholder til slidebillede 1"/>
          <p:cNvSpPr>
            <a:spLocks noChangeAspect="1" noGrp="1" noRot="1"/>
          </p:cNvSpPr>
          <p:nvPr>
            <p:ph type="sldImg"/>
          </p:nvPr>
        </p:nvSpPr>
        <p:spPr bwMode="auto"/>
      </p:sp>
      <p:sp>
        <p:nvSpPr>
          <p:cNvPr id="972783753" name="Pladsholder til noter 2"/>
          <p:cNvSpPr>
            <a:spLocks noGrp="1"/>
          </p:cNvSpPr>
          <p:nvPr>
            <p:ph type="body" idx="1"/>
          </p:nvPr>
        </p:nvSpPr>
        <p:spPr bwMode="auto"/>
        <p:txBody>
          <a:bodyPr/>
          <a:lstStyle/>
          <a:p>
            <a:pPr>
              <a:defRPr/>
            </a:pPr>
            <a:r>
              <a:rPr lang="en-US"/>
              <a:t>EKKO med fortykket pericardium</a:t>
            </a:r>
            <a:endParaRPr lang="en-US"/>
          </a:p>
        </p:txBody>
      </p:sp>
      <p:sp>
        <p:nvSpPr>
          <p:cNvPr id="1786902433"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03045150" name="Pladsholder til slidebillede 1"/>
          <p:cNvSpPr>
            <a:spLocks noChangeAspect="1" noGrp="1" noRot="1"/>
          </p:cNvSpPr>
          <p:nvPr>
            <p:ph type="sldImg"/>
          </p:nvPr>
        </p:nvSpPr>
        <p:spPr bwMode="auto"/>
      </p:sp>
      <p:sp>
        <p:nvSpPr>
          <p:cNvPr id="284735768" name="Pladsholder til noter 2"/>
          <p:cNvSpPr>
            <a:spLocks noGrp="1"/>
          </p:cNvSpPr>
          <p:nvPr>
            <p:ph type="body" idx="1"/>
          </p:nvPr>
        </p:nvSpPr>
        <p:spPr bwMode="auto"/>
        <p:txBody>
          <a:bodyPr/>
          <a:lstStyle/>
          <a:p>
            <a:pPr>
              <a:defRPr/>
            </a:pPr>
            <a:r>
              <a:rPr lang="da-DK"/>
              <a:t>Hvornår overgår </a:t>
            </a:r>
            <a:r>
              <a:rPr lang="da-DK"/>
              <a:t>claudicatio</a:t>
            </a:r>
            <a:r>
              <a:rPr lang="da-DK"/>
              <a:t> </a:t>
            </a:r>
            <a:r>
              <a:rPr lang="da-DK"/>
              <a:t>intermittens</a:t>
            </a:r>
            <a:r>
              <a:rPr lang="da-DK"/>
              <a:t> til at være kritisk iskæmi. Hvilket symptom er persisterende?</a:t>
            </a:r>
            <a:endParaRPr lang="da-DK"/>
          </a:p>
          <a:p>
            <a:pPr>
              <a:defRPr/>
            </a:pPr>
            <a:r>
              <a:rPr lang="da-DK"/>
              <a:t>HVILeSMERTER</a:t>
            </a:r>
            <a:r>
              <a:rPr lang="da-DK"/>
              <a:t>!</a:t>
            </a:r>
            <a:endParaRPr lang="da-DK"/>
          </a:p>
          <a:p>
            <a:pPr>
              <a:defRPr/>
            </a:pPr>
            <a:r>
              <a:rPr lang="da-DK"/>
              <a:t>De forskellige stadier i PAD. Stadie 3 og 4 er kritisk!</a:t>
            </a:r>
            <a:endParaRPr lang="da-DK"/>
          </a:p>
          <a:p>
            <a:pPr>
              <a:defRPr/>
            </a:pPr>
            <a:endParaRPr lang="da-DK"/>
          </a:p>
          <a:p>
            <a:pPr>
              <a:defRPr/>
            </a:pPr>
            <a:r>
              <a:rPr lang="da-DK"/>
              <a:t>Claudicatio</a:t>
            </a:r>
            <a:r>
              <a:rPr lang="da-DK"/>
              <a:t> </a:t>
            </a:r>
            <a:r>
              <a:rPr lang="da-DK"/>
              <a:t>intermittens</a:t>
            </a:r>
            <a:r>
              <a:rPr lang="da-DK"/>
              <a:t> og kritisk iskæmi er forskellige stadier af perifer arteriesygdom:</a:t>
            </a:r>
            <a:endParaRPr lang="da-DK"/>
          </a:p>
          <a:p>
            <a:pPr>
              <a:defRPr/>
            </a:pPr>
            <a:r>
              <a:rPr lang="da-DK" b="1"/>
              <a:t>Claudicatio</a:t>
            </a:r>
            <a:r>
              <a:rPr lang="da-DK" b="1"/>
              <a:t> </a:t>
            </a:r>
            <a:r>
              <a:rPr lang="da-DK" b="1"/>
              <a:t>intermittens</a:t>
            </a:r>
            <a:r>
              <a:rPr lang="da-DK" b="1"/>
              <a:t>: </a:t>
            </a:r>
            <a:endParaRPr lang="da-DK" b="1"/>
          </a:p>
          <a:p>
            <a:pPr marL="228600" indent="-228600">
              <a:buAutoNum type="alphaLcParenR"/>
              <a:defRPr/>
            </a:pPr>
            <a:r>
              <a:rPr lang="da-DK"/>
              <a:t>Mildere form af perifer arteriesygdom</a:t>
            </a:r>
            <a:endParaRPr lang="da-DK"/>
          </a:p>
          <a:p>
            <a:pPr marL="228600" indent="-228600">
              <a:buAutoNum type="alphaLcParenR"/>
              <a:defRPr/>
            </a:pPr>
            <a:r>
              <a:rPr lang="da-DK"/>
              <a:t>Karakteriseret ved smerter i benene ved gang, typisk i lægmusklerne </a:t>
            </a:r>
            <a:endParaRPr lang="da-DK"/>
          </a:p>
          <a:p>
            <a:pPr marL="228600" indent="-228600">
              <a:buAutoNum type="alphaLcParenR"/>
              <a:defRPr/>
            </a:pPr>
            <a:r>
              <a:rPr lang="da-DK"/>
              <a:t>Smerterne forsvinder ved hvile </a:t>
            </a:r>
            <a:endParaRPr lang="da-DK"/>
          </a:p>
          <a:p>
            <a:pPr marL="228600" indent="-228600">
              <a:buAutoNum type="alphaLcParenR"/>
              <a:defRPr/>
            </a:pPr>
            <a:r>
              <a:rPr lang="da-DK"/>
              <a:t>Ingen smerter i hvile eller tegn på vævsskade</a:t>
            </a:r>
            <a:endParaRPr lang="da-DK"/>
          </a:p>
          <a:p>
            <a:pPr>
              <a:defRPr/>
            </a:pPr>
            <a:r>
              <a:rPr lang="da-DK" b="1"/>
              <a:t>Kritisk iskæmi</a:t>
            </a:r>
            <a:r>
              <a:rPr lang="da-DK"/>
              <a:t>: </a:t>
            </a:r>
            <a:endParaRPr lang="da-DK"/>
          </a:p>
          <a:p>
            <a:pPr marL="228600" indent="-228600">
              <a:buAutoNum type="alphaLcParenR"/>
              <a:defRPr/>
            </a:pPr>
            <a:r>
              <a:rPr lang="da-DK"/>
              <a:t>Mere alvorlig form af perifer arteriesygdom </a:t>
            </a:r>
            <a:endParaRPr lang="da-DK"/>
          </a:p>
          <a:p>
            <a:pPr marL="228600" indent="-228600">
              <a:buAutoNum type="alphaLcParenR"/>
              <a:defRPr/>
            </a:pPr>
            <a:r>
              <a:rPr lang="da-DK"/>
              <a:t>Karakteriseret ved hvilesmerter, især om natten </a:t>
            </a:r>
            <a:endParaRPr lang="da-DK"/>
          </a:p>
          <a:p>
            <a:pPr marL="228600" indent="-228600">
              <a:buAutoNum type="alphaLcParenR"/>
              <a:defRPr/>
            </a:pPr>
            <a:r>
              <a:rPr lang="da-DK"/>
              <a:t>Kan have </a:t>
            </a:r>
            <a:r>
              <a:rPr lang="da-DK"/>
              <a:t>trofiske</a:t>
            </a:r>
            <a:r>
              <a:rPr lang="da-DK"/>
              <a:t> forandringer som sår eller gangræn </a:t>
            </a:r>
            <a:endParaRPr lang="da-DK"/>
          </a:p>
          <a:p>
            <a:pPr marL="228600" indent="-228600">
              <a:buAutoNum type="alphaLcParenR"/>
              <a:defRPr/>
            </a:pPr>
            <a:r>
              <a:rPr lang="da-DK"/>
              <a:t>Indikerer betydeligt nedsat blodforsyning og risiko for vævstab</a:t>
            </a:r>
            <a:endParaRPr lang="da-DK"/>
          </a:p>
          <a:p>
            <a:pPr>
              <a:defRPr/>
            </a:pPr>
            <a:endParaRPr lang="da-DK"/>
          </a:p>
        </p:txBody>
      </p:sp>
      <p:sp>
        <p:nvSpPr>
          <p:cNvPr id="196999832"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81019855" name="Slide Image Placeholder 1"/>
          <p:cNvSpPr>
            <a:spLocks noChangeAspect="1" noGrp="1" noRot="1"/>
          </p:cNvSpPr>
          <p:nvPr>
            <p:ph type="sldImg"/>
          </p:nvPr>
        </p:nvSpPr>
        <p:spPr bwMode="auto"/>
      </p:sp>
      <p:sp>
        <p:nvSpPr>
          <p:cNvPr id="597089236" name="Notes Placeholder 2"/>
          <p:cNvSpPr>
            <a:spLocks noGrp="1"/>
          </p:cNvSpPr>
          <p:nvPr>
            <p:ph type="body" idx="1"/>
          </p:nvPr>
        </p:nvSpPr>
        <p:spPr bwMode="auto"/>
        <p:txBody>
          <a:bodyPr/>
          <a:lstStyle/>
          <a:p>
            <a:pPr>
              <a:defRPr/>
            </a:pPr>
            <a:r>
              <a:rPr lang="en-US"/>
              <a:t>EKG med tegn til pericarditits</a:t>
            </a:r>
            <a:endParaRPr lang="en-US"/>
          </a:p>
        </p:txBody>
      </p:sp>
      <p:sp>
        <p:nvSpPr>
          <p:cNvPr id="135594226"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92131377" name="Slide Image Placeholder 1"/>
          <p:cNvSpPr>
            <a:spLocks noChangeAspect="1" noGrp="1" noRot="1"/>
          </p:cNvSpPr>
          <p:nvPr>
            <p:ph type="sldImg"/>
          </p:nvPr>
        </p:nvSpPr>
        <p:spPr bwMode="auto"/>
      </p:sp>
      <p:sp>
        <p:nvSpPr>
          <p:cNvPr id="2027808438" name="Notes Placeholder 2"/>
          <p:cNvSpPr>
            <a:spLocks noGrp="1"/>
          </p:cNvSpPr>
          <p:nvPr>
            <p:ph type="body" idx="1"/>
          </p:nvPr>
        </p:nvSpPr>
        <p:spPr bwMode="auto"/>
        <p:txBody>
          <a:bodyPr/>
          <a:lstStyle/>
          <a:p>
            <a:pPr>
              <a:defRPr/>
            </a:pPr>
            <a:endParaRPr lang="da-DK"/>
          </a:p>
        </p:txBody>
      </p:sp>
      <p:sp>
        <p:nvSpPr>
          <p:cNvPr id="1821345881"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573204" name="Slide Image Placeholder 1"/>
          <p:cNvSpPr>
            <a:spLocks noChangeAspect="1" noGrp="1" noRot="1"/>
          </p:cNvSpPr>
          <p:nvPr>
            <p:ph type="sldImg"/>
          </p:nvPr>
        </p:nvSpPr>
        <p:spPr bwMode="auto"/>
      </p:sp>
      <p:sp>
        <p:nvSpPr>
          <p:cNvPr id="2127153256" name="Notes Placeholder 2"/>
          <p:cNvSpPr>
            <a:spLocks noGrp="1"/>
          </p:cNvSpPr>
          <p:nvPr>
            <p:ph type="body" idx="1"/>
          </p:nvPr>
        </p:nvSpPr>
        <p:spPr bwMode="auto"/>
        <p:txBody>
          <a:bodyPr/>
          <a:lstStyle/>
          <a:p>
            <a:pPr>
              <a:defRPr/>
            </a:pPr>
            <a:endParaRPr lang="da-DK"/>
          </a:p>
        </p:txBody>
      </p:sp>
      <p:sp>
        <p:nvSpPr>
          <p:cNvPr id="1979426818"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38076881" name="Slide Image Placeholder 1"/>
          <p:cNvSpPr>
            <a:spLocks noChangeAspect="1" noGrp="1" noRot="1"/>
          </p:cNvSpPr>
          <p:nvPr>
            <p:ph type="sldImg"/>
          </p:nvPr>
        </p:nvSpPr>
        <p:spPr bwMode="auto"/>
      </p:sp>
      <p:sp>
        <p:nvSpPr>
          <p:cNvPr id="1552693821" name="Notes Placeholder 2"/>
          <p:cNvSpPr>
            <a:spLocks noGrp="1"/>
          </p:cNvSpPr>
          <p:nvPr>
            <p:ph type="body" idx="1"/>
          </p:nvPr>
        </p:nvSpPr>
        <p:spPr bwMode="auto"/>
        <p:txBody>
          <a:bodyPr/>
          <a:lstStyle/>
          <a:p>
            <a:pPr>
              <a:defRPr/>
            </a:pPr>
            <a:endParaRPr lang="da-DK"/>
          </a:p>
        </p:txBody>
      </p:sp>
      <p:sp>
        <p:nvSpPr>
          <p:cNvPr id="1645766342"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9656516" name="Slide Image Placeholder 1"/>
          <p:cNvSpPr>
            <a:spLocks noChangeAspect="1" noGrp="1" noRot="1"/>
          </p:cNvSpPr>
          <p:nvPr>
            <p:ph type="sldImg"/>
          </p:nvPr>
        </p:nvSpPr>
        <p:spPr bwMode="auto"/>
      </p:sp>
      <p:sp>
        <p:nvSpPr>
          <p:cNvPr id="1047836981" name="Notes Placeholder 2"/>
          <p:cNvSpPr>
            <a:spLocks noGrp="1"/>
          </p:cNvSpPr>
          <p:nvPr>
            <p:ph type="body" idx="1"/>
          </p:nvPr>
        </p:nvSpPr>
        <p:spPr bwMode="auto"/>
        <p:txBody>
          <a:bodyPr/>
          <a:lstStyle/>
          <a:p>
            <a:pPr>
              <a:defRPr/>
            </a:pPr>
            <a:endParaRPr lang="da-DK"/>
          </a:p>
        </p:txBody>
      </p:sp>
      <p:sp>
        <p:nvSpPr>
          <p:cNvPr id="1231252004"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03210779" name="Pladsholder til slidebillede 1"/>
          <p:cNvSpPr>
            <a:spLocks noChangeAspect="1" noGrp="1" noRot="1"/>
          </p:cNvSpPr>
          <p:nvPr>
            <p:ph type="sldImg"/>
          </p:nvPr>
        </p:nvSpPr>
        <p:spPr bwMode="auto"/>
      </p:sp>
      <p:sp>
        <p:nvSpPr>
          <p:cNvPr id="1416839841" name="Pladsholder til noter 2"/>
          <p:cNvSpPr>
            <a:spLocks noGrp="1"/>
          </p:cNvSpPr>
          <p:nvPr>
            <p:ph type="body" idx="1"/>
          </p:nvPr>
        </p:nvSpPr>
        <p:spPr bwMode="auto"/>
        <p:txBody>
          <a:bodyPr/>
          <a:lstStyle/>
          <a:p>
            <a:pPr>
              <a:defRPr/>
            </a:pPr>
            <a:endParaRPr lang="da-DK"/>
          </a:p>
        </p:txBody>
      </p:sp>
      <p:sp>
        <p:nvSpPr>
          <p:cNvPr id="742324658"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40703145" name="Pladsholder til slidebillede 1"/>
          <p:cNvSpPr>
            <a:spLocks noChangeAspect="1" noGrp="1" noRot="1"/>
          </p:cNvSpPr>
          <p:nvPr>
            <p:ph type="sldImg"/>
          </p:nvPr>
        </p:nvSpPr>
        <p:spPr bwMode="auto"/>
      </p:sp>
      <p:sp>
        <p:nvSpPr>
          <p:cNvPr id="579810549" name="Pladsholder til noter 2"/>
          <p:cNvSpPr>
            <a:spLocks noGrp="1"/>
          </p:cNvSpPr>
          <p:nvPr>
            <p:ph type="body" idx="1"/>
          </p:nvPr>
        </p:nvSpPr>
        <p:spPr bwMode="auto"/>
        <p:txBody>
          <a:bodyPr/>
          <a:lstStyle/>
          <a:p>
            <a:pPr>
              <a:defRPr/>
            </a:pPr>
            <a:r>
              <a:rPr lang="da-DK"/>
              <a:t>Hvorfor hedder det vindueskiggersyndrom? </a:t>
            </a:r>
            <a:endParaRPr lang="da-DK"/>
          </a:p>
          <a:p>
            <a:pPr>
              <a:defRPr/>
            </a:pPr>
            <a:endParaRPr lang="da-DK"/>
          </a:p>
          <a:p>
            <a:pPr>
              <a:buFont typeface="+mj-lt"/>
              <a:buNone/>
              <a:defRPr/>
            </a:pPr>
            <a:r>
              <a:rPr lang="da-DK" b="1"/>
              <a:t>Hvordan kan en fysioterapeut bidrage til behandlingen af en patient med </a:t>
            </a:r>
            <a:r>
              <a:rPr lang="da-DK" b="1"/>
              <a:t>claudicatio</a:t>
            </a:r>
            <a:r>
              <a:rPr lang="da-DK" b="1"/>
              <a:t> </a:t>
            </a:r>
            <a:r>
              <a:rPr lang="da-DK" b="1"/>
              <a:t>intermittens</a:t>
            </a:r>
            <a:r>
              <a:rPr lang="da-DK" b="1"/>
              <a:t>?</a:t>
            </a:r>
            <a:endParaRPr lang="da-DK" b="1"/>
          </a:p>
          <a:p>
            <a:pPr>
              <a:defRPr/>
            </a:pPr>
            <a:r>
              <a:rPr lang="da-DK"/>
              <a:t>Svar: En fysioterapeut kan bidrage på flere måder:</a:t>
            </a:r>
            <a:endParaRPr lang="da-DK"/>
          </a:p>
          <a:p>
            <a:pPr>
              <a:defRPr/>
            </a:pPr>
            <a:r>
              <a:rPr lang="da-DK"/>
              <a:t>a) Gangtræning: Superviseret gangtræning er en vigtig del af behandlingen. Det øger gangdistancen og kan stimulere dannelsen af kollateraler.</a:t>
            </a:r>
            <a:endParaRPr lang="da-DK"/>
          </a:p>
          <a:p>
            <a:pPr>
              <a:defRPr/>
            </a:pPr>
            <a:r>
              <a:rPr lang="da-DK"/>
              <a:t>b) Risikomodifikation: Vejledning om rygestop, vægttab og kostændringer.</a:t>
            </a:r>
            <a:endParaRPr lang="da-DK"/>
          </a:p>
          <a:p>
            <a:pPr>
              <a:defRPr/>
            </a:pPr>
            <a:r>
              <a:rPr lang="da-DK"/>
              <a:t>c) Styrketræning: Kan forbedre muskelstyrke og udholdenhed i de afficerede ekstremiteter.</a:t>
            </a:r>
            <a:endParaRPr lang="da-DK"/>
          </a:p>
          <a:p>
            <a:pPr>
              <a:defRPr/>
            </a:pPr>
            <a:r>
              <a:rPr lang="da-DK"/>
              <a:t>d) Smertehåndtering: Lære patienten teknikker til at håndtere smerter under aktivitet.</a:t>
            </a:r>
            <a:endParaRPr lang="da-DK"/>
          </a:p>
          <a:p>
            <a:pPr>
              <a:defRPr/>
            </a:pPr>
            <a:r>
              <a:rPr lang="da-DK"/>
              <a:t>e) Fodtøjsvejledning: Rådgive om passende fodtøj for at minimere risikoen for sår.</a:t>
            </a:r>
            <a:endParaRPr lang="da-DK"/>
          </a:p>
          <a:p>
            <a:pPr>
              <a:defRPr/>
            </a:pPr>
            <a:r>
              <a:rPr lang="da-DK"/>
              <a:t>f) Monitorering: Regelmæssig vurdering af symptomer og gangdistance for at følge sygdomsprogression.</a:t>
            </a:r>
            <a:endParaRPr lang="da-DK"/>
          </a:p>
          <a:p>
            <a:pPr>
              <a:defRPr/>
            </a:pPr>
            <a:r>
              <a:rPr lang="da-DK"/>
              <a:t>g) Patientuddannelse: Informere om sygdommen, dens progression og vigtigheden af compliance med træning og medicinsk behandling.</a:t>
            </a:r>
            <a:endParaRPr lang="da-DK"/>
          </a:p>
          <a:p>
            <a:pPr>
              <a:defRPr/>
            </a:pPr>
            <a:endParaRPr lang="da-DK"/>
          </a:p>
        </p:txBody>
      </p:sp>
      <p:sp>
        <p:nvSpPr>
          <p:cNvPr id="1427193624"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791896" name="Pladsholder til slidebillede 1"/>
          <p:cNvSpPr>
            <a:spLocks noChangeAspect="1" noGrp="1" noRot="1"/>
          </p:cNvSpPr>
          <p:nvPr>
            <p:ph type="sldImg"/>
          </p:nvPr>
        </p:nvSpPr>
        <p:spPr bwMode="auto"/>
      </p:sp>
      <p:sp>
        <p:nvSpPr>
          <p:cNvPr id="1571602398" name="Pladsholder til noter 2"/>
          <p:cNvSpPr>
            <a:spLocks noGrp="1"/>
          </p:cNvSpPr>
          <p:nvPr>
            <p:ph type="body" idx="1"/>
          </p:nvPr>
        </p:nvSpPr>
        <p:spPr bwMode="auto"/>
        <p:txBody>
          <a:bodyPr/>
          <a:lstStyle/>
          <a:p>
            <a:pPr>
              <a:defRPr/>
            </a:pPr>
            <a:r>
              <a:rPr lang="da-DK"/>
              <a:t>Har alle med </a:t>
            </a:r>
            <a:r>
              <a:rPr lang="da-DK"/>
              <a:t>erektil</a:t>
            </a:r>
            <a:r>
              <a:rPr lang="da-DK"/>
              <a:t> dysfunktion så iskæmi/</a:t>
            </a:r>
            <a:r>
              <a:rPr lang="da-DK"/>
              <a:t>perifær</a:t>
            </a:r>
            <a:r>
              <a:rPr lang="da-DK"/>
              <a:t> arteriesygdom? Nej. </a:t>
            </a:r>
            <a:endParaRPr lang="da-DK"/>
          </a:p>
        </p:txBody>
      </p:sp>
      <p:sp>
        <p:nvSpPr>
          <p:cNvPr id="2020153734"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00064320" name="Pladsholder til slidebillede 1"/>
          <p:cNvSpPr>
            <a:spLocks noChangeAspect="1" noGrp="1" noRot="1"/>
          </p:cNvSpPr>
          <p:nvPr>
            <p:ph type="sldImg"/>
          </p:nvPr>
        </p:nvSpPr>
        <p:spPr bwMode="auto"/>
      </p:sp>
      <p:sp>
        <p:nvSpPr>
          <p:cNvPr id="1649347534" name="Pladsholder til noter 2"/>
          <p:cNvSpPr>
            <a:spLocks noGrp="1"/>
          </p:cNvSpPr>
          <p:nvPr>
            <p:ph type="body" idx="1"/>
          </p:nvPr>
        </p:nvSpPr>
        <p:spPr bwMode="auto"/>
        <p:txBody>
          <a:bodyPr/>
          <a:lstStyle/>
          <a:p>
            <a:pPr>
              <a:defRPr/>
            </a:pPr>
            <a:r>
              <a:rPr lang="da-DK"/>
              <a:t>Det her er noget i ofte fager før lægen </a:t>
            </a:r>
            <a:endParaRPr lang="da-DK"/>
          </a:p>
          <a:p>
            <a:pPr>
              <a:defRPr/>
            </a:pPr>
            <a:r>
              <a:rPr lang="da-DK"/>
              <a:t>Vi bruger ABI eller </a:t>
            </a:r>
            <a:r>
              <a:rPr lang="da-DK"/>
              <a:t>tåtryk</a:t>
            </a:r>
            <a:r>
              <a:rPr lang="da-DK"/>
              <a:t> – det behøver i ikke kunne </a:t>
            </a:r>
            <a:endParaRPr lang="da-DK"/>
          </a:p>
          <a:p>
            <a:pPr>
              <a:defRPr/>
            </a:pPr>
            <a:endParaRPr lang="da-DK"/>
          </a:p>
          <a:p>
            <a:pPr>
              <a:defRPr/>
            </a:pPr>
            <a:r>
              <a:rPr lang="da-DK"/>
              <a:t>Buergers</a:t>
            </a:r>
            <a:r>
              <a:rPr lang="da-DK"/>
              <a:t> test / elevationsprøven:</a:t>
            </a:r>
            <a:br>
              <a:rPr lang="da-DK"/>
            </a:br>
            <a:r>
              <a:rPr lang="da-DK"/>
              <a:t>Lig op ryggen. </a:t>
            </a:r>
            <a:r>
              <a:rPr lang="da-DK"/>
              <a:t>Lø’ft</a:t>
            </a:r>
            <a:r>
              <a:rPr lang="da-DK"/>
              <a:t> strakt ben </a:t>
            </a:r>
            <a:endParaRPr lang="da-DK"/>
          </a:p>
          <a:p>
            <a:pPr>
              <a:defRPr/>
            </a:pPr>
            <a:endParaRPr lang="da-DK"/>
          </a:p>
        </p:txBody>
      </p:sp>
      <p:sp>
        <p:nvSpPr>
          <p:cNvPr id="1735694422"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82644165" name="Pladsholder til slidebillede 1"/>
          <p:cNvSpPr>
            <a:spLocks noChangeAspect="1" noGrp="1" noRot="1"/>
          </p:cNvSpPr>
          <p:nvPr>
            <p:ph type="sldImg"/>
          </p:nvPr>
        </p:nvSpPr>
        <p:spPr bwMode="auto"/>
      </p:sp>
      <p:sp>
        <p:nvSpPr>
          <p:cNvPr id="1266367652" name="Pladsholder til noter 2"/>
          <p:cNvSpPr>
            <a:spLocks noGrp="1"/>
          </p:cNvSpPr>
          <p:nvPr>
            <p:ph type="body" idx="1"/>
          </p:nvPr>
        </p:nvSpPr>
        <p:spPr bwMode="auto"/>
        <p:txBody>
          <a:bodyPr/>
          <a:lstStyle/>
          <a:p>
            <a:pPr>
              <a:defRPr/>
            </a:pPr>
            <a:r>
              <a:rPr lang="da-DK"/>
              <a:t>Ingen eksamensspørgsmål i dette </a:t>
            </a:r>
            <a:r>
              <a:rPr lang="da-DK"/>
              <a:t> </a:t>
            </a:r>
            <a:endParaRPr lang="da-DK"/>
          </a:p>
          <a:p>
            <a:pPr>
              <a:defRPr/>
            </a:pPr>
            <a:endParaRPr lang="da-DK"/>
          </a:p>
          <a:p>
            <a:pPr>
              <a:buFont typeface="+mj-lt"/>
              <a:buAutoNum type="arabicPeriod"/>
              <a:defRPr/>
            </a:pPr>
            <a:r>
              <a:rPr lang="da-DK"/>
              <a:t>Hvad er de primære forskelle mellem </a:t>
            </a:r>
            <a:r>
              <a:rPr lang="da-DK"/>
              <a:t>arteriografi</a:t>
            </a:r>
            <a:r>
              <a:rPr lang="da-DK"/>
              <a:t>, CT-</a:t>
            </a:r>
            <a:r>
              <a:rPr lang="da-DK"/>
              <a:t>angiografi</a:t>
            </a:r>
            <a:r>
              <a:rPr lang="da-DK"/>
              <a:t> og MR-</a:t>
            </a:r>
            <a:r>
              <a:rPr lang="da-DK"/>
              <a:t>angiografi</a:t>
            </a:r>
            <a:r>
              <a:rPr lang="da-DK"/>
              <a:t>?</a:t>
            </a:r>
            <a:endParaRPr lang="da-DK"/>
          </a:p>
          <a:p>
            <a:pPr>
              <a:defRPr/>
            </a:pPr>
            <a:r>
              <a:rPr lang="da-DK"/>
              <a:t>Svar: </a:t>
            </a:r>
            <a:endParaRPr lang="da-DK"/>
          </a:p>
          <a:p>
            <a:pPr>
              <a:defRPr/>
            </a:pPr>
            <a:endParaRPr lang="da-DK"/>
          </a:p>
          <a:p>
            <a:pPr>
              <a:defRPr/>
            </a:pPr>
            <a:r>
              <a:rPr lang="da-DK"/>
              <a:t>Arteriografi</a:t>
            </a:r>
            <a:r>
              <a:rPr lang="da-DK"/>
              <a:t>:</a:t>
            </a:r>
            <a:endParaRPr lang="da-DK"/>
          </a:p>
          <a:p>
            <a:pPr>
              <a:buFont typeface="Arial"/>
              <a:buChar char="•"/>
              <a:defRPr/>
            </a:pPr>
            <a:r>
              <a:rPr lang="da-DK"/>
              <a:t>Invasiv metode</a:t>
            </a:r>
            <a:endParaRPr lang="da-DK"/>
          </a:p>
          <a:p>
            <a:pPr>
              <a:buFont typeface="Arial"/>
              <a:buChar char="•"/>
              <a:defRPr/>
            </a:pPr>
            <a:r>
              <a:rPr lang="da-DK"/>
              <a:t>Giver detaljerede billeder af arterierne</a:t>
            </a:r>
            <a:endParaRPr lang="da-DK"/>
          </a:p>
          <a:p>
            <a:pPr>
              <a:buFont typeface="Arial"/>
              <a:buChar char="•"/>
              <a:defRPr/>
            </a:pPr>
            <a:r>
              <a:rPr lang="da-DK"/>
              <a:t>Kræver injektion af kontraststof direkte i arterien</a:t>
            </a:r>
            <a:endParaRPr lang="da-DK"/>
          </a:p>
          <a:p>
            <a:pPr>
              <a:buFont typeface="Arial"/>
              <a:buChar char="•"/>
              <a:defRPr/>
            </a:pPr>
            <a:r>
              <a:rPr lang="da-DK"/>
              <a:t>Kan kombineres med behandling (f.eks. ballonudvidelse)</a:t>
            </a:r>
            <a:endParaRPr lang="da-DK"/>
          </a:p>
          <a:p>
            <a:pPr>
              <a:buFont typeface="Arial"/>
              <a:buChar char="•"/>
              <a:defRPr/>
            </a:pPr>
            <a:r>
              <a:rPr lang="da-DK"/>
              <a:t>Risiko for komplikationer som blødning eller allergisk reaktion</a:t>
            </a:r>
            <a:endParaRPr lang="da-DK"/>
          </a:p>
          <a:p>
            <a:pPr>
              <a:buFont typeface="Arial"/>
              <a:buNone/>
              <a:defRPr/>
            </a:pPr>
            <a:endParaRPr lang="da-DK"/>
          </a:p>
          <a:p>
            <a:pPr>
              <a:defRPr/>
            </a:pPr>
            <a:r>
              <a:rPr lang="da-DK"/>
              <a:t>CT-</a:t>
            </a:r>
            <a:r>
              <a:rPr lang="da-DK"/>
              <a:t>angiografi</a:t>
            </a:r>
            <a:r>
              <a:rPr lang="da-DK"/>
              <a:t>:</a:t>
            </a:r>
            <a:endParaRPr lang="da-DK"/>
          </a:p>
          <a:p>
            <a:pPr>
              <a:buFont typeface="Arial"/>
              <a:buChar char="•"/>
              <a:defRPr/>
            </a:pPr>
            <a:r>
              <a:rPr lang="da-DK"/>
              <a:t>Non-invasiv metode</a:t>
            </a:r>
            <a:endParaRPr lang="da-DK"/>
          </a:p>
          <a:p>
            <a:pPr>
              <a:buFont typeface="Arial"/>
              <a:buChar char="•"/>
              <a:defRPr/>
            </a:pPr>
            <a:r>
              <a:rPr lang="da-DK"/>
              <a:t>Hurtig undersøgelse</a:t>
            </a:r>
            <a:endParaRPr lang="da-DK"/>
          </a:p>
          <a:p>
            <a:pPr>
              <a:buFont typeface="Arial"/>
              <a:buChar char="•"/>
              <a:defRPr/>
            </a:pPr>
            <a:r>
              <a:rPr lang="da-DK"/>
              <a:t>Giver 3D-billeder af karsystemet</a:t>
            </a:r>
            <a:endParaRPr lang="da-DK"/>
          </a:p>
          <a:p>
            <a:pPr>
              <a:buFont typeface="Arial"/>
              <a:buChar char="•"/>
              <a:defRPr/>
            </a:pPr>
            <a:r>
              <a:rPr lang="da-DK"/>
              <a:t>Kræver intravenøs kontrast</a:t>
            </a:r>
            <a:endParaRPr lang="da-DK"/>
          </a:p>
          <a:p>
            <a:pPr>
              <a:buFont typeface="Arial"/>
              <a:buChar char="•"/>
              <a:defRPr/>
            </a:pPr>
            <a:r>
              <a:rPr lang="da-DK"/>
              <a:t>Udsætter patienten for ioniserende stråling</a:t>
            </a:r>
            <a:endParaRPr lang="da-DK"/>
          </a:p>
          <a:p>
            <a:pPr>
              <a:buFont typeface="Arial"/>
              <a:buNone/>
              <a:defRPr/>
            </a:pPr>
            <a:endParaRPr lang="da-DK"/>
          </a:p>
          <a:p>
            <a:pPr>
              <a:defRPr/>
            </a:pPr>
            <a:r>
              <a:rPr lang="da-DK"/>
              <a:t>MR-</a:t>
            </a:r>
            <a:r>
              <a:rPr lang="da-DK"/>
              <a:t>angiografi</a:t>
            </a:r>
            <a:r>
              <a:rPr lang="da-DK"/>
              <a:t>:</a:t>
            </a:r>
            <a:endParaRPr lang="da-DK"/>
          </a:p>
          <a:p>
            <a:pPr>
              <a:buFont typeface="Arial"/>
              <a:buChar char="•"/>
              <a:defRPr/>
            </a:pPr>
            <a:r>
              <a:rPr lang="da-DK"/>
              <a:t>Non-invasiv metode</a:t>
            </a:r>
            <a:endParaRPr lang="da-DK"/>
          </a:p>
          <a:p>
            <a:pPr>
              <a:buFont typeface="Arial"/>
              <a:buChar char="•"/>
              <a:defRPr/>
            </a:pPr>
            <a:r>
              <a:rPr lang="da-DK"/>
              <a:t>Ingen ioniserende stråling</a:t>
            </a:r>
            <a:endParaRPr lang="da-DK"/>
          </a:p>
          <a:p>
            <a:pPr>
              <a:buFont typeface="Arial"/>
              <a:buChar char="•"/>
              <a:defRPr/>
            </a:pPr>
            <a:r>
              <a:rPr lang="da-DK"/>
              <a:t>Kan give detaljerede billeder uden kontrast (time-of-flight teknik)</a:t>
            </a:r>
            <a:endParaRPr lang="da-DK"/>
          </a:p>
          <a:p>
            <a:pPr>
              <a:buFont typeface="Arial"/>
              <a:buChar char="•"/>
              <a:defRPr/>
            </a:pPr>
            <a:r>
              <a:rPr lang="da-DK"/>
              <a:t>Længere undersøgelsestid end CT</a:t>
            </a:r>
            <a:endParaRPr lang="da-DK"/>
          </a:p>
          <a:p>
            <a:pPr>
              <a:buFont typeface="Arial"/>
              <a:buChar char="•"/>
              <a:defRPr/>
            </a:pPr>
            <a:r>
              <a:rPr lang="da-DK"/>
              <a:t>Kan ikke anvendes ved visse metalimplantater</a:t>
            </a:r>
            <a:endParaRPr lang="da-DK"/>
          </a:p>
          <a:p>
            <a:pPr>
              <a:buFont typeface="Arial"/>
              <a:buNone/>
              <a:defRPr/>
            </a:pPr>
            <a:endParaRPr lang="da-DK"/>
          </a:p>
          <a:p>
            <a:pPr>
              <a:buFont typeface="+mj-lt"/>
              <a:buAutoNum type="arabicPeriod" startAt="2"/>
              <a:defRPr/>
            </a:pPr>
            <a:r>
              <a:rPr lang="da-DK"/>
              <a:t>Hvordan kan resultaterne af disse undersøgelser påvirke behandlingsplanen for en patient med perifer arteriesygdom?</a:t>
            </a:r>
            <a:endParaRPr lang="da-DK"/>
          </a:p>
          <a:p>
            <a:pPr>
              <a:defRPr/>
            </a:pPr>
            <a:r>
              <a:rPr lang="da-DK"/>
              <a:t>Svar: Resultaterne kan påvirke behandlingsplanen på flere måder:</a:t>
            </a:r>
            <a:endParaRPr lang="da-DK"/>
          </a:p>
          <a:p>
            <a:pPr>
              <a:defRPr/>
            </a:pPr>
            <a:r>
              <a:rPr lang="da-DK"/>
              <a:t>a) Lokalisering af stenose/</a:t>
            </a:r>
            <a:r>
              <a:rPr lang="da-DK"/>
              <a:t>okklusion</a:t>
            </a:r>
            <a:r>
              <a:rPr lang="da-DK"/>
              <a:t>: Hjælper med at bestemme det mest egnede behandlingssted.</a:t>
            </a:r>
            <a:endParaRPr lang="da-DK"/>
          </a:p>
          <a:p>
            <a:pPr>
              <a:defRPr/>
            </a:pPr>
            <a:r>
              <a:rPr lang="da-DK"/>
              <a:t>b) Udbredelse af sygdommen: Afgør om lokaliseret behandling er mulig, eller om der er behov for mere omfattende indgreb.</a:t>
            </a:r>
            <a:endParaRPr lang="da-DK"/>
          </a:p>
          <a:p>
            <a:pPr>
              <a:defRPr/>
            </a:pPr>
            <a:r>
              <a:rPr lang="da-DK"/>
              <a:t>c) Vurdering af kollateraler: Kan påvirke beslutningen om, hvorvidt </a:t>
            </a:r>
            <a:r>
              <a:rPr lang="da-DK"/>
              <a:t>revaskularisering</a:t>
            </a:r>
            <a:r>
              <a:rPr lang="da-DK"/>
              <a:t> er nødvendig.</a:t>
            </a:r>
            <a:endParaRPr lang="da-DK"/>
          </a:p>
          <a:p>
            <a:pPr>
              <a:defRPr/>
            </a:pPr>
            <a:r>
              <a:rPr lang="da-DK"/>
              <a:t>d) Planlægning af </a:t>
            </a:r>
            <a:r>
              <a:rPr lang="da-DK"/>
              <a:t>revaskularisering</a:t>
            </a:r>
            <a:r>
              <a:rPr lang="da-DK"/>
              <a:t>: Bestemmer om endovaskulær behandling (f.eks. ballonudvidelse) eller bypass-kirurgi er mest hensigtsmæssigt.</a:t>
            </a:r>
            <a:endParaRPr lang="da-DK"/>
          </a:p>
          <a:p>
            <a:pPr>
              <a:defRPr/>
            </a:pPr>
            <a:r>
              <a:rPr lang="da-DK"/>
              <a:t>e) Vurdering af </a:t>
            </a:r>
            <a:r>
              <a:rPr lang="da-DK"/>
              <a:t>runoff</a:t>
            </a:r>
            <a:r>
              <a:rPr lang="da-DK"/>
              <a:t>: Bedømmer kvaliteten af de distale kar, hvilket er vigtigt for succesraten af </a:t>
            </a:r>
            <a:r>
              <a:rPr lang="da-DK"/>
              <a:t>revaskularisering</a:t>
            </a:r>
            <a:r>
              <a:rPr lang="da-DK"/>
              <a:t>.</a:t>
            </a:r>
            <a:endParaRPr lang="da-DK"/>
          </a:p>
          <a:p>
            <a:pPr>
              <a:defRPr/>
            </a:pPr>
            <a:r>
              <a:rPr lang="da-DK"/>
              <a:t>f) Identifikation af andre patologier: Kan afdække andre vaskulære problemer, der kræver behandling.</a:t>
            </a:r>
            <a:endParaRPr lang="da-DK"/>
          </a:p>
          <a:p>
            <a:pPr>
              <a:defRPr/>
            </a:pPr>
            <a:endParaRPr lang="da-DK"/>
          </a:p>
        </p:txBody>
      </p:sp>
      <p:sp>
        <p:nvSpPr>
          <p:cNvPr id="439728587"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11902498" name="Slide Image Placeholder 1"/>
          <p:cNvSpPr>
            <a:spLocks noChangeAspect="1" noGrp="1" noRot="1"/>
          </p:cNvSpPr>
          <p:nvPr>
            <p:ph type="sldImg"/>
          </p:nvPr>
        </p:nvSpPr>
        <p:spPr bwMode="auto"/>
      </p:sp>
      <p:sp>
        <p:nvSpPr>
          <p:cNvPr id="868033316" name="Notes Placeholder 2"/>
          <p:cNvSpPr>
            <a:spLocks noGrp="1"/>
          </p:cNvSpPr>
          <p:nvPr>
            <p:ph type="body" idx="1"/>
          </p:nvPr>
        </p:nvSpPr>
        <p:spPr bwMode="auto"/>
        <p:txBody>
          <a:bodyPr/>
          <a:lstStyle/>
          <a:p>
            <a:pPr>
              <a:defRPr/>
            </a:pPr>
            <a:r>
              <a:rPr lang="da-DK"/>
              <a:t>Eksempel på </a:t>
            </a:r>
            <a:r>
              <a:rPr lang="da-DK"/>
              <a:t>angiography</a:t>
            </a:r>
            <a:endParaRPr lang="da-DK"/>
          </a:p>
        </p:txBody>
      </p:sp>
      <p:sp>
        <p:nvSpPr>
          <p:cNvPr id="1807621237"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10152833" name="Slide Image Placeholder 1"/>
          <p:cNvSpPr>
            <a:spLocks noChangeAspect="1" noGrp="1" noRot="1"/>
          </p:cNvSpPr>
          <p:nvPr>
            <p:ph type="sldImg"/>
          </p:nvPr>
        </p:nvSpPr>
        <p:spPr bwMode="auto"/>
      </p:sp>
      <p:sp>
        <p:nvSpPr>
          <p:cNvPr id="1234635630" name="Notes Placeholder 2"/>
          <p:cNvSpPr>
            <a:spLocks noGrp="1"/>
          </p:cNvSpPr>
          <p:nvPr>
            <p:ph type="body" idx="1"/>
          </p:nvPr>
        </p:nvSpPr>
        <p:spPr bwMode="auto"/>
        <p:txBody>
          <a:bodyPr/>
          <a:lstStyle/>
          <a:p>
            <a:pPr>
              <a:defRPr/>
            </a:pPr>
            <a:endParaRPr lang="da-DK"/>
          </a:p>
        </p:txBody>
      </p:sp>
      <p:sp>
        <p:nvSpPr>
          <p:cNvPr id="663411385"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89270797" name="Pladsholder til slidebillede 1"/>
          <p:cNvSpPr>
            <a:spLocks noChangeAspect="1" noGrp="1" noRot="1"/>
          </p:cNvSpPr>
          <p:nvPr>
            <p:ph type="sldImg"/>
          </p:nvPr>
        </p:nvSpPr>
        <p:spPr bwMode="auto"/>
      </p:sp>
      <p:sp>
        <p:nvSpPr>
          <p:cNvPr id="895834257" name="Pladsholder til noter 2"/>
          <p:cNvSpPr>
            <a:spLocks noGrp="1"/>
          </p:cNvSpPr>
          <p:nvPr>
            <p:ph type="body" idx="1"/>
          </p:nvPr>
        </p:nvSpPr>
        <p:spPr bwMode="auto"/>
        <p:txBody>
          <a:bodyPr/>
          <a:lstStyle/>
          <a:p>
            <a:pPr>
              <a:defRPr/>
            </a:pPr>
            <a:r>
              <a:rPr lang="da-DK"/>
              <a:t>Mere om dette om lidt </a:t>
            </a:r>
            <a:endParaRPr lang="da-DK"/>
          </a:p>
          <a:p>
            <a:pPr>
              <a:defRPr/>
            </a:pPr>
            <a:r>
              <a:rPr lang="da-DK"/>
              <a:t>Trombendarterektomi</a:t>
            </a:r>
            <a:r>
              <a:rPr lang="da-DK"/>
              <a:t> (TEA):</a:t>
            </a:r>
            <a:endParaRPr lang="da-DK"/>
          </a:p>
          <a:p>
            <a:pPr>
              <a:defRPr/>
            </a:pPr>
            <a:r>
              <a:rPr lang="da-DK"/>
              <a:t>Princip:</a:t>
            </a:r>
            <a:endParaRPr lang="da-DK"/>
          </a:p>
          <a:p>
            <a:pPr>
              <a:buFont typeface="Arial"/>
              <a:buChar char="•"/>
              <a:defRPr/>
            </a:pPr>
            <a:r>
              <a:rPr lang="da-DK"/>
              <a:t>Kirurgisk fjernelse af </a:t>
            </a:r>
            <a:r>
              <a:rPr lang="da-DK"/>
              <a:t>aterosklerotisk</a:t>
            </a:r>
            <a:r>
              <a:rPr lang="da-DK"/>
              <a:t> plak fra arterievæggen</a:t>
            </a:r>
            <a:endParaRPr lang="da-DK"/>
          </a:p>
          <a:p>
            <a:pPr>
              <a:buFont typeface="Arial"/>
              <a:buChar char="•"/>
              <a:defRPr/>
            </a:pPr>
            <a:r>
              <a:rPr lang="da-DK"/>
              <a:t>Genopretter normal blodgennemstrømning</a:t>
            </a:r>
            <a:endParaRPr lang="da-DK"/>
          </a:p>
          <a:p>
            <a:pPr>
              <a:defRPr/>
            </a:pPr>
            <a:endParaRPr lang="da-DK"/>
          </a:p>
        </p:txBody>
      </p:sp>
      <p:sp>
        <p:nvSpPr>
          <p:cNvPr id="827771093"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59423418" name="Slide Image Placeholder 1"/>
          <p:cNvSpPr>
            <a:spLocks noChangeAspect="1" noGrp="1" noRot="1"/>
          </p:cNvSpPr>
          <p:nvPr>
            <p:ph type="sldImg"/>
          </p:nvPr>
        </p:nvSpPr>
        <p:spPr bwMode="auto"/>
      </p:sp>
      <p:sp>
        <p:nvSpPr>
          <p:cNvPr id="1948852254" name="Notes Placeholder 2"/>
          <p:cNvSpPr>
            <a:spLocks noGrp="1"/>
          </p:cNvSpPr>
          <p:nvPr>
            <p:ph type="body" idx="1"/>
          </p:nvPr>
        </p:nvSpPr>
        <p:spPr bwMode="auto"/>
        <p:txBody>
          <a:bodyPr/>
          <a:lstStyle/>
          <a:p>
            <a:pPr>
              <a:defRPr/>
            </a:pPr>
            <a:r>
              <a:rPr lang="da-DK"/>
              <a:t>Velkommen til lektion 2 om karsygdomme og hjertesygdomme Gennemgang af dagens agenda: arteriesygdomme, venesygdomme, lymfesygdomme og hjertesygdomme.</a:t>
            </a:r>
            <a:endParaRPr lang="da-DK"/>
          </a:p>
          <a:p>
            <a:pPr>
              <a:defRPr/>
            </a:pPr>
            <a:endParaRPr lang="da-DK"/>
          </a:p>
          <a:p>
            <a:pPr>
              <a:defRPr/>
            </a:pPr>
            <a:r>
              <a:rPr lang="da-DK"/>
              <a:t>Hvorfor er det vigtigt for fysioterapeuter at have kendskab til karsygdomme og hjertesygdomme?</a:t>
            </a:r>
            <a:endParaRPr lang="da-DK"/>
          </a:p>
          <a:p>
            <a:pPr>
              <a:defRPr/>
            </a:pPr>
            <a:r>
              <a:rPr lang="da-DK"/>
              <a:t>	- Er det hyppigt? Kommer i til at have kontakt med disse sygdomme?</a:t>
            </a:r>
            <a:endParaRPr lang="da-DK"/>
          </a:p>
          <a:p>
            <a:pPr>
              <a:defRPr/>
            </a:pPr>
            <a:r>
              <a:rPr lang="da-DK"/>
              <a:t>	- Kan fysioterapi indvirke positivt og eller negativt. </a:t>
            </a:r>
            <a:endParaRPr lang="da-DK"/>
          </a:p>
          <a:p>
            <a:pPr>
              <a:defRPr/>
            </a:pPr>
            <a:endParaRPr lang="da-DK"/>
          </a:p>
          <a:p>
            <a:pPr>
              <a:defRPr/>
            </a:pPr>
            <a:r>
              <a:rPr lang="da-DK"/>
              <a:t>Svar: Det er vigtigt af flere grunde: </a:t>
            </a:r>
            <a:endParaRPr lang="da-DK"/>
          </a:p>
          <a:p>
            <a:pPr marL="228600" indent="-228600">
              <a:buAutoNum type="alphaLcParenR"/>
              <a:defRPr/>
            </a:pPr>
            <a:r>
              <a:rPr lang="da-DK"/>
              <a:t>Mange patienter, som fysioterapeuter møder, vil have kardiovaskulære problemer som primær diagnose eller komorbiditet.</a:t>
            </a:r>
            <a:endParaRPr lang="da-DK"/>
          </a:p>
          <a:p>
            <a:pPr marL="228600" indent="-228600">
              <a:buAutoNum type="alphaLcParenR"/>
              <a:defRPr/>
            </a:pPr>
            <a:r>
              <a:rPr lang="da-DK"/>
              <a:t>Fysisk aktivitet og træning påvirker det kardiovaskulære system direkte, og fysioterapeuter skal kunne tilpasse behandlingen derefter.</a:t>
            </a:r>
            <a:endParaRPr lang="da-DK"/>
          </a:p>
          <a:p>
            <a:pPr marL="228600" indent="-228600">
              <a:buAutoNum type="alphaLcParenR"/>
              <a:defRPr/>
            </a:pPr>
            <a:r>
              <a:rPr lang="da-DK"/>
              <a:t>Kendskab til disse sygdomme er afgørende for at kunne genkende faresignaler og vide, hvornår man skal henvise til læge. </a:t>
            </a:r>
            <a:endParaRPr lang="da-DK"/>
          </a:p>
          <a:p>
            <a:pPr marL="228600" indent="-228600">
              <a:buAutoNum type="alphaLcParenR"/>
              <a:defRPr/>
            </a:pPr>
            <a:r>
              <a:rPr lang="da-DK"/>
              <a:t>Forståelse for </a:t>
            </a:r>
            <a:r>
              <a:rPr lang="da-DK"/>
              <a:t>patofysiologien</a:t>
            </a:r>
            <a:r>
              <a:rPr lang="da-DK"/>
              <a:t> bag disse sygdomme hjælper med at optimere rehabiliteringsstrategier.</a:t>
            </a:r>
            <a:endParaRPr lang="da-DK"/>
          </a:p>
        </p:txBody>
      </p:sp>
      <p:sp>
        <p:nvSpPr>
          <p:cNvPr id="1047444810"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20147600" name="Pladsholder til slidebillede 1"/>
          <p:cNvSpPr>
            <a:spLocks noChangeAspect="1" noGrp="1" noRot="1"/>
          </p:cNvSpPr>
          <p:nvPr>
            <p:ph type="sldImg"/>
          </p:nvPr>
        </p:nvSpPr>
        <p:spPr bwMode="auto"/>
      </p:sp>
      <p:sp>
        <p:nvSpPr>
          <p:cNvPr id="790151243" name="Pladsholder til noter 2"/>
          <p:cNvSpPr>
            <a:spLocks noGrp="1"/>
          </p:cNvSpPr>
          <p:nvPr>
            <p:ph type="body" idx="1"/>
          </p:nvPr>
        </p:nvSpPr>
        <p:spPr bwMode="auto"/>
        <p:txBody>
          <a:bodyPr/>
          <a:lstStyle/>
          <a:p>
            <a:pPr>
              <a:defRPr/>
            </a:pPr>
            <a:r>
              <a:rPr lang="da-DK"/>
              <a:t>Snak sammen 2 min </a:t>
            </a:r>
            <a:endParaRPr lang="da-DK"/>
          </a:p>
          <a:p>
            <a:pPr>
              <a:defRPr/>
            </a:pPr>
            <a:endParaRPr lang="da-DK"/>
          </a:p>
          <a:p>
            <a:pPr>
              <a:buFont typeface="+mj-lt"/>
              <a:buAutoNum type="arabicPeriod"/>
              <a:defRPr/>
            </a:pPr>
            <a:r>
              <a:rPr lang="da-DK"/>
              <a:t>Skal der forbinding på? </a:t>
            </a:r>
            <a:endParaRPr lang="da-DK"/>
          </a:p>
          <a:p>
            <a:pPr marL="742950" lvl="1" indent="-285750">
              <a:buFont typeface="+mj-lt"/>
              <a:buAutoNum type="arabicPeriod"/>
              <a:defRPr/>
            </a:pPr>
            <a:r>
              <a:rPr lang="da-DK"/>
              <a:t>Generelt bør man ikke røre ved eller lægge forbinding på et sådant sår uden specialistvejledning. </a:t>
            </a:r>
            <a:r>
              <a:rPr lang="da-DK"/>
              <a:t>Sårbehandling</a:t>
            </a:r>
            <a:r>
              <a:rPr lang="da-DK"/>
              <a:t> er en specialistopgave ved arterielle sår.</a:t>
            </a:r>
            <a:endParaRPr lang="da-DK"/>
          </a:p>
          <a:p>
            <a:pPr>
              <a:buFont typeface="+mj-lt"/>
              <a:buAutoNum type="arabicPeriod"/>
              <a:defRPr/>
            </a:pPr>
            <a:r>
              <a:rPr lang="da-DK"/>
              <a:t>Må han/hun gangtræne? </a:t>
            </a:r>
            <a:endParaRPr lang="da-DK"/>
          </a:p>
          <a:p>
            <a:pPr marL="742950" lvl="1" indent="-285750">
              <a:buFont typeface="+mj-lt"/>
              <a:buAutoNum type="arabicPeriod"/>
              <a:defRPr/>
            </a:pPr>
            <a:r>
              <a:rPr lang="da-DK"/>
              <a:t>Gangtræning skal vurderes individuelt og med stor forsigtighed. Ved kritisk iskæmi med sår kan gangtræning potentielt forværre tilstanden. Konsultér patientens læge eller karkirurg før gangtræning iværksættes.</a:t>
            </a:r>
            <a:endParaRPr lang="da-DK"/>
          </a:p>
          <a:p>
            <a:pPr>
              <a:buFont typeface="+mj-lt"/>
              <a:buAutoNum type="arabicPeriod"/>
              <a:defRPr/>
            </a:pPr>
            <a:r>
              <a:rPr lang="da-DK"/>
              <a:t>Er der noget du vil være ekstra opmærksom på? </a:t>
            </a:r>
            <a:endParaRPr lang="da-DK"/>
          </a:p>
          <a:p>
            <a:pPr marL="742950" lvl="1" indent="-285750">
              <a:buFont typeface="+mj-lt"/>
              <a:buAutoNum type="arabicPeriod"/>
              <a:defRPr/>
            </a:pPr>
            <a:r>
              <a:rPr lang="da-DK"/>
              <a:t>Vurder smerter og cirkulationen i foden (farve, temperatur)</a:t>
            </a:r>
            <a:endParaRPr lang="da-DK"/>
          </a:p>
          <a:p>
            <a:pPr marL="742950" lvl="1" indent="-285750">
              <a:buFont typeface="+mj-lt"/>
              <a:buAutoNum type="arabicPeriod"/>
              <a:defRPr/>
            </a:pPr>
            <a:r>
              <a:rPr lang="da-DK"/>
              <a:t>Observer for tegn på infektion (rødme, varme, hævelse)</a:t>
            </a:r>
            <a:endParaRPr lang="da-DK"/>
          </a:p>
          <a:p>
            <a:pPr marL="742950" lvl="1" indent="-285750">
              <a:buFont typeface="+mj-lt"/>
              <a:buAutoNum type="arabicPeriod"/>
              <a:defRPr/>
            </a:pPr>
            <a:r>
              <a:rPr lang="da-DK"/>
              <a:t>Vær opmærksom på patientens generelle tilstand og andre symptomer på kritisk iskæmi</a:t>
            </a:r>
            <a:endParaRPr lang="da-DK"/>
          </a:p>
          <a:p>
            <a:pPr marL="742950" lvl="1" indent="-285750">
              <a:buFont typeface="+mj-lt"/>
              <a:buAutoNum type="arabicPeriod"/>
              <a:defRPr/>
            </a:pPr>
            <a:r>
              <a:rPr lang="da-DK"/>
              <a:t>Undgå at udsætte såret og foden for tryk eller friktion</a:t>
            </a:r>
            <a:endParaRPr lang="da-DK"/>
          </a:p>
          <a:p>
            <a:pPr marL="742950" lvl="1" indent="-285750">
              <a:buFont typeface="+mj-lt"/>
              <a:buAutoNum type="arabicPeriod"/>
              <a:defRPr/>
            </a:pPr>
            <a:r>
              <a:rPr lang="da-DK"/>
              <a:t>Sørg for at patienten er i relevant behandling og opfølgning hos specialister</a:t>
            </a:r>
            <a:endParaRPr lang="da-DK"/>
          </a:p>
          <a:p>
            <a:pPr marL="742950" lvl="1" indent="-285750">
              <a:buFont typeface="+mj-lt"/>
              <a:buAutoNum type="arabicPeriod"/>
              <a:defRPr/>
            </a:pPr>
            <a:r>
              <a:rPr lang="da-DK"/>
              <a:t>Vær ekstra forsigtig med positionering og bevægelse af den afficerede ekstremitet</a:t>
            </a:r>
            <a:endParaRPr lang="da-DK"/>
          </a:p>
          <a:p>
            <a:pPr>
              <a:defRPr/>
            </a:pPr>
            <a:r>
              <a:rPr lang="da-DK"/>
              <a:t>Det er vigtigt at understrege, at håndtering af sådanne sår kræver tæt samarbejde med specialister i karkirurgi og sårheling.</a:t>
            </a:r>
            <a:endParaRPr lang="da-DK"/>
          </a:p>
          <a:p>
            <a:pPr>
              <a:defRPr/>
            </a:pPr>
            <a:endParaRPr lang="da-DK"/>
          </a:p>
        </p:txBody>
      </p:sp>
      <p:sp>
        <p:nvSpPr>
          <p:cNvPr id="1110024582"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98431759" name="Slide Image Placeholder 1"/>
          <p:cNvSpPr>
            <a:spLocks noChangeAspect="1" noGrp="1" noRot="1"/>
          </p:cNvSpPr>
          <p:nvPr>
            <p:ph type="sldImg"/>
          </p:nvPr>
        </p:nvSpPr>
        <p:spPr bwMode="auto"/>
      </p:sp>
      <p:sp>
        <p:nvSpPr>
          <p:cNvPr id="142984730" name="Notes Placeholder 2"/>
          <p:cNvSpPr>
            <a:spLocks noGrp="1"/>
          </p:cNvSpPr>
          <p:nvPr>
            <p:ph type="body" idx="1"/>
          </p:nvPr>
        </p:nvSpPr>
        <p:spPr bwMode="auto"/>
        <p:txBody>
          <a:bodyPr/>
          <a:lstStyle/>
          <a:p>
            <a:pPr>
              <a:defRPr/>
            </a:pPr>
            <a:endParaRPr lang="da-DK"/>
          </a:p>
        </p:txBody>
      </p:sp>
      <p:sp>
        <p:nvSpPr>
          <p:cNvPr id="1551029761"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15753327" name="Pladsholder til slidebillede 1"/>
          <p:cNvSpPr>
            <a:spLocks noChangeAspect="1" noGrp="1" noRot="1"/>
          </p:cNvSpPr>
          <p:nvPr>
            <p:ph type="sldImg"/>
          </p:nvPr>
        </p:nvSpPr>
        <p:spPr bwMode="auto"/>
      </p:sp>
      <p:sp>
        <p:nvSpPr>
          <p:cNvPr id="1823363430" name="Pladsholder til noter 2"/>
          <p:cNvSpPr>
            <a:spLocks noGrp="1"/>
          </p:cNvSpPr>
          <p:nvPr>
            <p:ph type="body" idx="1"/>
          </p:nvPr>
        </p:nvSpPr>
        <p:spPr bwMode="auto"/>
        <p:txBody>
          <a:bodyPr/>
          <a:lstStyle/>
          <a:p>
            <a:pPr>
              <a:defRPr/>
            </a:pPr>
            <a:endParaRPr lang="da-DK"/>
          </a:p>
        </p:txBody>
      </p:sp>
      <p:sp>
        <p:nvSpPr>
          <p:cNvPr id="191033919"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40336038" name="Pladsholder til slidebillede 1"/>
          <p:cNvSpPr>
            <a:spLocks noChangeAspect="1" noGrp="1" noRot="1"/>
          </p:cNvSpPr>
          <p:nvPr>
            <p:ph type="sldImg"/>
          </p:nvPr>
        </p:nvSpPr>
        <p:spPr bwMode="auto"/>
      </p:sp>
      <p:sp>
        <p:nvSpPr>
          <p:cNvPr id="2066377563" name="Pladsholder til noter 2"/>
          <p:cNvSpPr>
            <a:spLocks noGrp="1"/>
          </p:cNvSpPr>
          <p:nvPr>
            <p:ph type="body" idx="1"/>
          </p:nvPr>
        </p:nvSpPr>
        <p:spPr bwMode="auto"/>
        <p:txBody>
          <a:bodyPr/>
          <a:lstStyle/>
          <a:p>
            <a:pPr>
              <a:defRPr/>
            </a:pPr>
            <a:r>
              <a:rPr lang="da-DK"/>
              <a:t>Hedder CABG hvis det er på </a:t>
            </a:r>
            <a:r>
              <a:rPr lang="da-DK"/>
              <a:t>coronarkar</a:t>
            </a:r>
            <a:r>
              <a:rPr lang="da-DK"/>
              <a:t> </a:t>
            </a:r>
            <a:endParaRPr lang="da-DK"/>
          </a:p>
        </p:txBody>
      </p:sp>
      <p:sp>
        <p:nvSpPr>
          <p:cNvPr id="176727063"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62971317" name="Slide Image Placeholder 1"/>
          <p:cNvSpPr>
            <a:spLocks noChangeAspect="1" noGrp="1" noRot="1"/>
          </p:cNvSpPr>
          <p:nvPr>
            <p:ph type="sldImg"/>
          </p:nvPr>
        </p:nvSpPr>
        <p:spPr bwMode="auto"/>
      </p:sp>
      <p:sp>
        <p:nvSpPr>
          <p:cNvPr id="618124" name="Notes Placeholder 2"/>
          <p:cNvSpPr>
            <a:spLocks noGrp="1"/>
          </p:cNvSpPr>
          <p:nvPr>
            <p:ph type="body" idx="1"/>
          </p:nvPr>
        </p:nvSpPr>
        <p:spPr bwMode="auto"/>
        <p:txBody>
          <a:bodyPr/>
          <a:lstStyle/>
          <a:p>
            <a:pPr>
              <a:defRPr/>
            </a:pPr>
            <a:endParaRPr lang="da-DK"/>
          </a:p>
        </p:txBody>
      </p:sp>
      <p:sp>
        <p:nvSpPr>
          <p:cNvPr id="766945651"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70682488" name="Pladsholder til slidebillede 1"/>
          <p:cNvSpPr>
            <a:spLocks noChangeAspect="1" noGrp="1" noRot="1"/>
          </p:cNvSpPr>
          <p:nvPr>
            <p:ph type="sldImg"/>
          </p:nvPr>
        </p:nvSpPr>
        <p:spPr bwMode="auto"/>
      </p:sp>
      <p:sp>
        <p:nvSpPr>
          <p:cNvPr id="1601014054" name="Pladsholder til noter 2"/>
          <p:cNvSpPr>
            <a:spLocks noGrp="1"/>
          </p:cNvSpPr>
          <p:nvPr>
            <p:ph type="body" idx="1"/>
          </p:nvPr>
        </p:nvSpPr>
        <p:spPr bwMode="auto"/>
        <p:txBody>
          <a:bodyPr/>
          <a:lstStyle/>
          <a:p>
            <a:pPr>
              <a:defRPr/>
            </a:pPr>
            <a:r>
              <a:rPr lang="da-DK"/>
              <a:t>Er i med på forskellen mellem trombose og </a:t>
            </a:r>
            <a:r>
              <a:rPr lang="da-DK"/>
              <a:t>emboli</a:t>
            </a:r>
            <a:r>
              <a:rPr lang="da-DK"/>
              <a:t>? </a:t>
            </a:r>
            <a:endParaRPr lang="da-DK"/>
          </a:p>
          <a:p>
            <a:pPr>
              <a:defRPr/>
            </a:pPr>
            <a:endParaRPr lang="da-DK"/>
          </a:p>
          <a:p>
            <a:pPr>
              <a:defRPr/>
            </a:pPr>
            <a:r>
              <a:rPr lang="da-DK" b="1"/>
              <a:t>Hvilke årsager kan medføre akut iskæmi?</a:t>
            </a:r>
            <a:endParaRPr lang="da-DK"/>
          </a:p>
          <a:p>
            <a:pPr>
              <a:buFont typeface="Arial"/>
              <a:buChar char="•"/>
              <a:defRPr/>
            </a:pPr>
            <a:r>
              <a:rPr lang="da-DK" b="1"/>
              <a:t>Svar:</a:t>
            </a:r>
            <a:r>
              <a:rPr lang="da-DK"/>
              <a:t> Akut iskæmi kan skyldes trombose (blodprop, der opstår på stedet), </a:t>
            </a:r>
            <a:r>
              <a:rPr lang="da-DK"/>
              <a:t>emboli</a:t>
            </a:r>
            <a:r>
              <a:rPr lang="da-DK"/>
              <a:t> (en løsrevet blodprop fra et andet sted i kroppen), eller arterietraume (skader på arterien ved eksempelvis frakturer eller traumer).</a:t>
            </a:r>
            <a:endParaRPr lang="da-DK"/>
          </a:p>
          <a:p>
            <a:pPr>
              <a:defRPr/>
            </a:pPr>
            <a:endParaRPr lang="da-DK"/>
          </a:p>
        </p:txBody>
      </p:sp>
      <p:sp>
        <p:nvSpPr>
          <p:cNvPr id="1756623351"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10861354" name="Pladsholder til slidebillede 1"/>
          <p:cNvSpPr>
            <a:spLocks noChangeAspect="1" noGrp="1" noRot="1"/>
          </p:cNvSpPr>
          <p:nvPr>
            <p:ph type="sldImg"/>
          </p:nvPr>
        </p:nvSpPr>
        <p:spPr bwMode="auto"/>
      </p:sp>
      <p:sp>
        <p:nvSpPr>
          <p:cNvPr id="34279568" name="Pladsholder til noter 2"/>
          <p:cNvSpPr>
            <a:spLocks noGrp="1"/>
          </p:cNvSpPr>
          <p:nvPr>
            <p:ph type="body" idx="1"/>
          </p:nvPr>
        </p:nvSpPr>
        <p:spPr bwMode="auto"/>
        <p:txBody>
          <a:bodyPr/>
          <a:lstStyle/>
          <a:p>
            <a:pPr>
              <a:defRPr/>
            </a:pPr>
            <a:r>
              <a:rPr lang="da-DK" b="1"/>
              <a:t>Hvad er de klassiske symptomer ved akut iskæmi?</a:t>
            </a:r>
            <a:endParaRPr lang="da-DK"/>
          </a:p>
          <a:p>
            <a:pPr>
              <a:buFont typeface="Arial"/>
              <a:buChar char="•"/>
              <a:defRPr/>
            </a:pPr>
            <a:r>
              <a:rPr lang="da-DK" b="1"/>
              <a:t>Svar:</a:t>
            </a:r>
            <a:r>
              <a:rPr lang="da-DK"/>
              <a:t> De klassiske symptomer kan opsummeres ved "5 P'er":</a:t>
            </a:r>
            <a:endParaRPr lang="da-DK"/>
          </a:p>
          <a:p>
            <a:pPr marL="742950" lvl="1" indent="-285750">
              <a:buFont typeface="Arial"/>
              <a:buChar char="•"/>
              <a:defRPr/>
            </a:pPr>
            <a:r>
              <a:rPr lang="da-DK" b="1"/>
              <a:t>Pain (smerte)</a:t>
            </a:r>
            <a:r>
              <a:rPr lang="da-DK"/>
              <a:t>: Pludselige, intense smerter i det afficerede område.</a:t>
            </a:r>
            <a:endParaRPr lang="da-DK"/>
          </a:p>
          <a:p>
            <a:pPr marL="742950" lvl="1" indent="-285750">
              <a:buFont typeface="Arial"/>
              <a:buChar char="•"/>
              <a:defRPr/>
            </a:pPr>
            <a:r>
              <a:rPr lang="da-DK" b="1"/>
              <a:t>Pallor</a:t>
            </a:r>
            <a:r>
              <a:rPr lang="da-DK" b="1"/>
              <a:t> (bleghed)</a:t>
            </a:r>
            <a:r>
              <a:rPr lang="da-DK"/>
              <a:t>: Bleghed i huden over det berørte område.</a:t>
            </a:r>
            <a:endParaRPr lang="da-DK"/>
          </a:p>
          <a:p>
            <a:pPr marL="742950" lvl="1" indent="-285750">
              <a:buFont typeface="Arial"/>
              <a:buChar char="•"/>
              <a:defRPr/>
            </a:pPr>
            <a:r>
              <a:rPr lang="da-DK" b="1"/>
              <a:t>Pulselessness</a:t>
            </a:r>
            <a:r>
              <a:rPr lang="da-DK" b="1"/>
              <a:t> (pulsløshed)</a:t>
            </a:r>
            <a:r>
              <a:rPr lang="da-DK"/>
              <a:t>: Ingen følbar puls i den afficerede arterie.</a:t>
            </a:r>
            <a:endParaRPr lang="da-DK"/>
          </a:p>
          <a:p>
            <a:pPr marL="742950" lvl="1" indent="-285750">
              <a:buFont typeface="Arial"/>
              <a:buChar char="•"/>
              <a:defRPr/>
            </a:pPr>
            <a:r>
              <a:rPr lang="da-DK" b="1"/>
              <a:t>Paresthesia</a:t>
            </a:r>
            <a:r>
              <a:rPr lang="da-DK" b="1"/>
              <a:t> (føleforstyrrelser)</a:t>
            </a:r>
            <a:r>
              <a:rPr lang="da-DK"/>
              <a:t>: Prikken eller følelsesløshed.</a:t>
            </a:r>
            <a:endParaRPr lang="da-DK"/>
          </a:p>
          <a:p>
            <a:pPr marL="742950" lvl="1" indent="-285750">
              <a:buFont typeface="Arial"/>
              <a:buChar char="•"/>
              <a:defRPr/>
            </a:pPr>
            <a:r>
              <a:rPr lang="da-DK" b="1"/>
              <a:t>Paralysis</a:t>
            </a:r>
            <a:r>
              <a:rPr lang="da-DK" b="1"/>
              <a:t> (lammelse)</a:t>
            </a:r>
            <a:r>
              <a:rPr lang="da-DK"/>
              <a:t>: Nedsat muskelkraft eller fuldstændig lammelse.</a:t>
            </a:r>
            <a:endParaRPr lang="da-DK"/>
          </a:p>
          <a:p>
            <a:pPr>
              <a:defRPr/>
            </a:pPr>
            <a:endParaRPr lang="da-DK"/>
          </a:p>
        </p:txBody>
      </p:sp>
      <p:sp>
        <p:nvSpPr>
          <p:cNvPr id="1132690740"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094570" name="Pladsholder til slidebillede 1"/>
          <p:cNvSpPr>
            <a:spLocks noChangeAspect="1" noGrp="1" noRot="1"/>
          </p:cNvSpPr>
          <p:nvPr>
            <p:ph type="sldImg"/>
          </p:nvPr>
        </p:nvSpPr>
        <p:spPr bwMode="auto"/>
      </p:sp>
      <p:sp>
        <p:nvSpPr>
          <p:cNvPr id="680504335" name="Pladsholder til noter 2"/>
          <p:cNvSpPr>
            <a:spLocks noGrp="1"/>
          </p:cNvSpPr>
          <p:nvPr>
            <p:ph type="body" idx="1"/>
          </p:nvPr>
        </p:nvSpPr>
        <p:spPr bwMode="auto"/>
        <p:txBody>
          <a:bodyPr/>
          <a:lstStyle/>
          <a:p>
            <a:pPr>
              <a:defRPr/>
            </a:pPr>
            <a:endParaRPr lang="da-DK"/>
          </a:p>
        </p:txBody>
      </p:sp>
      <p:sp>
        <p:nvSpPr>
          <p:cNvPr id="562122602"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49663582" name="Slide Image Placeholder 1"/>
          <p:cNvSpPr>
            <a:spLocks noChangeAspect="1" noGrp="1" noRot="1"/>
          </p:cNvSpPr>
          <p:nvPr>
            <p:ph type="sldImg"/>
          </p:nvPr>
        </p:nvSpPr>
        <p:spPr bwMode="auto"/>
      </p:sp>
      <p:sp>
        <p:nvSpPr>
          <p:cNvPr id="1330569399" name="Notes Placeholder 2"/>
          <p:cNvSpPr>
            <a:spLocks noGrp="1"/>
          </p:cNvSpPr>
          <p:nvPr>
            <p:ph type="body" idx="1"/>
          </p:nvPr>
        </p:nvSpPr>
        <p:spPr bwMode="auto"/>
        <p:txBody>
          <a:bodyPr/>
          <a:lstStyle/>
          <a:p>
            <a:pPr>
              <a:defRPr/>
            </a:pPr>
            <a:r>
              <a:rPr lang="da-DK" b="1"/>
              <a:t>Hvad er den primære behandling af akut iskæmi?</a:t>
            </a:r>
            <a:endParaRPr lang="da-DK"/>
          </a:p>
          <a:p>
            <a:pPr>
              <a:buFont typeface="Arial"/>
              <a:buChar char="•"/>
              <a:defRPr/>
            </a:pPr>
            <a:r>
              <a:rPr lang="da-DK" b="1"/>
              <a:t>Svar:</a:t>
            </a:r>
            <a:r>
              <a:rPr lang="da-DK"/>
              <a:t> Den primære behandling er hurtig </a:t>
            </a:r>
            <a:r>
              <a:rPr lang="da-DK"/>
              <a:t>revaskularisering</a:t>
            </a:r>
            <a:r>
              <a:rPr lang="da-DK"/>
              <a:t> (genoprettelse af blodtilførslen). Dette kan ske ved </a:t>
            </a:r>
            <a:r>
              <a:rPr lang="da-DK"/>
              <a:t>trombolyse</a:t>
            </a:r>
            <a:r>
              <a:rPr lang="da-DK"/>
              <a:t> (opløsning af blodprop), </a:t>
            </a:r>
            <a:r>
              <a:rPr lang="da-DK"/>
              <a:t>embolektomi</a:t>
            </a:r>
            <a:r>
              <a:rPr lang="da-DK"/>
              <a:t> (fjernelse af </a:t>
            </a:r>
            <a:r>
              <a:rPr lang="da-DK"/>
              <a:t>emboli</a:t>
            </a:r>
            <a:r>
              <a:rPr lang="da-DK"/>
              <a:t> via kateter) eller </a:t>
            </a:r>
            <a:r>
              <a:rPr lang="da-DK"/>
              <a:t>bypass-operation</a:t>
            </a:r>
            <a:r>
              <a:rPr lang="da-DK"/>
              <a:t>. Blodfortyndende medicin kan også anvendes som en del af behandlingen.</a:t>
            </a:r>
            <a:endParaRPr lang="da-DK"/>
          </a:p>
          <a:p>
            <a:pPr>
              <a:defRPr/>
            </a:pPr>
            <a:endParaRPr lang="da-DK"/>
          </a:p>
        </p:txBody>
      </p:sp>
      <p:sp>
        <p:nvSpPr>
          <p:cNvPr id="534763144"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47528873" name="Pladsholder til slidebillede 1"/>
          <p:cNvSpPr>
            <a:spLocks noChangeAspect="1" noGrp="1" noRot="1"/>
          </p:cNvSpPr>
          <p:nvPr>
            <p:ph type="sldImg"/>
          </p:nvPr>
        </p:nvSpPr>
        <p:spPr bwMode="auto"/>
      </p:sp>
      <p:sp>
        <p:nvSpPr>
          <p:cNvPr id="595172860" name="Pladsholder til noter 2"/>
          <p:cNvSpPr>
            <a:spLocks noGrp="1"/>
          </p:cNvSpPr>
          <p:nvPr>
            <p:ph type="body" idx="1"/>
          </p:nvPr>
        </p:nvSpPr>
        <p:spPr bwMode="auto"/>
        <p:txBody>
          <a:bodyPr/>
          <a:lstStyle/>
          <a:p>
            <a:pPr>
              <a:defRPr/>
            </a:pPr>
            <a:r>
              <a:rPr lang="da-DK"/>
              <a:t>Er i med på VAS score? Rettere NRS (</a:t>
            </a:r>
            <a:r>
              <a:rPr lang="da-DK"/>
              <a:t>numeric</a:t>
            </a:r>
            <a:r>
              <a:rPr lang="da-DK"/>
              <a:t> rating </a:t>
            </a:r>
            <a:r>
              <a:rPr lang="da-DK"/>
              <a:t>scale</a:t>
            </a:r>
            <a:r>
              <a:rPr lang="da-DK"/>
              <a:t>)</a:t>
            </a:r>
            <a:endParaRPr lang="da-DK"/>
          </a:p>
        </p:txBody>
      </p:sp>
      <p:sp>
        <p:nvSpPr>
          <p:cNvPr id="1200312131"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26727571" name="Slide Image Placeholder 1"/>
          <p:cNvSpPr>
            <a:spLocks noChangeAspect="1" noGrp="1" noRot="1"/>
          </p:cNvSpPr>
          <p:nvPr>
            <p:ph type="sldImg"/>
          </p:nvPr>
        </p:nvSpPr>
        <p:spPr bwMode="auto"/>
      </p:sp>
      <p:sp>
        <p:nvSpPr>
          <p:cNvPr id="2023193483" name="Notes Placeholder 2"/>
          <p:cNvSpPr>
            <a:spLocks noGrp="1"/>
          </p:cNvSpPr>
          <p:nvPr>
            <p:ph type="body" idx="1"/>
          </p:nvPr>
        </p:nvSpPr>
        <p:spPr bwMode="auto"/>
        <p:txBody>
          <a:bodyPr/>
          <a:lstStyle/>
          <a:p>
            <a:pPr>
              <a:defRPr/>
            </a:pPr>
            <a:r>
              <a:rPr lang="da-DK"/>
              <a:t>Atereosklerose: Inflammatorisk tilstand, typisk i store og mellemstore arterier. </a:t>
            </a:r>
            <a:endParaRPr lang="da-DK"/>
          </a:p>
          <a:p>
            <a:pPr>
              <a:defRPr/>
            </a:pPr>
            <a:r>
              <a:rPr lang="da-DK"/>
              <a:t>Aflejring af kolesterol/fedt, kalk, blod og bindevæv -&gt; deformation af karret, der bliver stivere og forsnævret. Kan også five efter og udvide sig (aneurimse). Hvis plaquet rumperer/får en rift -&gt; blodprop.</a:t>
            </a:r>
            <a:endParaRPr lang="da-DK"/>
          </a:p>
          <a:p>
            <a:pPr>
              <a:defRPr/>
            </a:pPr>
            <a:endParaRPr lang="da-DK"/>
          </a:p>
          <a:p>
            <a:pPr>
              <a:defRPr/>
            </a:pPr>
            <a:r>
              <a:rPr lang="da-DK"/>
              <a:t>Hyppigste arteriesygdom. </a:t>
            </a:r>
            <a:endParaRPr lang="da-DK"/>
          </a:p>
          <a:p>
            <a:pPr>
              <a:defRPr/>
            </a:pPr>
            <a:r>
              <a:rPr lang="da-DK"/>
              <a:t>160K med koronararterier afficeret (IHD)</a:t>
            </a:r>
            <a:endParaRPr lang="da-DK"/>
          </a:p>
          <a:p>
            <a:pPr>
              <a:defRPr/>
            </a:pPr>
            <a:r>
              <a:rPr lang="da-DK"/>
              <a:t>50K med PAD i benene</a:t>
            </a:r>
            <a:endParaRPr lang="da-DK"/>
          </a:p>
          <a:p>
            <a:pPr>
              <a:defRPr/>
            </a:pPr>
            <a:endParaRPr lang="da-DK"/>
          </a:p>
          <a:p>
            <a:pPr>
              <a:defRPr/>
            </a:pPr>
            <a:r>
              <a:rPr lang="da-DK"/>
              <a:t>Gradvis udvikling over  tid. </a:t>
            </a:r>
            <a:endParaRPr lang="da-DK"/>
          </a:p>
        </p:txBody>
      </p:sp>
      <p:sp>
        <p:nvSpPr>
          <p:cNvPr id="2090431519" name="Slide Number Placeholder 3"/>
          <p:cNvSpPr>
            <a:spLocks noGrp="1"/>
          </p:cNvSpPr>
          <p:nvPr>
            <p:ph type="sldNum" sz="quarter" idx="5"/>
          </p:nvPr>
        </p:nvSpPr>
        <p:spPr bwMode="auto"/>
        <p:txBody>
          <a:bodyPr/>
          <a:lstStyle/>
          <a:p>
            <a:pPr>
              <a:defRPr/>
            </a:pPr>
            <a:fld id="{EDF75296-A01F-0A27-1C78-76541F1754DE}" type="slidenum">
              <a:rPr lang="da-DK"/>
              <a:t/>
            </a:fld>
            <a:endParaRPr lang="da-DK"/>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46251968" name="Pladsholder til slidebillede 1"/>
          <p:cNvSpPr>
            <a:spLocks noChangeAspect="1" noGrp="1" noRot="1"/>
          </p:cNvSpPr>
          <p:nvPr>
            <p:ph type="sldImg"/>
          </p:nvPr>
        </p:nvSpPr>
        <p:spPr bwMode="auto"/>
      </p:sp>
      <p:sp>
        <p:nvSpPr>
          <p:cNvPr id="1559134808" name="Pladsholder til noter 2"/>
          <p:cNvSpPr>
            <a:spLocks noGrp="1"/>
          </p:cNvSpPr>
          <p:nvPr>
            <p:ph type="body" idx="1"/>
          </p:nvPr>
        </p:nvSpPr>
        <p:spPr bwMode="auto"/>
        <p:txBody>
          <a:bodyPr/>
          <a:lstStyle/>
          <a:p>
            <a:pPr>
              <a:defRPr/>
            </a:pPr>
            <a:r>
              <a:rPr lang="da-DK"/>
              <a:t>Er det farligt? Nej. </a:t>
            </a:r>
            <a:endParaRPr lang="da-DK"/>
          </a:p>
        </p:txBody>
      </p:sp>
      <p:sp>
        <p:nvSpPr>
          <p:cNvPr id="494069057"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12251756" name="Pladsholder til slidebillede 1"/>
          <p:cNvSpPr>
            <a:spLocks noChangeAspect="1" noGrp="1" noRot="1"/>
          </p:cNvSpPr>
          <p:nvPr>
            <p:ph type="sldImg"/>
          </p:nvPr>
        </p:nvSpPr>
        <p:spPr bwMode="auto"/>
      </p:sp>
      <p:sp>
        <p:nvSpPr>
          <p:cNvPr id="1375003750" name="Pladsholder til noter 2"/>
          <p:cNvSpPr>
            <a:spLocks noGrp="1"/>
          </p:cNvSpPr>
          <p:nvPr>
            <p:ph type="body" idx="1"/>
          </p:nvPr>
        </p:nvSpPr>
        <p:spPr bwMode="auto"/>
        <p:txBody>
          <a:bodyPr/>
          <a:lstStyle/>
          <a:p>
            <a:pPr>
              <a:defRPr/>
            </a:pPr>
            <a:r>
              <a:rPr lang="da-DK"/>
              <a:t>I må også gerne have en ide om behandlingen – eller som minimum vide at lidelsen næsten aldrig kræver medicinsk behandling og aldrig kirurgi. </a:t>
            </a:r>
            <a:endParaRPr lang="da-DK"/>
          </a:p>
        </p:txBody>
      </p:sp>
      <p:sp>
        <p:nvSpPr>
          <p:cNvPr id="506241050"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22169394" name="Pladsholder til slidebillede 1"/>
          <p:cNvSpPr>
            <a:spLocks noChangeAspect="1" noGrp="1" noRot="1"/>
          </p:cNvSpPr>
          <p:nvPr>
            <p:ph type="sldImg"/>
          </p:nvPr>
        </p:nvSpPr>
        <p:spPr bwMode="auto"/>
      </p:sp>
      <p:sp>
        <p:nvSpPr>
          <p:cNvPr id="1952704472" name="Pladsholder til noter 2"/>
          <p:cNvSpPr>
            <a:spLocks noGrp="1"/>
          </p:cNvSpPr>
          <p:nvPr>
            <p:ph type="body" idx="1"/>
          </p:nvPr>
        </p:nvSpPr>
        <p:spPr bwMode="auto"/>
        <p:txBody>
          <a:bodyPr/>
          <a:lstStyle/>
          <a:p>
            <a:pPr>
              <a:defRPr/>
            </a:pPr>
            <a:r>
              <a:rPr lang="da-DK"/>
              <a:t>Involverer alle lag i karvæggen </a:t>
            </a:r>
            <a:endParaRPr lang="da-DK"/>
          </a:p>
        </p:txBody>
      </p:sp>
      <p:sp>
        <p:nvSpPr>
          <p:cNvPr id="933272522"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63329492" name="Slide Image Placeholder 1"/>
          <p:cNvSpPr>
            <a:spLocks noChangeAspect="1" noGrp="1" noRot="1"/>
          </p:cNvSpPr>
          <p:nvPr>
            <p:ph type="sldImg"/>
          </p:nvPr>
        </p:nvSpPr>
        <p:spPr bwMode="auto"/>
      </p:sp>
      <p:sp>
        <p:nvSpPr>
          <p:cNvPr id="1640996740" name="Notes Placeholder 2"/>
          <p:cNvSpPr>
            <a:spLocks noGrp="1"/>
          </p:cNvSpPr>
          <p:nvPr>
            <p:ph type="body" idx="1"/>
          </p:nvPr>
        </p:nvSpPr>
        <p:spPr bwMode="auto"/>
        <p:txBody>
          <a:bodyPr/>
          <a:lstStyle/>
          <a:p>
            <a:pPr>
              <a:defRPr/>
            </a:pPr>
            <a:endParaRPr lang="da-DK"/>
          </a:p>
        </p:txBody>
      </p:sp>
      <p:sp>
        <p:nvSpPr>
          <p:cNvPr id="1574212589"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27956493" name="Pladsholder til slidebillede 1"/>
          <p:cNvSpPr>
            <a:spLocks noChangeAspect="1" noGrp="1" noRot="1"/>
          </p:cNvSpPr>
          <p:nvPr>
            <p:ph type="sldImg"/>
          </p:nvPr>
        </p:nvSpPr>
        <p:spPr bwMode="auto"/>
      </p:sp>
      <p:sp>
        <p:nvSpPr>
          <p:cNvPr id="1497258184" name="Pladsholder til noter 2"/>
          <p:cNvSpPr>
            <a:spLocks noGrp="1"/>
          </p:cNvSpPr>
          <p:nvPr>
            <p:ph type="body" idx="1"/>
          </p:nvPr>
        </p:nvSpPr>
        <p:spPr bwMode="auto"/>
        <p:txBody>
          <a:bodyPr/>
          <a:lstStyle/>
          <a:p>
            <a:pPr>
              <a:defRPr/>
            </a:pPr>
            <a:endParaRPr lang="da-DK"/>
          </a:p>
        </p:txBody>
      </p:sp>
      <p:sp>
        <p:nvSpPr>
          <p:cNvPr id="1336460369"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03121366" name="Pladsholder til slidebillede 1"/>
          <p:cNvSpPr>
            <a:spLocks noChangeAspect="1" noGrp="1" noRot="1"/>
          </p:cNvSpPr>
          <p:nvPr>
            <p:ph type="sldImg"/>
          </p:nvPr>
        </p:nvSpPr>
        <p:spPr bwMode="auto"/>
      </p:sp>
      <p:sp>
        <p:nvSpPr>
          <p:cNvPr id="784815573" name="Pladsholder til noter 2"/>
          <p:cNvSpPr>
            <a:spLocks noGrp="1"/>
          </p:cNvSpPr>
          <p:nvPr>
            <p:ph type="body" idx="1"/>
          </p:nvPr>
        </p:nvSpPr>
        <p:spPr bwMode="auto"/>
        <p:txBody>
          <a:bodyPr/>
          <a:lstStyle/>
          <a:p>
            <a:pPr>
              <a:defRPr/>
            </a:pPr>
            <a:r>
              <a:rPr lang="da-DK"/>
              <a:t>I må godt have en ide om hvad operationen indebærer + ikke er ufarlig </a:t>
            </a:r>
            <a:endParaRPr lang="da-DK"/>
          </a:p>
        </p:txBody>
      </p:sp>
      <p:sp>
        <p:nvSpPr>
          <p:cNvPr id="654631505"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570840" name="Slide Image Placeholder 1"/>
          <p:cNvSpPr>
            <a:spLocks noChangeAspect="1" noGrp="1" noRot="1"/>
          </p:cNvSpPr>
          <p:nvPr>
            <p:ph type="sldImg"/>
          </p:nvPr>
        </p:nvSpPr>
        <p:spPr bwMode="auto"/>
      </p:sp>
      <p:sp>
        <p:nvSpPr>
          <p:cNvPr id="1171803746" name="Notes Placeholder 2"/>
          <p:cNvSpPr>
            <a:spLocks noGrp="1"/>
          </p:cNvSpPr>
          <p:nvPr>
            <p:ph type="body" idx="1"/>
          </p:nvPr>
        </p:nvSpPr>
        <p:spPr bwMode="auto"/>
        <p:txBody>
          <a:bodyPr/>
          <a:lstStyle/>
          <a:p>
            <a:pPr>
              <a:defRPr/>
            </a:pPr>
            <a:endParaRPr lang="da-DK"/>
          </a:p>
        </p:txBody>
      </p:sp>
      <p:sp>
        <p:nvSpPr>
          <p:cNvPr id="243624096"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80670086" name="Pladsholder til slidebillede 1"/>
          <p:cNvSpPr>
            <a:spLocks noChangeAspect="1" noGrp="1" noRot="1"/>
          </p:cNvSpPr>
          <p:nvPr>
            <p:ph type="sldImg"/>
          </p:nvPr>
        </p:nvSpPr>
        <p:spPr bwMode="auto"/>
      </p:sp>
      <p:sp>
        <p:nvSpPr>
          <p:cNvPr id="1074322532" name="Pladsholder til noter 2"/>
          <p:cNvSpPr>
            <a:spLocks noGrp="1"/>
          </p:cNvSpPr>
          <p:nvPr>
            <p:ph type="body" idx="1"/>
          </p:nvPr>
        </p:nvSpPr>
        <p:spPr bwMode="auto"/>
        <p:txBody>
          <a:bodyPr/>
          <a:lstStyle/>
          <a:p>
            <a:pPr>
              <a:defRPr/>
            </a:pPr>
            <a:r>
              <a:rPr lang="da-DK"/>
              <a:t>Er i med på forskellen mellem </a:t>
            </a:r>
            <a:r>
              <a:rPr lang="da-DK"/>
              <a:t>aortaaneurisme</a:t>
            </a:r>
            <a:r>
              <a:rPr lang="da-DK"/>
              <a:t> og aortadissektion </a:t>
            </a:r>
            <a:endParaRPr lang="da-DK"/>
          </a:p>
        </p:txBody>
      </p:sp>
      <p:sp>
        <p:nvSpPr>
          <p:cNvPr id="717290168"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47142358" name="Pladsholder til slidebillede 1"/>
          <p:cNvSpPr>
            <a:spLocks noChangeAspect="1" noGrp="1" noRot="1"/>
          </p:cNvSpPr>
          <p:nvPr>
            <p:ph type="sldImg"/>
          </p:nvPr>
        </p:nvSpPr>
        <p:spPr bwMode="auto"/>
      </p:sp>
      <p:sp>
        <p:nvSpPr>
          <p:cNvPr id="1293575289" name="Pladsholder til noter 2"/>
          <p:cNvSpPr>
            <a:spLocks noGrp="1"/>
          </p:cNvSpPr>
          <p:nvPr>
            <p:ph type="body" idx="1"/>
          </p:nvPr>
        </p:nvSpPr>
        <p:spPr bwMode="auto"/>
        <p:txBody>
          <a:bodyPr/>
          <a:lstStyle/>
          <a:p>
            <a:pPr>
              <a:defRPr/>
            </a:pPr>
            <a:r>
              <a:rPr lang="da-DK"/>
              <a:t>TIA = TCI </a:t>
            </a:r>
            <a:endParaRPr lang="da-DK"/>
          </a:p>
        </p:txBody>
      </p:sp>
      <p:sp>
        <p:nvSpPr>
          <p:cNvPr id="956386432"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29588844" name="Pladsholder til slidebillede 1"/>
          <p:cNvSpPr>
            <a:spLocks noChangeAspect="1" noGrp="1" noRot="1"/>
          </p:cNvSpPr>
          <p:nvPr>
            <p:ph type="sldImg"/>
          </p:nvPr>
        </p:nvSpPr>
        <p:spPr bwMode="auto"/>
      </p:sp>
      <p:sp>
        <p:nvSpPr>
          <p:cNvPr id="688669990" name="Pladsholder til noter 2"/>
          <p:cNvSpPr>
            <a:spLocks noGrp="1"/>
          </p:cNvSpPr>
          <p:nvPr>
            <p:ph type="body" idx="1"/>
          </p:nvPr>
        </p:nvSpPr>
        <p:spPr bwMode="auto"/>
        <p:txBody>
          <a:bodyPr/>
          <a:lstStyle/>
          <a:p>
            <a:pPr>
              <a:defRPr/>
            </a:pPr>
            <a:r>
              <a:rPr lang="da-DK"/>
              <a:t>Hyppig patientgruppe </a:t>
            </a:r>
            <a:endParaRPr lang="da-DK"/>
          </a:p>
          <a:p>
            <a:pPr>
              <a:defRPr/>
            </a:pPr>
            <a:r>
              <a:rPr lang="da-DK"/>
              <a:t>Skal kunne skelne akut fra kronisk </a:t>
            </a:r>
            <a:r>
              <a:rPr lang="da-DK"/>
              <a:t> læge </a:t>
            </a:r>
            <a:endParaRPr lang="da-DK"/>
          </a:p>
          <a:p>
            <a:pPr>
              <a:defRPr/>
            </a:pPr>
            <a:r>
              <a:rPr lang="da-DK"/>
              <a:t>I løfter stor opgave ift. forebyggelse  KRAM + medicin compliance </a:t>
            </a:r>
            <a:endParaRPr lang="da-DK"/>
          </a:p>
          <a:p>
            <a:pPr>
              <a:defRPr/>
            </a:pPr>
            <a:r>
              <a:rPr lang="da-DK"/>
              <a:t>Ser pt. før/efter operative indgreb – hensyntagen til dette </a:t>
            </a:r>
            <a:endParaRPr lang="da-DK"/>
          </a:p>
        </p:txBody>
      </p:sp>
      <p:sp>
        <p:nvSpPr>
          <p:cNvPr id="1299991438"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308500" name="Pladsholder til slidebillede 1"/>
          <p:cNvSpPr>
            <a:spLocks noChangeAspect="1" noGrp="1" noRot="1"/>
          </p:cNvSpPr>
          <p:nvPr>
            <p:ph type="sldImg"/>
          </p:nvPr>
        </p:nvSpPr>
        <p:spPr bwMode="auto"/>
      </p:sp>
      <p:sp>
        <p:nvSpPr>
          <p:cNvPr id="1616864528" name="Pladsholder til noter 2"/>
          <p:cNvSpPr>
            <a:spLocks noGrp="1"/>
          </p:cNvSpPr>
          <p:nvPr>
            <p:ph type="body" idx="1"/>
          </p:nvPr>
        </p:nvSpPr>
        <p:spPr bwMode="auto"/>
        <p:txBody>
          <a:bodyPr/>
          <a:lstStyle/>
          <a:p>
            <a:pPr>
              <a:defRPr/>
            </a:pPr>
            <a:r>
              <a:rPr lang="da-DK" b="1"/>
              <a:t>Hvad er </a:t>
            </a:r>
            <a:r>
              <a:rPr lang="da-DK" b="1"/>
              <a:t>dyslipidæmi</a:t>
            </a:r>
            <a:r>
              <a:rPr lang="da-DK" b="1"/>
              <a:t>?</a:t>
            </a:r>
            <a:endParaRPr lang="da-DK" b="1"/>
          </a:p>
          <a:p>
            <a:pPr>
              <a:defRPr/>
            </a:pPr>
            <a:r>
              <a:rPr lang="da-DK"/>
              <a:t>Definition af </a:t>
            </a:r>
            <a:r>
              <a:rPr lang="da-DK"/>
              <a:t>dyslipidæmi</a:t>
            </a:r>
            <a:r>
              <a:rPr lang="da-DK"/>
              <a:t>: Forstyrrelser i blodets lipidsammensætning</a:t>
            </a:r>
            <a:endParaRPr lang="da-DK"/>
          </a:p>
          <a:p>
            <a:pPr>
              <a:defRPr/>
            </a:pPr>
            <a:endParaRPr lang="da-DK"/>
          </a:p>
          <a:p>
            <a:pPr>
              <a:defRPr/>
            </a:pPr>
            <a:r>
              <a:rPr lang="da-DK" b="1"/>
              <a:t>Hvilke lipider måler vi i blodet?  </a:t>
            </a:r>
            <a:endParaRPr lang="da-DK" b="1"/>
          </a:p>
          <a:p>
            <a:pPr marL="0" marR="0" lvl="0" indent="0" algn="l" defTabSz="914400" rtl="0">
              <a:lnSpc>
                <a:spcPct val="100000"/>
              </a:lnSpc>
              <a:spcBef>
                <a:spcPts val="0"/>
              </a:spcBef>
              <a:spcAft>
                <a:spcPts val="0"/>
              </a:spcAft>
              <a:buClrTx/>
              <a:buSzTx/>
              <a:buFontTx/>
              <a:buNone/>
              <a:defRPr/>
            </a:pPr>
            <a:r>
              <a:rPr lang="da-DK"/>
              <a:t>#tryk for at liste dem</a:t>
            </a:r>
            <a:endParaRPr lang="da-DK"/>
          </a:p>
          <a:p>
            <a:pPr>
              <a:defRPr/>
            </a:pPr>
            <a:endParaRPr lang="da-DK"/>
          </a:p>
          <a:p>
            <a:pPr>
              <a:defRPr/>
            </a:pPr>
            <a:r>
              <a:rPr lang="da-DK" b="1"/>
              <a:t>Hvad er forskellen på LDL og HDL kolesterol, og hvorfor kaldes de henholdsvis "den lede" og "den herlige"?</a:t>
            </a:r>
            <a:endParaRPr lang="da-DK" b="1"/>
          </a:p>
          <a:p>
            <a:pPr>
              <a:defRPr/>
            </a:pPr>
            <a:endParaRPr lang="da-DK"/>
          </a:p>
          <a:p>
            <a:pPr>
              <a:defRPr/>
            </a:pPr>
            <a:r>
              <a:rPr lang="da-DK"/>
              <a:t>Svar: LDL (Low-</a:t>
            </a:r>
            <a:r>
              <a:rPr lang="da-DK"/>
              <a:t>Density</a:t>
            </a:r>
            <a:r>
              <a:rPr lang="da-DK"/>
              <a:t> </a:t>
            </a:r>
            <a:r>
              <a:rPr lang="da-DK"/>
              <a:t>Lipoprotein</a:t>
            </a:r>
            <a:r>
              <a:rPr lang="da-DK"/>
              <a:t>) og HDL (High-</a:t>
            </a:r>
            <a:r>
              <a:rPr lang="da-DK"/>
              <a:t>Density</a:t>
            </a:r>
            <a:r>
              <a:rPr lang="da-DK"/>
              <a:t> </a:t>
            </a:r>
            <a:r>
              <a:rPr lang="da-DK"/>
              <a:t>Lipoprotein</a:t>
            </a:r>
            <a:r>
              <a:rPr lang="da-DK"/>
              <a:t>) er forskellige typer </a:t>
            </a:r>
            <a:r>
              <a:rPr lang="da-DK"/>
              <a:t>lipoproteiner</a:t>
            </a:r>
            <a:r>
              <a:rPr lang="da-DK"/>
              <a:t>:</a:t>
            </a:r>
            <a:endParaRPr lang="da-DK"/>
          </a:p>
          <a:p>
            <a:pPr>
              <a:buFont typeface="Arial"/>
              <a:buChar char="•"/>
              <a:defRPr/>
            </a:pPr>
            <a:r>
              <a:rPr lang="da-DK"/>
              <a:t>LDL ("den lede"): a) Transporterer kolesterol fra leveren ud til kroppens celler b) Kan aflejres i arterievæggene og bidrage til åreforkalkning c) Højt LDL-niveau øger risikoen for hjerte-kar-sygdomme</a:t>
            </a:r>
            <a:endParaRPr lang="da-DK"/>
          </a:p>
          <a:p>
            <a:pPr>
              <a:buFont typeface="Arial"/>
              <a:buChar char="•"/>
              <a:defRPr/>
            </a:pPr>
            <a:r>
              <a:rPr lang="da-DK"/>
              <a:t>HDL ("den herlige"): a) Transporterer overskydende kolesterol fra kroppens celler tilbage til leveren b) Hjælper med at fjerne kolesterol fra arterievæggene c) Højt HDL-niveau er beskyttende mod hjerte-kar-sygdomme</a:t>
            </a:r>
            <a:endParaRPr lang="da-DK"/>
          </a:p>
          <a:p>
            <a:pPr>
              <a:defRPr/>
            </a:pPr>
            <a:endParaRPr lang="da-DK"/>
          </a:p>
          <a:p>
            <a:pPr>
              <a:defRPr/>
            </a:pPr>
            <a:r>
              <a:rPr lang="da-DK" b="1"/>
              <a:t>Hvad er symptomerne?</a:t>
            </a:r>
            <a:endParaRPr lang="da-DK" b="1"/>
          </a:p>
          <a:p>
            <a:pPr marL="0" marR="0" lvl="0" indent="0" algn="l" defTabSz="914400" rtl="0">
              <a:lnSpc>
                <a:spcPct val="100000"/>
              </a:lnSpc>
              <a:spcBef>
                <a:spcPts val="0"/>
              </a:spcBef>
              <a:spcAft>
                <a:spcPts val="0"/>
              </a:spcAft>
              <a:buClrTx/>
              <a:buSzTx/>
              <a:buFontTx/>
              <a:buNone/>
              <a:defRPr/>
            </a:pPr>
            <a:r>
              <a:rPr lang="da-DK"/>
              <a:t>#tryk for at liste dem</a:t>
            </a:r>
            <a:endParaRPr lang="da-DK"/>
          </a:p>
          <a:p>
            <a:pPr>
              <a:defRPr/>
            </a:pPr>
            <a:endParaRPr lang="da-DK" b="1"/>
          </a:p>
          <a:p>
            <a:pPr>
              <a:defRPr/>
            </a:pPr>
            <a:r>
              <a:rPr lang="da-DK" b="1"/>
              <a:t>Konklusion</a:t>
            </a:r>
            <a:endParaRPr lang="da-DK" b="1"/>
          </a:p>
          <a:p>
            <a:pPr marL="0" marR="0" lvl="0" indent="0" algn="l" defTabSz="914400" rtl="0">
              <a:lnSpc>
                <a:spcPct val="100000"/>
              </a:lnSpc>
              <a:spcBef>
                <a:spcPts val="0"/>
              </a:spcBef>
              <a:spcAft>
                <a:spcPts val="0"/>
              </a:spcAft>
              <a:buClrTx/>
              <a:buSzTx/>
              <a:buFontTx/>
              <a:buNone/>
              <a:defRPr/>
            </a:pPr>
            <a:r>
              <a:rPr lang="da-DK"/>
              <a:t>Dyslipidæmi</a:t>
            </a:r>
            <a:r>
              <a:rPr lang="da-DK"/>
              <a:t> dækker over en række forstyrrelser i lipidprofilen, primært forhøjede triglycerider, LDL-kolesterol og total kolesterol, og nedsat HDL-kolesterol. Behandling af </a:t>
            </a:r>
            <a:r>
              <a:rPr lang="da-DK"/>
              <a:t>dyslipidæmi</a:t>
            </a:r>
            <a:r>
              <a:rPr lang="da-DK"/>
              <a:t> fokuserer på risikofaktorreduktion,</a:t>
            </a:r>
            <a:r>
              <a:rPr lang="da-DK">
                <a:highlight>
                  <a:srgbClr val="008000"/>
                </a:highlight>
              </a:rPr>
              <a:t> </a:t>
            </a:r>
            <a:r>
              <a:rPr lang="da-DK" strike="sngStrike">
                <a:highlight>
                  <a:srgbClr val="008000"/>
                </a:highlight>
              </a:rPr>
              <a:t>såsom kostomlægning og motion, samt farmakologisk behandling med </a:t>
            </a:r>
            <a:r>
              <a:rPr lang="da-DK" strike="sngStrike">
                <a:highlight>
                  <a:srgbClr val="008000"/>
                </a:highlight>
              </a:rPr>
              <a:t>statiner</a:t>
            </a:r>
            <a:r>
              <a:rPr lang="da-DK" strike="sngStrike">
                <a:highlight>
                  <a:srgbClr val="008000"/>
                </a:highlight>
              </a:rPr>
              <a:t>.</a:t>
            </a:r>
            <a:endParaRPr lang="da-DK" strike="sngStrike">
              <a:highlight>
                <a:srgbClr val="008000"/>
              </a:highlight>
            </a:endParaRPr>
          </a:p>
          <a:p>
            <a:pPr>
              <a:defRPr/>
            </a:pPr>
            <a:endParaRPr lang="da-DK" b="1"/>
          </a:p>
        </p:txBody>
      </p:sp>
      <p:sp>
        <p:nvSpPr>
          <p:cNvPr id="1900133578"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61684125" name="Slide Image Placeholder 1"/>
          <p:cNvSpPr>
            <a:spLocks noChangeAspect="1" noGrp="1" noRot="1"/>
          </p:cNvSpPr>
          <p:nvPr>
            <p:ph type="sldImg"/>
          </p:nvPr>
        </p:nvSpPr>
        <p:spPr bwMode="auto"/>
      </p:sp>
      <p:sp>
        <p:nvSpPr>
          <p:cNvPr id="1597250664" name="Notes Placeholder 2"/>
          <p:cNvSpPr>
            <a:spLocks noGrp="1"/>
          </p:cNvSpPr>
          <p:nvPr>
            <p:ph type="body" idx="1"/>
          </p:nvPr>
        </p:nvSpPr>
        <p:spPr bwMode="auto"/>
        <p:txBody>
          <a:bodyPr/>
          <a:lstStyle/>
          <a:p>
            <a:pPr>
              <a:defRPr/>
            </a:pPr>
            <a:endParaRPr lang="da-DK"/>
          </a:p>
        </p:txBody>
      </p:sp>
      <p:sp>
        <p:nvSpPr>
          <p:cNvPr id="2120209274"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40353086" name="Pladsholder til slidebillede 1"/>
          <p:cNvSpPr>
            <a:spLocks noChangeAspect="1" noGrp="1" noRot="1"/>
          </p:cNvSpPr>
          <p:nvPr>
            <p:ph type="sldImg"/>
          </p:nvPr>
        </p:nvSpPr>
        <p:spPr bwMode="auto"/>
      </p:sp>
      <p:sp>
        <p:nvSpPr>
          <p:cNvPr id="342408965" name="Pladsholder til noter 2"/>
          <p:cNvSpPr>
            <a:spLocks noGrp="1"/>
          </p:cNvSpPr>
          <p:nvPr>
            <p:ph type="body" idx="1"/>
          </p:nvPr>
        </p:nvSpPr>
        <p:spPr bwMode="auto"/>
        <p:txBody>
          <a:bodyPr/>
          <a:lstStyle/>
          <a:p>
            <a:pPr>
              <a:defRPr/>
            </a:pPr>
            <a:endParaRPr lang="da-DK"/>
          </a:p>
        </p:txBody>
      </p:sp>
      <p:sp>
        <p:nvSpPr>
          <p:cNvPr id="783797150"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1295814" name="Slide Image Placeholder 1"/>
          <p:cNvSpPr>
            <a:spLocks noChangeAspect="1" noGrp="1" noRot="1"/>
          </p:cNvSpPr>
          <p:nvPr>
            <p:ph type="sldImg"/>
          </p:nvPr>
        </p:nvSpPr>
        <p:spPr bwMode="auto"/>
      </p:sp>
      <p:sp>
        <p:nvSpPr>
          <p:cNvPr id="1220261244" name="Notes Placeholder 2"/>
          <p:cNvSpPr>
            <a:spLocks noGrp="1"/>
          </p:cNvSpPr>
          <p:nvPr>
            <p:ph type="body" idx="1"/>
          </p:nvPr>
        </p:nvSpPr>
        <p:spPr bwMode="auto"/>
        <p:txBody>
          <a:bodyPr/>
          <a:lstStyle/>
          <a:p>
            <a:pPr>
              <a:defRPr/>
            </a:pPr>
            <a:endParaRPr lang="da-DK"/>
          </a:p>
        </p:txBody>
      </p:sp>
      <p:sp>
        <p:nvSpPr>
          <p:cNvPr id="1347030520"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8241792" name="Slide Image Placeholder 1"/>
          <p:cNvSpPr>
            <a:spLocks noChangeAspect="1" noGrp="1" noRot="1"/>
          </p:cNvSpPr>
          <p:nvPr>
            <p:ph type="sldImg"/>
          </p:nvPr>
        </p:nvSpPr>
        <p:spPr bwMode="auto"/>
      </p:sp>
      <p:sp>
        <p:nvSpPr>
          <p:cNvPr id="484679472" name="Notes Placeholder 2"/>
          <p:cNvSpPr>
            <a:spLocks noGrp="1"/>
          </p:cNvSpPr>
          <p:nvPr>
            <p:ph type="body" idx="1"/>
          </p:nvPr>
        </p:nvSpPr>
        <p:spPr bwMode="auto"/>
        <p:txBody>
          <a:bodyPr/>
          <a:lstStyle/>
          <a:p>
            <a:pPr>
              <a:defRPr/>
            </a:pPr>
            <a:endParaRPr lang="da-DK"/>
          </a:p>
        </p:txBody>
      </p:sp>
      <p:sp>
        <p:nvSpPr>
          <p:cNvPr id="1437106909"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0797180" name="Slide Image Placeholder 1"/>
          <p:cNvSpPr>
            <a:spLocks noChangeAspect="1" noGrp="1" noRot="1"/>
          </p:cNvSpPr>
          <p:nvPr>
            <p:ph type="sldImg"/>
          </p:nvPr>
        </p:nvSpPr>
        <p:spPr bwMode="auto"/>
      </p:sp>
      <p:sp>
        <p:nvSpPr>
          <p:cNvPr id="9828753" name="Notes Placeholder 2"/>
          <p:cNvSpPr>
            <a:spLocks noGrp="1"/>
          </p:cNvSpPr>
          <p:nvPr>
            <p:ph type="body" idx="1"/>
          </p:nvPr>
        </p:nvSpPr>
        <p:spPr bwMode="auto"/>
        <p:txBody>
          <a:bodyPr/>
          <a:lstStyle/>
          <a:p>
            <a:pPr>
              <a:defRPr/>
            </a:pPr>
            <a:r>
              <a:rPr lang="da-DK"/>
              <a:t>De dybe vener er tykvæggede at de bevarer deres struktur, men de mere tyndvæggede overfladiske vener vil udvide sig og danne varicer/åreknuder.</a:t>
            </a:r>
            <a:endParaRPr lang="da-DK"/>
          </a:p>
          <a:p>
            <a:pPr>
              <a:defRPr/>
            </a:pPr>
            <a:r>
              <a:rPr lang="da-DK"/>
              <a:t>Ved insuff. Af de dybe vener kan det høre tryk føre til ødem/væskeansamling og forhøjet tryk i vævet hvilket kan give hudforandringer og kroniske venøse be</a:t>
            </a:r>
            <a:endParaRPr lang="da-DK"/>
          </a:p>
        </p:txBody>
      </p:sp>
      <p:sp>
        <p:nvSpPr>
          <p:cNvPr id="1906268315" name="Slide Number Placeholder 3"/>
          <p:cNvSpPr>
            <a:spLocks noGrp="1"/>
          </p:cNvSpPr>
          <p:nvPr>
            <p:ph type="sldNum" sz="quarter" idx="5"/>
          </p:nvPr>
        </p:nvSpPr>
        <p:spPr bwMode="auto"/>
        <p:txBody>
          <a:bodyPr/>
          <a:lstStyle/>
          <a:p>
            <a:pPr>
              <a:defRPr/>
            </a:pPr>
            <a:fld id="{62EC90A1-FB43-1393-9EC4-352A5A7050E9}" type="slidenum">
              <a:rPr lang="da-DK"/>
              <a:t/>
            </a:fld>
            <a:endParaRPr lang="da-DK"/>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02908268" name="Slide Image Placeholder 1"/>
          <p:cNvSpPr>
            <a:spLocks noChangeAspect="1" noGrp="1" noRot="1"/>
          </p:cNvSpPr>
          <p:nvPr>
            <p:ph type="sldImg"/>
          </p:nvPr>
        </p:nvSpPr>
        <p:spPr bwMode="auto"/>
      </p:sp>
      <p:sp>
        <p:nvSpPr>
          <p:cNvPr id="574310266" name="Notes Placeholder 2"/>
          <p:cNvSpPr>
            <a:spLocks noGrp="1"/>
          </p:cNvSpPr>
          <p:nvPr>
            <p:ph type="body" idx="1"/>
          </p:nvPr>
        </p:nvSpPr>
        <p:spPr bwMode="auto"/>
        <p:txBody>
          <a:bodyPr/>
          <a:lstStyle/>
          <a:p>
            <a:pPr>
              <a:defRPr/>
            </a:pPr>
            <a:r>
              <a:rPr lang="da-DK"/>
              <a:t>De dybe vener er tykvæggede at de bevarer deres struktur, men de mere tyndvæggede overfladiske vener vil udvide sig og danne varicer/åreknuder.</a:t>
            </a:r>
            <a:endParaRPr lang="da-DK"/>
          </a:p>
          <a:p>
            <a:pPr>
              <a:defRPr/>
            </a:pPr>
            <a:r>
              <a:rPr lang="da-DK"/>
              <a:t>Ved insuff. Af de dybe vener kan det høre tryk føre til ødem/væskeansamling og forhøjet tryk i vævet hvilket kan give hudforandringer og kroniske venøse be</a:t>
            </a:r>
            <a:endParaRPr lang="da-DK"/>
          </a:p>
        </p:txBody>
      </p:sp>
      <p:sp>
        <p:nvSpPr>
          <p:cNvPr id="1041969482" name="Slide Number Placeholder 3"/>
          <p:cNvSpPr>
            <a:spLocks noGrp="1"/>
          </p:cNvSpPr>
          <p:nvPr>
            <p:ph type="sldNum" sz="quarter" idx="5"/>
          </p:nvPr>
        </p:nvSpPr>
        <p:spPr bwMode="auto"/>
        <p:txBody>
          <a:bodyPr/>
          <a:lstStyle/>
          <a:p>
            <a:pPr>
              <a:defRPr/>
            </a:pPr>
            <a:fld id="{9F9F6F12-7F9B-1724-589E-A4A1FDC2A1BA}" type="slidenum">
              <a:rPr lang="da-DK"/>
              <a:t/>
            </a:fld>
            <a:endParaRPr lang="da-DK"/>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1756553" name="Pladsholder til slidebillede 1"/>
          <p:cNvSpPr>
            <a:spLocks noChangeAspect="1" noGrp="1" noRot="1"/>
          </p:cNvSpPr>
          <p:nvPr>
            <p:ph type="sldImg"/>
          </p:nvPr>
        </p:nvSpPr>
        <p:spPr bwMode="auto"/>
      </p:sp>
      <p:sp>
        <p:nvSpPr>
          <p:cNvPr id="2027751944" name="Pladsholder til noter 2"/>
          <p:cNvSpPr>
            <a:spLocks noGrp="1"/>
          </p:cNvSpPr>
          <p:nvPr>
            <p:ph type="body" idx="1"/>
          </p:nvPr>
        </p:nvSpPr>
        <p:spPr bwMode="auto"/>
        <p:txBody>
          <a:bodyPr/>
          <a:lstStyle/>
          <a:p>
            <a:pPr>
              <a:defRPr/>
            </a:pPr>
            <a:r>
              <a:rPr lang="da-DK"/>
              <a:t>Oftest ingen symptomer udover kosmetisk </a:t>
            </a:r>
            <a:endParaRPr lang="da-DK"/>
          </a:p>
        </p:txBody>
      </p:sp>
      <p:sp>
        <p:nvSpPr>
          <p:cNvPr id="1545024634"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58841184" name="Pladsholder til slidebillede 1"/>
          <p:cNvSpPr>
            <a:spLocks noChangeAspect="1" noGrp="1" noRot="1"/>
          </p:cNvSpPr>
          <p:nvPr>
            <p:ph type="sldImg"/>
          </p:nvPr>
        </p:nvSpPr>
        <p:spPr bwMode="auto"/>
      </p:sp>
      <p:sp>
        <p:nvSpPr>
          <p:cNvPr id="1851997038" name="Pladsholder til noter 2"/>
          <p:cNvSpPr>
            <a:spLocks noGrp="1"/>
          </p:cNvSpPr>
          <p:nvPr>
            <p:ph type="body" idx="1"/>
          </p:nvPr>
        </p:nvSpPr>
        <p:spPr bwMode="auto"/>
        <p:txBody>
          <a:bodyPr/>
          <a:lstStyle/>
          <a:p>
            <a:pPr>
              <a:defRPr/>
            </a:pPr>
            <a:r>
              <a:rPr lang="da-DK"/>
              <a:t>Skal ikke kunne udenad, bare have en forståelse </a:t>
            </a:r>
            <a:r>
              <a:rPr lang="da-DK"/>
              <a:t> </a:t>
            </a:r>
            <a:endParaRPr lang="da-DK"/>
          </a:p>
        </p:txBody>
      </p:sp>
      <p:sp>
        <p:nvSpPr>
          <p:cNvPr id="1873908254"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73164480" name="Pladsholder til slidebillede 1"/>
          <p:cNvSpPr>
            <a:spLocks noChangeAspect="1" noGrp="1" noRot="1"/>
          </p:cNvSpPr>
          <p:nvPr>
            <p:ph type="sldImg"/>
          </p:nvPr>
        </p:nvSpPr>
        <p:spPr bwMode="auto"/>
      </p:sp>
      <p:sp>
        <p:nvSpPr>
          <p:cNvPr id="284517094" name="Pladsholder til noter 2"/>
          <p:cNvSpPr>
            <a:spLocks noGrp="1"/>
          </p:cNvSpPr>
          <p:nvPr>
            <p:ph type="body" idx="1"/>
          </p:nvPr>
        </p:nvSpPr>
        <p:spPr bwMode="auto"/>
        <p:txBody>
          <a:bodyPr/>
          <a:lstStyle/>
          <a:p>
            <a:pPr>
              <a:defRPr/>
            </a:pPr>
            <a:r>
              <a:rPr lang="da-DK"/>
              <a:t>Akut = kan oftest godt vente 1 dag </a:t>
            </a:r>
            <a:endParaRPr lang="da-DK"/>
          </a:p>
        </p:txBody>
      </p:sp>
      <p:sp>
        <p:nvSpPr>
          <p:cNvPr id="1283971751"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72738281" name="Pladsholder til slidebillede 1"/>
          <p:cNvSpPr>
            <a:spLocks noChangeAspect="1" noGrp="1" noRot="1"/>
          </p:cNvSpPr>
          <p:nvPr>
            <p:ph type="sldImg"/>
          </p:nvPr>
        </p:nvSpPr>
        <p:spPr bwMode="auto"/>
      </p:sp>
      <p:sp>
        <p:nvSpPr>
          <p:cNvPr id="2081899474" name="Pladsholder til noter 2"/>
          <p:cNvSpPr>
            <a:spLocks noGrp="1"/>
          </p:cNvSpPr>
          <p:nvPr>
            <p:ph type="body" idx="1"/>
          </p:nvPr>
        </p:nvSpPr>
        <p:spPr bwMode="auto"/>
        <p:txBody>
          <a:bodyPr/>
          <a:lstStyle/>
          <a:p>
            <a:pPr>
              <a:defRPr/>
            </a:pPr>
            <a:r>
              <a:rPr lang="da-DK"/>
              <a:t>Skal ikke kunne dem udenad, men gerne have en ide (kunne nævne et par stykker) </a:t>
            </a:r>
            <a:endParaRPr lang="da-DK"/>
          </a:p>
        </p:txBody>
      </p:sp>
      <p:sp>
        <p:nvSpPr>
          <p:cNvPr id="1823027114"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64719422" name="Pladsholder til slidebillede 1"/>
          <p:cNvSpPr>
            <a:spLocks noChangeAspect="1" noGrp="1" noRot="1"/>
          </p:cNvSpPr>
          <p:nvPr>
            <p:ph type="sldImg"/>
          </p:nvPr>
        </p:nvSpPr>
        <p:spPr bwMode="auto"/>
      </p:sp>
      <p:sp>
        <p:nvSpPr>
          <p:cNvPr id="717701911" name="Pladsholder til noter 2"/>
          <p:cNvSpPr>
            <a:spLocks noGrp="1"/>
          </p:cNvSpPr>
          <p:nvPr>
            <p:ph type="body" idx="1"/>
          </p:nvPr>
        </p:nvSpPr>
        <p:spPr bwMode="auto"/>
        <p:txBody>
          <a:bodyPr/>
          <a:lstStyle/>
          <a:p>
            <a:pPr>
              <a:defRPr/>
            </a:pPr>
            <a:r>
              <a:rPr lang="da-DK"/>
              <a:t>Det må i godt have en ide om… </a:t>
            </a:r>
            <a:endParaRPr lang="da-DK"/>
          </a:p>
          <a:p>
            <a:pPr>
              <a:defRPr/>
            </a:pPr>
            <a:endParaRPr lang="da-DK"/>
          </a:p>
          <a:p>
            <a:pPr>
              <a:defRPr/>
            </a:pPr>
            <a:r>
              <a:rPr lang="da-DK"/>
              <a:t>Hvad er risikofaktorer for </a:t>
            </a:r>
            <a:r>
              <a:rPr lang="da-DK"/>
              <a:t>dyslipiæmi</a:t>
            </a:r>
            <a:r>
              <a:rPr lang="da-DK"/>
              <a:t>?</a:t>
            </a:r>
            <a:endParaRPr lang="da-DK"/>
          </a:p>
          <a:p>
            <a:pPr>
              <a:defRPr/>
            </a:pPr>
            <a:r>
              <a:rPr lang="da-DK"/>
              <a:t># tryk for at for alle frem</a:t>
            </a:r>
            <a:endParaRPr lang="da-DK"/>
          </a:p>
        </p:txBody>
      </p:sp>
      <p:sp>
        <p:nvSpPr>
          <p:cNvPr id="677542351"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23796936" name="Pladsholder til slidebillede 1"/>
          <p:cNvSpPr>
            <a:spLocks noChangeAspect="1" noGrp="1" noRot="1"/>
          </p:cNvSpPr>
          <p:nvPr>
            <p:ph type="sldImg"/>
          </p:nvPr>
        </p:nvSpPr>
        <p:spPr bwMode="auto"/>
      </p:sp>
      <p:sp>
        <p:nvSpPr>
          <p:cNvPr id="1856436645" name="Pladsholder til noter 2"/>
          <p:cNvSpPr>
            <a:spLocks noGrp="1"/>
          </p:cNvSpPr>
          <p:nvPr>
            <p:ph type="body" idx="1"/>
          </p:nvPr>
        </p:nvSpPr>
        <p:spPr bwMode="auto"/>
        <p:txBody>
          <a:bodyPr/>
          <a:lstStyle/>
          <a:p>
            <a:pPr>
              <a:defRPr/>
            </a:pPr>
            <a:r>
              <a:rPr lang="da-DK"/>
              <a:t>Aldrig kirurgi </a:t>
            </a:r>
            <a:endParaRPr lang="da-DK"/>
          </a:p>
        </p:txBody>
      </p:sp>
      <p:sp>
        <p:nvSpPr>
          <p:cNvPr id="286415894"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53104606" name="Pladsholder til slidebillede 1"/>
          <p:cNvSpPr>
            <a:spLocks noChangeAspect="1" noGrp="1" noRot="1"/>
          </p:cNvSpPr>
          <p:nvPr>
            <p:ph type="sldImg"/>
          </p:nvPr>
        </p:nvSpPr>
        <p:spPr bwMode="auto"/>
      </p:sp>
      <p:sp>
        <p:nvSpPr>
          <p:cNvPr id="783661584" name="Pladsholder til noter 2"/>
          <p:cNvSpPr>
            <a:spLocks noGrp="1"/>
          </p:cNvSpPr>
          <p:nvPr>
            <p:ph type="body" idx="1"/>
          </p:nvPr>
        </p:nvSpPr>
        <p:spPr bwMode="auto"/>
        <p:txBody>
          <a:bodyPr/>
          <a:lstStyle/>
          <a:p>
            <a:pPr>
              <a:defRPr/>
            </a:pPr>
            <a:r>
              <a:rPr lang="da-DK"/>
              <a:t>Skal i ikke kunne udenad, men skal vide hvad den bruges til </a:t>
            </a:r>
            <a:endParaRPr lang="da-DK"/>
          </a:p>
        </p:txBody>
      </p:sp>
      <p:sp>
        <p:nvSpPr>
          <p:cNvPr id="235239380"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84732031" name="Slide Image Placeholder 1"/>
          <p:cNvSpPr>
            <a:spLocks noChangeAspect="1" noGrp="1" noRot="1"/>
          </p:cNvSpPr>
          <p:nvPr>
            <p:ph type="sldImg"/>
          </p:nvPr>
        </p:nvSpPr>
        <p:spPr bwMode="auto"/>
      </p:sp>
      <p:sp>
        <p:nvSpPr>
          <p:cNvPr id="540753836" name="Notes Placeholder 2"/>
          <p:cNvSpPr>
            <a:spLocks noGrp="1"/>
          </p:cNvSpPr>
          <p:nvPr>
            <p:ph type="body" idx="1"/>
          </p:nvPr>
        </p:nvSpPr>
        <p:spPr bwMode="auto"/>
        <p:txBody>
          <a:bodyPr/>
          <a:lstStyle/>
          <a:p>
            <a:pPr>
              <a:defRPr/>
            </a:pPr>
            <a:r>
              <a:rPr lang="da-DK"/>
              <a:t>Behandling: Blodfortyndende medicin for  at undgå den vokser eller løsrives.</a:t>
            </a:r>
            <a:endParaRPr lang="da-DK"/>
          </a:p>
          <a:p>
            <a:pPr>
              <a:defRPr/>
            </a:pPr>
            <a:r>
              <a:rPr lang="da-DK"/>
              <a:t>Selve trombe kan fjernes medicins (trombolyse), systemisk eller lokalt.</a:t>
            </a:r>
            <a:endParaRPr lang="da-DK"/>
          </a:p>
          <a:p>
            <a:pPr>
              <a:defRPr/>
            </a:pPr>
            <a:endParaRPr lang="da-DK"/>
          </a:p>
          <a:p>
            <a:pPr>
              <a:defRPr/>
            </a:pPr>
            <a:endParaRPr lang="da-DK"/>
          </a:p>
          <a:p>
            <a:pPr>
              <a:defRPr/>
            </a:pPr>
            <a:endParaRPr lang="da-DK"/>
          </a:p>
          <a:p>
            <a:pPr>
              <a:defRPr/>
            </a:pPr>
            <a:r>
              <a:rPr lang="da-DK"/>
              <a:t>Risiko: posttrombotisk syndrom aka venøs insufficiens</a:t>
            </a:r>
            <a:r>
              <a:rPr lang="da-DK"/>
              <a:t> og lungeemboli</a:t>
            </a:r>
            <a:endParaRPr lang="da-DK"/>
          </a:p>
        </p:txBody>
      </p:sp>
      <p:sp>
        <p:nvSpPr>
          <p:cNvPr id="1953223447"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3882177" name="Pladsholder til slidebillede 1"/>
          <p:cNvSpPr>
            <a:spLocks noChangeAspect="1" noGrp="1" noRot="1"/>
          </p:cNvSpPr>
          <p:nvPr>
            <p:ph type="sldImg"/>
          </p:nvPr>
        </p:nvSpPr>
        <p:spPr bwMode="auto"/>
      </p:sp>
      <p:sp>
        <p:nvSpPr>
          <p:cNvPr id="376523228" name="Pladsholder til noter 2"/>
          <p:cNvSpPr>
            <a:spLocks noGrp="1"/>
          </p:cNvSpPr>
          <p:nvPr>
            <p:ph type="body" idx="1"/>
          </p:nvPr>
        </p:nvSpPr>
        <p:spPr bwMode="auto"/>
        <p:txBody>
          <a:bodyPr/>
          <a:lstStyle/>
          <a:p>
            <a:pPr>
              <a:defRPr/>
            </a:pPr>
            <a:r>
              <a:rPr lang="da-DK"/>
              <a:t>Oftest unilateralt, hvor venøs  insufficiens er bilateralt </a:t>
            </a:r>
            <a:endParaRPr lang="da-DK"/>
          </a:p>
        </p:txBody>
      </p:sp>
      <p:sp>
        <p:nvSpPr>
          <p:cNvPr id="1128196251"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5209046" name="Slide Image Placeholder 1"/>
          <p:cNvSpPr>
            <a:spLocks noChangeAspect="1" noGrp="1" noRot="1"/>
          </p:cNvSpPr>
          <p:nvPr>
            <p:ph type="sldImg"/>
          </p:nvPr>
        </p:nvSpPr>
        <p:spPr bwMode="auto"/>
      </p:sp>
      <p:sp>
        <p:nvSpPr>
          <p:cNvPr id="488903209" name="Notes Placeholder 2"/>
          <p:cNvSpPr>
            <a:spLocks noGrp="1"/>
          </p:cNvSpPr>
          <p:nvPr>
            <p:ph type="body" idx="1"/>
          </p:nvPr>
        </p:nvSpPr>
        <p:spPr bwMode="auto"/>
        <p:txBody>
          <a:bodyPr/>
          <a:lstStyle/>
          <a:p>
            <a:pPr>
              <a:defRPr/>
            </a:pPr>
            <a:r>
              <a:rPr lang="da-DK"/>
              <a:t>• Mulige årsager: Venøs insufficiens, </a:t>
            </a:r>
            <a:r>
              <a:rPr lang="da-DK"/>
              <a:t>lymfødem</a:t>
            </a:r>
            <a:r>
              <a:rPr lang="da-DK"/>
              <a:t>, nyreproblemer, medicinbivirkninger, graviditet</a:t>
            </a:r>
            <a:endParaRPr lang="da-DK"/>
          </a:p>
          <a:p>
            <a:pPr>
              <a:defRPr/>
            </a:pPr>
            <a:endParaRPr lang="da-DK"/>
          </a:p>
          <a:p>
            <a:pPr>
              <a:defRPr/>
            </a:pPr>
            <a:r>
              <a:rPr lang="da-DK"/>
              <a:t>• Brug for mere information: Varighed af symptomer, andre symptomer, medicinsk historie, medicin, familiehistorie, kost/saltindtag, nylig rejse/immobilitet</a:t>
            </a:r>
            <a:endParaRPr lang="da-DK"/>
          </a:p>
          <a:p>
            <a:pPr>
              <a:defRPr/>
            </a:pPr>
            <a:endParaRPr lang="da-DK"/>
          </a:p>
          <a:p>
            <a:pPr>
              <a:defRPr/>
            </a:pPr>
            <a:r>
              <a:rPr lang="da-DK"/>
              <a:t>• </a:t>
            </a:r>
            <a:r>
              <a:rPr lang="da-DK"/>
              <a:t>Diuretika</a:t>
            </a:r>
            <a:r>
              <a:rPr lang="da-DK"/>
              <a:t> er ikke førstevalg uden at kende underliggende årsag:</a:t>
            </a:r>
            <a:endParaRPr lang="da-DK"/>
          </a:p>
          <a:p>
            <a:pPr>
              <a:defRPr/>
            </a:pPr>
            <a:r>
              <a:rPr lang="da-DK"/>
              <a:t>  - Kan forværre nogle tilstande (f.eks. nyreproblemer)</a:t>
            </a:r>
            <a:endParaRPr lang="da-DK"/>
          </a:p>
          <a:p>
            <a:pPr>
              <a:defRPr/>
            </a:pPr>
            <a:r>
              <a:rPr lang="da-DK"/>
              <a:t>  - Risiko for elektrolytforstyrrelser og dehydrering</a:t>
            </a:r>
            <a:endParaRPr lang="da-DK"/>
          </a:p>
          <a:p>
            <a:pPr>
              <a:defRPr/>
            </a:pPr>
            <a:r>
              <a:rPr lang="da-DK"/>
              <a:t>  - Behandler kun symptom, ikke årsag</a:t>
            </a:r>
            <a:endParaRPr lang="da-DK"/>
          </a:p>
          <a:p>
            <a:pPr>
              <a:defRPr/>
            </a:pPr>
            <a:r>
              <a:rPr lang="da-DK"/>
              <a:t>  - Kan maskere alvorligere underliggende problemer</a:t>
            </a:r>
            <a:endParaRPr lang="da-DK"/>
          </a:p>
          <a:p>
            <a:pPr>
              <a:defRPr/>
            </a:pPr>
            <a:endParaRPr lang="da-DK"/>
          </a:p>
          <a:p>
            <a:pPr>
              <a:defRPr/>
            </a:pPr>
            <a:r>
              <a:rPr lang="da-DK"/>
              <a:t>• Som fysioterapeut:</a:t>
            </a:r>
            <a:endParaRPr lang="da-DK"/>
          </a:p>
          <a:p>
            <a:pPr>
              <a:defRPr/>
            </a:pPr>
            <a:r>
              <a:rPr lang="da-DK"/>
              <a:t>  - Henvis til læge for korrekt diagnose før behandling </a:t>
            </a:r>
            <a:endParaRPr lang="da-DK"/>
          </a:p>
          <a:p>
            <a:pPr>
              <a:defRPr/>
            </a:pPr>
            <a:r>
              <a:rPr lang="da-DK"/>
              <a:t>  - Elevation og kompressionsstrømper kan lindre symptomer</a:t>
            </a:r>
            <a:endParaRPr lang="da-DK"/>
          </a:p>
          <a:p>
            <a:pPr>
              <a:defRPr/>
            </a:pPr>
            <a:r>
              <a:rPr lang="da-DK"/>
              <a:t>  - Regelmæssig motion for at forbedre cirkulation</a:t>
            </a:r>
            <a:endParaRPr lang="da-DK"/>
          </a:p>
          <a:p>
            <a:pPr>
              <a:defRPr/>
            </a:pPr>
            <a:r>
              <a:rPr lang="da-DK"/>
              <a:t>  - Vægtkontrol hvis nødvendigt</a:t>
            </a:r>
            <a:endParaRPr lang="da-DK"/>
          </a:p>
          <a:p>
            <a:pPr>
              <a:defRPr/>
            </a:pPr>
            <a:r>
              <a:rPr lang="da-DK"/>
              <a:t>  - Undervis i hudpleje og infektionsforebyggelse</a:t>
            </a:r>
            <a:endParaRPr lang="da-DK"/>
          </a:p>
          <a:p>
            <a:pPr>
              <a:defRPr/>
            </a:pPr>
            <a:endParaRPr lang="da-DK"/>
          </a:p>
          <a:p>
            <a:pPr>
              <a:defRPr/>
            </a:pPr>
            <a:r>
              <a:rPr lang="da-DK"/>
              <a:t>• Uddybning:</a:t>
            </a:r>
            <a:endParaRPr lang="da-DK"/>
          </a:p>
          <a:p>
            <a:pPr>
              <a:defRPr/>
            </a:pPr>
            <a:r>
              <a:rPr lang="da-DK"/>
              <a:t>  - Venøs insufficiens: Hyppig årsag, især efter langvarig stående/siddende stilling</a:t>
            </a:r>
            <a:endParaRPr lang="da-DK"/>
          </a:p>
          <a:p>
            <a:pPr>
              <a:defRPr/>
            </a:pPr>
            <a:r>
              <a:rPr lang="da-DK"/>
              <a:t>  - </a:t>
            </a:r>
            <a:r>
              <a:rPr lang="da-DK"/>
              <a:t>Lymfødem</a:t>
            </a:r>
            <a:r>
              <a:rPr lang="da-DK"/>
              <a:t>: Kan være primært eller sekundært til kirurgi/strålebehandling</a:t>
            </a:r>
            <a:endParaRPr lang="da-DK"/>
          </a:p>
          <a:p>
            <a:pPr>
              <a:defRPr/>
            </a:pPr>
            <a:r>
              <a:rPr lang="da-DK"/>
              <a:t>  - Nyreproblemer: Kan påvirke væskebalancen i kroppen</a:t>
            </a:r>
            <a:endParaRPr lang="da-DK"/>
          </a:p>
          <a:p>
            <a:pPr>
              <a:defRPr/>
            </a:pPr>
            <a:r>
              <a:rPr lang="da-DK"/>
              <a:t>  - Medicinbivirkninger: Nogle blodtryksmediciner kan give ødemer</a:t>
            </a:r>
            <a:endParaRPr lang="da-DK"/>
          </a:p>
          <a:p>
            <a:pPr>
              <a:defRPr/>
            </a:pPr>
            <a:r>
              <a:rPr lang="da-DK"/>
              <a:t>  - Graviditet: Almindelig årsag til </a:t>
            </a:r>
            <a:r>
              <a:rPr lang="da-DK"/>
              <a:t>benødemer</a:t>
            </a:r>
            <a:r>
              <a:rPr lang="da-DK"/>
              <a:t> hos unge kvinder</a:t>
            </a:r>
            <a:endParaRPr lang="da-DK"/>
          </a:p>
          <a:p>
            <a:pPr>
              <a:defRPr/>
            </a:pPr>
            <a:endParaRPr lang="da-DK"/>
          </a:p>
          <a:p>
            <a:pPr>
              <a:defRPr/>
            </a:pPr>
            <a:r>
              <a:rPr lang="da-DK"/>
              <a:t>• Vigtig lærdom: Grundig undersøgelse og korrekt henvisning er vigtigere end at starte behandling uden diagnose. Fysioterapeuter spiller en vigtig rolle i at genkende røde flag og henvise til rette instans.</a:t>
            </a:r>
            <a:endParaRPr lang="da-DK"/>
          </a:p>
        </p:txBody>
      </p:sp>
      <p:sp>
        <p:nvSpPr>
          <p:cNvPr id="490631757"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69378872" name="Slide Image Placeholder 1"/>
          <p:cNvSpPr>
            <a:spLocks noChangeAspect="1" noGrp="1" noRot="1"/>
          </p:cNvSpPr>
          <p:nvPr>
            <p:ph type="sldImg"/>
          </p:nvPr>
        </p:nvSpPr>
        <p:spPr bwMode="auto"/>
      </p:sp>
      <p:sp>
        <p:nvSpPr>
          <p:cNvPr id="1504874576" name="Notes Placeholder 2"/>
          <p:cNvSpPr>
            <a:spLocks noGrp="1"/>
          </p:cNvSpPr>
          <p:nvPr>
            <p:ph type="body" idx="1"/>
          </p:nvPr>
        </p:nvSpPr>
        <p:spPr bwMode="auto"/>
        <p:txBody>
          <a:bodyPr/>
          <a:lstStyle/>
          <a:p>
            <a:pPr>
              <a:defRPr/>
            </a:pPr>
            <a:r>
              <a:rPr lang="da-DK"/>
              <a:t>Tak for sidst. Vi fik gennemgået karsygdomme. Det tog lang tid, men vi skal nok indhente det forsømte. I dag fortsætter vi med hjertesygdommene</a:t>
            </a:r>
            <a:endParaRPr lang="da-DK"/>
          </a:p>
        </p:txBody>
      </p:sp>
      <p:sp>
        <p:nvSpPr>
          <p:cNvPr id="1143689932"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06339889" name="Slide Image Placeholder 1"/>
          <p:cNvSpPr>
            <a:spLocks noChangeAspect="1" noGrp="1" noRot="1"/>
          </p:cNvSpPr>
          <p:nvPr>
            <p:ph type="sldImg"/>
          </p:nvPr>
        </p:nvSpPr>
        <p:spPr bwMode="auto"/>
      </p:sp>
      <p:sp>
        <p:nvSpPr>
          <p:cNvPr id="145321761" name="Notes Placeholder 2"/>
          <p:cNvSpPr>
            <a:spLocks noGrp="1"/>
          </p:cNvSpPr>
          <p:nvPr>
            <p:ph type="body" idx="1"/>
          </p:nvPr>
        </p:nvSpPr>
        <p:spPr bwMode="auto"/>
        <p:txBody>
          <a:bodyPr/>
          <a:lstStyle/>
          <a:p>
            <a:pPr>
              <a:lnSpc>
                <a:spcPct val="150000"/>
              </a:lnSpc>
              <a:defRPr/>
            </a:pPr>
            <a:r>
              <a:rPr lang="da-DK"/>
              <a:t>Vi skal nu gennemgå de forskellige metoder vi bruger til at diagnosticere hjertesygdomme. De modaliteter der er røde er dem i skal kende til. </a:t>
            </a:r>
            <a:endParaRPr lang="da-DK"/>
          </a:p>
          <a:p>
            <a:pPr>
              <a:lnSpc>
                <a:spcPct val="150000"/>
              </a:lnSpc>
              <a:defRPr/>
            </a:pPr>
            <a:br>
              <a:rPr lang="da-DK"/>
            </a:br>
            <a:r>
              <a:rPr lang="da-DK" b="1"/>
              <a:t>Anamnese</a:t>
            </a:r>
            <a:r>
              <a:rPr lang="da-DK"/>
              <a:t>:</a:t>
            </a:r>
            <a:endParaRPr lang="da-DK"/>
          </a:p>
          <a:p>
            <a:pPr marL="0" marR="0" lvl="0" indent="0" algn="l" defTabSz="914400" rtl="0">
              <a:lnSpc>
                <a:spcPct val="150000"/>
              </a:lnSpc>
              <a:spcBef>
                <a:spcPts val="0"/>
              </a:spcBef>
              <a:spcAft>
                <a:spcPts val="0"/>
              </a:spcAft>
              <a:buClrTx/>
              <a:buSzTx/>
              <a:buFont typeface="Arial"/>
              <a:buChar char="•"/>
              <a:defRPr/>
            </a:pPr>
            <a:r>
              <a:rPr lang="da-DK" b="1"/>
              <a:t>Spørgsmål til studerende</a:t>
            </a:r>
            <a:r>
              <a:rPr lang="da-DK"/>
              <a:t>: </a:t>
            </a:r>
            <a:r>
              <a:rPr lang="da-DK" i="1"/>
              <a:t>Hvilke symptomer bør henlede opmærksomheden på hjertesygdomme?</a:t>
            </a:r>
            <a:br>
              <a:rPr lang="da-DK"/>
            </a:br>
            <a:r>
              <a:rPr lang="da-DK" b="1"/>
              <a:t>Svar</a:t>
            </a:r>
            <a:r>
              <a:rPr lang="da-DK"/>
              <a:t>: Typiske symptomer inkluderer brystsmerter (angina pectoris), åndenød, </a:t>
            </a:r>
            <a:r>
              <a:rPr lang="da-DK"/>
              <a:t>palpitationer</a:t>
            </a:r>
            <a:r>
              <a:rPr lang="da-DK"/>
              <a:t>, svimmelhed og træthed.</a:t>
            </a:r>
            <a:endParaRPr lang="da-DK"/>
          </a:p>
          <a:p>
            <a:pPr>
              <a:lnSpc>
                <a:spcPct val="150000"/>
              </a:lnSpc>
              <a:buFont typeface="Arial"/>
              <a:buChar char="•"/>
              <a:defRPr/>
            </a:pPr>
            <a:r>
              <a:rPr lang="da-DK" b="1"/>
              <a:t>Symptombeskrivelse</a:t>
            </a:r>
            <a:r>
              <a:rPr lang="da-DK"/>
              <a:t>: Patientens oplevede symptomer (f.eks. brystsmerter, åndenød, </a:t>
            </a:r>
            <a:r>
              <a:rPr lang="da-DK"/>
              <a:t>palpitationer</a:t>
            </a:r>
            <a:r>
              <a:rPr lang="da-DK"/>
              <a:t>) kan give vigtige oplysninger om sygdommen.</a:t>
            </a:r>
            <a:endParaRPr lang="da-DK"/>
          </a:p>
          <a:p>
            <a:pPr>
              <a:lnSpc>
                <a:spcPct val="150000"/>
              </a:lnSpc>
              <a:buFont typeface="Arial"/>
              <a:buChar char="•"/>
              <a:defRPr/>
            </a:pPr>
            <a:r>
              <a:rPr lang="da-DK" b="1"/>
              <a:t>Risikofaktorer</a:t>
            </a:r>
            <a:r>
              <a:rPr lang="da-DK"/>
              <a:t>: Vigtige risikofaktorer inkluderer rygning, hypertension, diabetes, og familiehistorie med hjertesygdomme.</a:t>
            </a:r>
            <a:endParaRPr lang="da-DK"/>
          </a:p>
          <a:p>
            <a:pPr>
              <a:lnSpc>
                <a:spcPct val="150000"/>
              </a:lnSpc>
              <a:buFont typeface="Arial"/>
              <a:buChar char="•"/>
              <a:defRPr/>
            </a:pPr>
            <a:r>
              <a:rPr lang="da-DK" b="1"/>
              <a:t>Familiehistorie</a:t>
            </a:r>
            <a:r>
              <a:rPr lang="da-DK"/>
              <a:t>: Hjertesygdomme kan være arvelige, og det er derfor vigtigt at spørge om familiemedlemmer med hjerteproblemer.</a:t>
            </a:r>
            <a:endParaRPr lang="da-DK"/>
          </a:p>
          <a:p>
            <a:pPr>
              <a:lnSpc>
                <a:spcPct val="150000"/>
              </a:lnSpc>
              <a:buFont typeface="Arial"/>
              <a:buChar char="•"/>
              <a:defRPr/>
            </a:pPr>
            <a:endParaRPr lang="da-DK"/>
          </a:p>
          <a:p>
            <a:pPr>
              <a:lnSpc>
                <a:spcPct val="150000"/>
              </a:lnSpc>
              <a:defRPr/>
            </a:pPr>
            <a:r>
              <a:rPr lang="da-DK" b="1"/>
              <a:t>Objektiv undersøgelse</a:t>
            </a:r>
            <a:r>
              <a:rPr lang="da-DK"/>
              <a:t>:</a:t>
            </a:r>
            <a:endParaRPr lang="da-DK"/>
          </a:p>
          <a:p>
            <a:pPr>
              <a:lnSpc>
                <a:spcPct val="150000"/>
              </a:lnSpc>
              <a:buFont typeface="Arial"/>
              <a:buChar char="•"/>
              <a:defRPr/>
            </a:pPr>
            <a:r>
              <a:rPr lang="da-DK" b="1"/>
              <a:t>Inspektion</a:t>
            </a:r>
            <a:r>
              <a:rPr lang="da-DK"/>
              <a:t>: Se efter tegn som cyanose, hævelse (ødem) eller deformation af thorax.</a:t>
            </a:r>
            <a:endParaRPr lang="da-DK"/>
          </a:p>
          <a:p>
            <a:pPr>
              <a:lnSpc>
                <a:spcPct val="150000"/>
              </a:lnSpc>
              <a:buFont typeface="Arial"/>
              <a:buChar char="•"/>
              <a:defRPr/>
            </a:pPr>
            <a:r>
              <a:rPr lang="da-DK" b="1"/>
              <a:t>Palpation</a:t>
            </a:r>
            <a:r>
              <a:rPr lang="da-DK"/>
              <a:t>: Mærk efter forstørret hjerte eller ændringer i puls.</a:t>
            </a:r>
            <a:endParaRPr lang="da-DK"/>
          </a:p>
          <a:p>
            <a:pPr>
              <a:lnSpc>
                <a:spcPct val="150000"/>
              </a:lnSpc>
              <a:buFont typeface="Arial"/>
              <a:buChar char="•"/>
              <a:defRPr/>
            </a:pPr>
            <a:r>
              <a:rPr lang="da-DK" b="1"/>
              <a:t>Perkussion</a:t>
            </a:r>
            <a:r>
              <a:rPr lang="da-DK"/>
              <a:t>: Bruges til at vurdere hjertets størrelse.</a:t>
            </a:r>
            <a:endParaRPr lang="da-DK"/>
          </a:p>
          <a:p>
            <a:pPr marL="0" marR="0" lvl="0" indent="0" algn="l" defTabSz="914400" rtl="0">
              <a:lnSpc>
                <a:spcPct val="150000"/>
              </a:lnSpc>
              <a:spcBef>
                <a:spcPts val="0"/>
              </a:spcBef>
              <a:spcAft>
                <a:spcPts val="0"/>
              </a:spcAft>
              <a:buClrTx/>
              <a:buSzTx/>
              <a:buFont typeface="Arial"/>
              <a:buChar char="•"/>
              <a:defRPr/>
            </a:pPr>
            <a:r>
              <a:rPr lang="da-DK" b="1"/>
              <a:t>Spørgsmål til studerende</a:t>
            </a:r>
            <a:r>
              <a:rPr lang="da-DK"/>
              <a:t>: </a:t>
            </a:r>
            <a:r>
              <a:rPr lang="da-DK" i="1"/>
              <a:t>Hvorfor er auskultation vigtig ved hjertesygdomme?</a:t>
            </a:r>
            <a:br>
              <a:rPr lang="da-DK"/>
            </a:br>
            <a:r>
              <a:rPr lang="da-DK" b="1"/>
              <a:t>Svar</a:t>
            </a:r>
            <a:r>
              <a:rPr lang="da-DK"/>
              <a:t>: Auskultation kan afsløre mislyde fra hjerteklapperne, der kan indikere stenoser eller </a:t>
            </a:r>
            <a:r>
              <a:rPr lang="da-DK"/>
              <a:t>insufficienser</a:t>
            </a:r>
            <a:r>
              <a:rPr lang="da-DK"/>
              <a:t>, samt rytmeforstyrrelser.</a:t>
            </a:r>
            <a:endParaRPr lang="da-DK"/>
          </a:p>
          <a:p>
            <a:pPr>
              <a:lnSpc>
                <a:spcPct val="150000"/>
              </a:lnSpc>
              <a:buFont typeface="Arial"/>
              <a:buChar char="•"/>
              <a:defRPr/>
            </a:pPr>
            <a:r>
              <a:rPr lang="da-DK" b="1"/>
              <a:t>Auskultation (stetoskopi)</a:t>
            </a:r>
            <a:r>
              <a:rPr lang="da-DK"/>
              <a:t>: Lyt efter mislyde, som kan indikere klapfejl eller hjertesvigt.</a:t>
            </a:r>
            <a:endParaRPr lang="da-DK"/>
          </a:p>
          <a:p>
            <a:pPr>
              <a:lnSpc>
                <a:spcPct val="150000"/>
              </a:lnSpc>
              <a:buFont typeface="Arial"/>
              <a:buChar char="•"/>
              <a:defRPr/>
            </a:pPr>
            <a:endParaRPr lang="da-DK"/>
          </a:p>
          <a:p>
            <a:pPr>
              <a:lnSpc>
                <a:spcPct val="150000"/>
              </a:lnSpc>
              <a:defRPr/>
            </a:pPr>
            <a:r>
              <a:rPr lang="da-DK" b="1"/>
              <a:t>Paraklinik</a:t>
            </a:r>
            <a:r>
              <a:rPr lang="da-DK"/>
              <a:t>:</a:t>
            </a:r>
            <a:endParaRPr lang="da-DK"/>
          </a:p>
          <a:p>
            <a:pPr>
              <a:lnSpc>
                <a:spcPct val="150000"/>
              </a:lnSpc>
              <a:buFont typeface="Arial"/>
              <a:buChar char="•"/>
              <a:defRPr/>
            </a:pPr>
            <a:r>
              <a:rPr lang="da-DK" b="1"/>
              <a:t>Billeddiagnostik</a:t>
            </a:r>
            <a:r>
              <a:rPr lang="da-DK"/>
              <a:t>: Omfatter røntgen af thorax, hjerte-CT, </a:t>
            </a:r>
            <a:r>
              <a:rPr lang="da-DK"/>
              <a:t>koronararteriografi</a:t>
            </a:r>
            <a:r>
              <a:rPr lang="da-DK"/>
              <a:t> (KAG), og ekkokardiografi.</a:t>
            </a:r>
            <a:endParaRPr lang="da-DK"/>
          </a:p>
          <a:p>
            <a:pPr>
              <a:lnSpc>
                <a:spcPct val="150000"/>
              </a:lnSpc>
              <a:buFont typeface="Arial"/>
              <a:buChar char="•"/>
              <a:defRPr/>
            </a:pPr>
            <a:r>
              <a:rPr lang="da-DK" b="1"/>
              <a:t>Blodprøver</a:t>
            </a:r>
            <a:r>
              <a:rPr lang="da-DK"/>
              <a:t>: F.eks. </a:t>
            </a:r>
            <a:r>
              <a:rPr lang="da-DK"/>
              <a:t>troponin</a:t>
            </a:r>
            <a:r>
              <a:rPr lang="da-DK"/>
              <a:t> T (TNT), som er en markør for hjertemuskelskade ved myokardieinfarkt.</a:t>
            </a:r>
            <a:endParaRPr lang="da-DK"/>
          </a:p>
          <a:p>
            <a:pPr marL="0" marR="0" lvl="0" indent="0" algn="l" defTabSz="914400" rtl="0">
              <a:lnSpc>
                <a:spcPct val="150000"/>
              </a:lnSpc>
              <a:spcBef>
                <a:spcPts val="0"/>
              </a:spcBef>
              <a:spcAft>
                <a:spcPts val="0"/>
              </a:spcAft>
              <a:buClrTx/>
              <a:buSzTx/>
              <a:buFont typeface="Arial"/>
              <a:buChar char="•"/>
              <a:defRPr/>
            </a:pPr>
            <a:r>
              <a:rPr lang="da-DK" b="1"/>
              <a:t>Spørgsmål til studerende</a:t>
            </a:r>
            <a:r>
              <a:rPr lang="da-DK"/>
              <a:t>: </a:t>
            </a:r>
            <a:r>
              <a:rPr lang="da-DK" i="1"/>
              <a:t>Hvilke informationer kan man få fra et EKG?</a:t>
            </a:r>
            <a:br>
              <a:rPr lang="da-DK"/>
            </a:br>
            <a:r>
              <a:rPr lang="da-DK" b="1"/>
              <a:t>Svar</a:t>
            </a:r>
            <a:r>
              <a:rPr lang="da-DK"/>
              <a:t>: Et EKG kan vise rytmeforstyrrelser, iskæmi, infarkt og elektrolytforstyrrelser.</a:t>
            </a:r>
            <a:endParaRPr lang="da-DK"/>
          </a:p>
          <a:p>
            <a:pPr>
              <a:lnSpc>
                <a:spcPct val="150000"/>
              </a:lnSpc>
              <a:buFont typeface="Arial"/>
              <a:buChar char="•"/>
              <a:defRPr/>
            </a:pPr>
            <a:r>
              <a:rPr lang="da-DK" b="1"/>
              <a:t>EKG</a:t>
            </a:r>
            <a:r>
              <a:rPr lang="da-DK"/>
              <a:t>: Kan vise rytmeforstyrrelser og tegn på iskæmi.</a:t>
            </a:r>
            <a:endParaRPr lang="da-DK"/>
          </a:p>
          <a:p>
            <a:pPr marL="742950" lvl="1" indent="-285750">
              <a:lnSpc>
                <a:spcPct val="150000"/>
              </a:lnSpc>
              <a:buFont typeface="+mj-lt"/>
              <a:buAutoNum type="arabicPeriod"/>
              <a:defRPr/>
            </a:pPr>
            <a:br>
              <a:rPr lang="da-DK"/>
            </a:br>
            <a:endParaRPr lang="da-DK"/>
          </a:p>
          <a:p>
            <a:pPr>
              <a:lnSpc>
                <a:spcPct val="150000"/>
              </a:lnSpc>
              <a:defRPr/>
            </a:pPr>
            <a:endParaRPr lang="da-DK"/>
          </a:p>
        </p:txBody>
      </p:sp>
      <p:sp>
        <p:nvSpPr>
          <p:cNvPr id="467681379"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24710556" name="Slide Image Placeholder 1"/>
          <p:cNvSpPr>
            <a:spLocks noChangeAspect="1" noGrp="1" noRot="1"/>
          </p:cNvSpPr>
          <p:nvPr>
            <p:ph type="sldImg"/>
          </p:nvPr>
        </p:nvSpPr>
        <p:spPr bwMode="auto"/>
      </p:sp>
      <p:sp>
        <p:nvSpPr>
          <p:cNvPr id="1544795016" name="Notes Placeholder 2"/>
          <p:cNvSpPr>
            <a:spLocks noGrp="1"/>
          </p:cNvSpPr>
          <p:nvPr>
            <p:ph type="body" idx="1"/>
          </p:nvPr>
        </p:nvSpPr>
        <p:spPr bwMode="auto"/>
        <p:txBody>
          <a:bodyPr/>
          <a:lstStyle/>
          <a:p>
            <a:pPr marL="0" marR="0" lvl="0" indent="0" algn="l" defTabSz="914400" rtl="0">
              <a:lnSpc>
                <a:spcPct val="100000"/>
              </a:lnSpc>
              <a:spcBef>
                <a:spcPts val="0"/>
              </a:spcBef>
              <a:spcAft>
                <a:spcPts val="0"/>
              </a:spcAft>
              <a:buClrTx/>
              <a:buSzTx/>
              <a:buFontTx/>
              <a:buNone/>
              <a:defRPr/>
            </a:pPr>
            <a:br>
              <a:rPr lang="en-US" b="0" i="0">
                <a:solidFill>
                  <a:srgbClr val="000000"/>
                </a:solidFill>
                <a:latin typeface="Aeonik"/>
              </a:rPr>
            </a:br>
            <a:r>
              <a:rPr lang="en-US" b="0" i="0">
                <a:solidFill>
                  <a:srgbClr val="202122"/>
                </a:solidFill>
                <a:latin typeface="-apple-system"/>
              </a:rPr>
              <a:t>Prior to the invention of the </a:t>
            </a:r>
            <a:r>
              <a:rPr lang="en-US" b="0" i="0" u="sng" strike="noStrike">
                <a:latin typeface="-apple-system"/>
                <a:hlinkClick r:id="rId3" tooltip="Stethoscope"/>
              </a:rPr>
              <a:t>stethoscope</a:t>
            </a:r>
            <a:r>
              <a:rPr lang="en-US" b="0" i="0">
                <a:solidFill>
                  <a:srgbClr val="202122"/>
                </a:solidFill>
                <a:latin typeface="-apple-system"/>
              </a:rPr>
              <a:t>, a physician who wanted to perform </a:t>
            </a:r>
            <a:r>
              <a:rPr lang="en-US" b="0" i="0" u="sng" strike="noStrike">
                <a:latin typeface="-apple-system"/>
                <a:hlinkClick r:id="rId4" tooltip="Auscultation"/>
              </a:rPr>
              <a:t>auscultation</a:t>
            </a:r>
            <a:r>
              <a:rPr lang="en-US" b="0" i="0">
                <a:solidFill>
                  <a:srgbClr val="202122"/>
                </a:solidFill>
                <a:latin typeface="-apple-system"/>
              </a:rPr>
              <a:t> to listen to </a:t>
            </a:r>
            <a:r>
              <a:rPr lang="en-US" b="0" i="0" u="sng">
                <a:latin typeface="-apple-system"/>
                <a:hlinkClick r:id="rId5" tooltip=""/>
              </a:rPr>
              <a:t>heart sounds</a:t>
            </a:r>
            <a:r>
              <a:rPr lang="en-US" b="0" i="0">
                <a:solidFill>
                  <a:srgbClr val="202122"/>
                </a:solidFill>
                <a:latin typeface="-apple-system"/>
              </a:rPr>
              <a:t> or noise inside a body would have to physically place their ear against the body of the person being examined.</a:t>
            </a:r>
            <a:r>
              <a:rPr lang="en-US" b="0" i="0" u="sng" strike="noStrike" baseline="30000">
                <a:solidFill>
                  <a:srgbClr val="202122"/>
                </a:solidFill>
                <a:latin typeface="-apple-system"/>
                <a:hlinkClick r:id="rId6" tooltip=""/>
              </a:rPr>
              <a:t>[1]</a:t>
            </a:r>
            <a:r>
              <a:rPr lang="en-US" b="0" i="0">
                <a:solidFill>
                  <a:srgbClr val="202122"/>
                </a:solidFill>
                <a:latin typeface="-apple-system"/>
              </a:rPr>
              <a:t> In 1816, male physician </a:t>
            </a:r>
            <a:r>
              <a:rPr lang="en-US" b="0" i="0" u="sng" strike="noStrike">
                <a:latin typeface="-apple-system"/>
                <a:hlinkClick r:id="rId7" tooltip="René Laennec"/>
              </a:rPr>
              <a:t>René Laennec</a:t>
            </a:r>
            <a:r>
              <a:rPr lang="en-US" b="0" i="0">
                <a:solidFill>
                  <a:srgbClr val="202122"/>
                </a:solidFill>
                <a:latin typeface="-apple-system"/>
              </a:rPr>
              <a:t> invented the stethoscope as a way to respect the modesty of a female patient, as it would have been awkward for him to put his ear on her chest.</a:t>
            </a:r>
            <a:r>
              <a:rPr lang="en-US" b="0" i="0" u="sng" strike="noStrike" baseline="30000">
                <a:solidFill>
                  <a:srgbClr val="202122"/>
                </a:solidFill>
                <a:latin typeface="-apple-system"/>
                <a:hlinkClick r:id="rId6" tooltip=""/>
              </a:rPr>
              <a:t>[1]</a:t>
            </a:r>
            <a:br>
              <a:rPr lang="en-US" b="0" i="0">
                <a:solidFill>
                  <a:srgbClr val="000000"/>
                </a:solidFill>
                <a:latin typeface="Aeonik"/>
              </a:rPr>
            </a:br>
            <a:br>
              <a:rPr lang="en-US" b="0" i="0">
                <a:solidFill>
                  <a:srgbClr val="000000"/>
                </a:solidFill>
                <a:latin typeface="Aeonik"/>
              </a:rPr>
            </a:br>
            <a:r>
              <a:rPr lang="en-US" b="0" i="0">
                <a:solidFill>
                  <a:srgbClr val="000000"/>
                </a:solidFill>
                <a:latin typeface="Aeonik"/>
              </a:rPr>
              <a:t>The origins of the stethoscope take us all the way back to France in the 1860s. To avoid putting his ear on a female patient’s chest in order to hear her heartbeat, a French doctor named Rene Laennec created the first version of the stethoscope by rolling up a paper tube and using it as a funnel. Not only did this solve the problem, but Dr. Laennec realized that it amplified the sounds in the woman’s chest. He called this simple invention a “stethoscope,” from the Greek words </a:t>
            </a:r>
            <a:r>
              <a:rPr lang="en-US" b="0" i="0">
                <a:solidFill>
                  <a:srgbClr val="000000"/>
                </a:solidFill>
                <a:latin typeface="Aeonik"/>
              </a:rPr>
              <a:t>stethos</a:t>
            </a:r>
            <a:r>
              <a:rPr lang="en-US" b="0" i="0">
                <a:solidFill>
                  <a:srgbClr val="000000"/>
                </a:solidFill>
                <a:latin typeface="Aeonik"/>
              </a:rPr>
              <a:t> (chest) and </a:t>
            </a:r>
            <a:r>
              <a:rPr lang="en-US" b="0" i="0">
                <a:solidFill>
                  <a:srgbClr val="000000"/>
                </a:solidFill>
                <a:latin typeface="Aeonik"/>
              </a:rPr>
              <a:t>skopein</a:t>
            </a:r>
            <a:r>
              <a:rPr lang="en-US" b="0" i="0">
                <a:solidFill>
                  <a:srgbClr val="000000"/>
                </a:solidFill>
                <a:latin typeface="Aeonik"/>
              </a:rPr>
              <a:t> (to view or see).</a:t>
            </a:r>
            <a:br>
              <a:rPr lang="en-US" b="0" i="0">
                <a:solidFill>
                  <a:srgbClr val="000000"/>
                </a:solidFill>
                <a:latin typeface="Aeonik"/>
              </a:rPr>
            </a:br>
            <a:br>
              <a:rPr lang="en-US" b="0" i="0">
                <a:solidFill>
                  <a:srgbClr val="000000"/>
                </a:solidFill>
                <a:latin typeface="Aeonik"/>
              </a:rPr>
            </a:br>
            <a:r>
              <a:rPr lang="da-DK"/>
              <a:t>Hvad kan stetoskopet bruges til? Også kendt som tænkerøret – mest af alt for at ligne en læge, og giver tid til at tænke sig om. </a:t>
            </a:r>
            <a:endParaRPr lang="da-DK"/>
          </a:p>
          <a:p>
            <a:pPr>
              <a:defRPr/>
            </a:pPr>
            <a:endParaRPr lang="da-DK"/>
          </a:p>
        </p:txBody>
      </p:sp>
      <p:sp>
        <p:nvSpPr>
          <p:cNvPr id="1855888420"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6536554" name="Pladsholder til slidebillede 1"/>
          <p:cNvSpPr>
            <a:spLocks noChangeAspect="1" noGrp="1" noRot="1"/>
          </p:cNvSpPr>
          <p:nvPr>
            <p:ph type="sldImg"/>
          </p:nvPr>
        </p:nvSpPr>
        <p:spPr bwMode="auto"/>
      </p:sp>
      <p:sp>
        <p:nvSpPr>
          <p:cNvPr id="1658895115" name="Pladsholder til noter 2"/>
          <p:cNvSpPr>
            <a:spLocks noGrp="1"/>
          </p:cNvSpPr>
          <p:nvPr>
            <p:ph type="body" idx="1"/>
          </p:nvPr>
        </p:nvSpPr>
        <p:spPr bwMode="auto"/>
        <p:txBody>
          <a:bodyPr/>
          <a:lstStyle/>
          <a:p>
            <a:pPr>
              <a:defRPr/>
            </a:pPr>
            <a:r>
              <a:rPr lang="da-DK"/>
              <a:t>Normalt EKG (10 </a:t>
            </a:r>
            <a:r>
              <a:rPr lang="da-DK"/>
              <a:t>sek</a:t>
            </a:r>
            <a:r>
              <a:rPr lang="da-DK"/>
              <a:t>) </a:t>
            </a:r>
            <a:endParaRPr lang="da-DK"/>
          </a:p>
          <a:p>
            <a:pPr>
              <a:defRPr/>
            </a:pPr>
            <a:r>
              <a:rPr lang="da-DK"/>
              <a:t>Hvad kan man se? </a:t>
            </a:r>
            <a:endParaRPr lang="da-DK"/>
          </a:p>
          <a:p>
            <a:pPr marL="171450" indent="-171450">
              <a:buFontTx/>
              <a:buChar char="-"/>
              <a:defRPr/>
            </a:pPr>
            <a:r>
              <a:rPr lang="da-DK"/>
              <a:t>Rytme (</a:t>
            </a:r>
            <a:r>
              <a:rPr lang="da-DK"/>
              <a:t>Arytmi</a:t>
            </a:r>
            <a:r>
              <a:rPr lang="da-DK"/>
              <a:t>, pace-rytme, stødbar/ikke-stødbar mv.)</a:t>
            </a:r>
            <a:endParaRPr lang="da-DK"/>
          </a:p>
          <a:p>
            <a:pPr marL="171450" indent="-171450">
              <a:buFontTx/>
              <a:buChar char="-"/>
              <a:defRPr/>
            </a:pPr>
            <a:r>
              <a:rPr lang="da-DK"/>
              <a:t>Frekvens </a:t>
            </a:r>
            <a:endParaRPr lang="da-DK"/>
          </a:p>
          <a:p>
            <a:pPr marL="171450" indent="-171450">
              <a:buFontTx/>
              <a:buChar char="-"/>
              <a:defRPr/>
            </a:pPr>
            <a:r>
              <a:rPr lang="da-DK"/>
              <a:t>Blodprop (Ofte kan man se hvilket </a:t>
            </a:r>
            <a:r>
              <a:rPr lang="da-DK"/>
              <a:t>coronarkar</a:t>
            </a:r>
            <a:r>
              <a:rPr lang="da-DK"/>
              <a:t> der er prop i på EKG) </a:t>
            </a:r>
            <a:endParaRPr lang="da-DK"/>
          </a:p>
          <a:p>
            <a:pPr marL="171450" indent="-171450">
              <a:buFontTx/>
              <a:buChar char="-"/>
              <a:defRPr/>
            </a:pPr>
            <a:r>
              <a:rPr lang="da-DK"/>
              <a:t>Intervaller </a:t>
            </a:r>
            <a:endParaRPr lang="da-DK"/>
          </a:p>
          <a:p>
            <a:pPr marL="171450" indent="-171450">
              <a:buFontTx/>
              <a:buChar char="-"/>
              <a:defRPr/>
            </a:pPr>
            <a:r>
              <a:rPr lang="da-DK"/>
              <a:t>Hypertrofi</a:t>
            </a:r>
            <a:endParaRPr lang="da-DK"/>
          </a:p>
          <a:p>
            <a:pPr marL="171450" indent="-171450">
              <a:buFontTx/>
              <a:buChar char="-"/>
              <a:defRPr/>
            </a:pPr>
            <a:endParaRPr lang="da-DK"/>
          </a:p>
          <a:p>
            <a:pPr>
              <a:defRPr/>
            </a:pPr>
            <a:r>
              <a:rPr lang="da-DK" b="1"/>
              <a:t>Komponenter</a:t>
            </a:r>
            <a:r>
              <a:rPr lang="da-DK"/>
              <a:t>:</a:t>
            </a:r>
            <a:endParaRPr lang="da-DK"/>
          </a:p>
          <a:p>
            <a:pPr>
              <a:buFont typeface="Arial"/>
              <a:buChar char="•"/>
              <a:defRPr/>
            </a:pPr>
            <a:r>
              <a:rPr lang="da-DK" b="1"/>
              <a:t>P-tak</a:t>
            </a:r>
            <a:r>
              <a:rPr lang="da-DK"/>
              <a:t>: Repræsenterer </a:t>
            </a:r>
            <a:r>
              <a:rPr lang="da-DK"/>
              <a:t>atrieaktivering</a:t>
            </a:r>
            <a:r>
              <a:rPr lang="da-DK"/>
              <a:t>.</a:t>
            </a:r>
            <a:endParaRPr lang="da-DK"/>
          </a:p>
          <a:p>
            <a:pPr>
              <a:buFont typeface="Arial"/>
              <a:buChar char="•"/>
              <a:defRPr/>
            </a:pPr>
            <a:r>
              <a:rPr lang="da-DK" b="1"/>
              <a:t>QRS-kompleks</a:t>
            </a:r>
            <a:r>
              <a:rPr lang="da-DK"/>
              <a:t>: Viser </a:t>
            </a:r>
            <a:r>
              <a:rPr lang="da-DK"/>
              <a:t>ventrikulær</a:t>
            </a:r>
            <a:r>
              <a:rPr lang="da-DK"/>
              <a:t> aktivering.</a:t>
            </a:r>
            <a:endParaRPr lang="da-DK"/>
          </a:p>
          <a:p>
            <a:pPr>
              <a:buFont typeface="Arial"/>
              <a:buChar char="•"/>
              <a:defRPr/>
            </a:pPr>
            <a:r>
              <a:rPr lang="da-DK" b="1"/>
              <a:t>T-tak</a:t>
            </a:r>
            <a:r>
              <a:rPr lang="da-DK"/>
              <a:t>: Angiver </a:t>
            </a:r>
            <a:r>
              <a:rPr lang="da-DK"/>
              <a:t>ventrikulær</a:t>
            </a:r>
            <a:r>
              <a:rPr lang="da-DK"/>
              <a:t> </a:t>
            </a:r>
            <a:r>
              <a:rPr lang="da-DK"/>
              <a:t>repolarisering</a:t>
            </a:r>
            <a:r>
              <a:rPr lang="da-DK"/>
              <a:t>.</a:t>
            </a:r>
            <a:endParaRPr lang="da-DK"/>
          </a:p>
          <a:p>
            <a:pPr>
              <a:buFont typeface="Arial"/>
              <a:buChar char="•"/>
              <a:defRPr/>
            </a:pPr>
            <a:r>
              <a:rPr lang="da-DK" b="1"/>
              <a:t>Spørgsmål til studerende</a:t>
            </a:r>
            <a:r>
              <a:rPr lang="da-DK"/>
              <a:t>: </a:t>
            </a:r>
            <a:r>
              <a:rPr lang="da-DK" i="1"/>
              <a:t>Hvad betyder det, hvis QRS-komplekset er forlænget?</a:t>
            </a:r>
            <a:br>
              <a:rPr lang="da-DK"/>
            </a:br>
            <a:r>
              <a:rPr lang="da-DK" b="1"/>
              <a:t>Svar</a:t>
            </a:r>
            <a:r>
              <a:rPr lang="da-DK"/>
              <a:t>: Forlænget QRS kan indikere </a:t>
            </a:r>
            <a:r>
              <a:rPr lang="da-DK"/>
              <a:t>ventrikulær</a:t>
            </a:r>
            <a:r>
              <a:rPr lang="da-DK"/>
              <a:t> hypertrofi eller blok i ledningssystemet.</a:t>
            </a:r>
            <a:endParaRPr lang="da-DK"/>
          </a:p>
          <a:p>
            <a:pPr>
              <a:defRPr/>
            </a:pPr>
            <a:r>
              <a:rPr lang="da-DK" b="1"/>
              <a:t>Klinisk anvendelse</a:t>
            </a:r>
            <a:r>
              <a:rPr lang="da-DK"/>
              <a:t>:</a:t>
            </a:r>
            <a:endParaRPr lang="da-DK"/>
          </a:p>
          <a:p>
            <a:pPr>
              <a:buFont typeface="Arial"/>
              <a:buChar char="•"/>
              <a:defRPr/>
            </a:pPr>
            <a:r>
              <a:rPr lang="da-DK" b="1"/>
              <a:t>Diagnosticering af </a:t>
            </a:r>
            <a:r>
              <a:rPr lang="da-DK" b="1"/>
              <a:t>arytmier</a:t>
            </a:r>
            <a:r>
              <a:rPr lang="da-DK"/>
              <a:t>: F.eks. atrieflimren, </a:t>
            </a:r>
            <a:r>
              <a:rPr lang="da-DK"/>
              <a:t>ventrikulære</a:t>
            </a:r>
            <a:r>
              <a:rPr lang="da-DK"/>
              <a:t> </a:t>
            </a:r>
            <a:r>
              <a:rPr lang="da-DK"/>
              <a:t>ekstrasystoler</a:t>
            </a:r>
            <a:r>
              <a:rPr lang="da-DK"/>
              <a:t>.</a:t>
            </a:r>
            <a:endParaRPr lang="da-DK"/>
          </a:p>
          <a:p>
            <a:pPr>
              <a:buFont typeface="Arial"/>
              <a:buChar char="•"/>
              <a:defRPr/>
            </a:pPr>
            <a:r>
              <a:rPr lang="da-DK" b="1"/>
              <a:t>Identifikation af iskæmi eller infarkt</a:t>
            </a:r>
            <a:r>
              <a:rPr lang="da-DK"/>
              <a:t>: ST-elevationer indikerer akut infarkt, mens ST-depressioner kan pege på iskæmi.</a:t>
            </a:r>
            <a:endParaRPr lang="da-DK"/>
          </a:p>
          <a:p>
            <a:pPr>
              <a:buFont typeface="Arial"/>
              <a:buChar char="•"/>
              <a:defRPr/>
            </a:pPr>
            <a:r>
              <a:rPr lang="da-DK" b="1"/>
              <a:t>Vurdering af elektrolytforstyrrelser</a:t>
            </a:r>
            <a:r>
              <a:rPr lang="da-DK"/>
              <a:t>: Ændringer i T-takken kan pege på kaliumniveauændringer.</a:t>
            </a:r>
            <a:endParaRPr lang="da-DK"/>
          </a:p>
          <a:p>
            <a:pPr>
              <a:defRPr/>
            </a:pPr>
            <a:r>
              <a:rPr lang="da-DK" b="1"/>
              <a:t>Spørgsmål til studerende</a:t>
            </a:r>
            <a:r>
              <a:rPr lang="da-DK"/>
              <a:t>: </a:t>
            </a:r>
            <a:r>
              <a:rPr lang="da-DK" i="1"/>
              <a:t>Hvordan kan et EKG bruges til at diagnosticere myokardieinfarkt?</a:t>
            </a:r>
            <a:br>
              <a:rPr lang="da-DK"/>
            </a:br>
            <a:r>
              <a:rPr lang="da-DK" b="1"/>
              <a:t>Svar</a:t>
            </a:r>
            <a:r>
              <a:rPr lang="da-DK"/>
              <a:t>: Ved et akut myokardieinfarkt ses ofte ST-elevationer i de relevante afledninger. </a:t>
            </a:r>
            <a:r>
              <a:rPr lang="da-DK"/>
              <a:t>Troponin</a:t>
            </a:r>
            <a:r>
              <a:rPr lang="da-DK"/>
              <a:t> T-niveauer vil også være forhøjede.</a:t>
            </a:r>
            <a:endParaRPr lang="da-DK"/>
          </a:p>
          <a:p>
            <a:pPr marL="0" indent="0">
              <a:buFontTx/>
              <a:buNone/>
              <a:defRPr/>
            </a:pPr>
            <a:endParaRPr lang="da-DK"/>
          </a:p>
        </p:txBody>
      </p:sp>
      <p:sp>
        <p:nvSpPr>
          <p:cNvPr id="587409085"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24967890" name="Slide Image Placeholder 1"/>
          <p:cNvSpPr>
            <a:spLocks noChangeAspect="1" noGrp="1" noRot="1"/>
          </p:cNvSpPr>
          <p:nvPr>
            <p:ph type="sldImg"/>
          </p:nvPr>
        </p:nvSpPr>
        <p:spPr bwMode="auto"/>
      </p:sp>
      <p:sp>
        <p:nvSpPr>
          <p:cNvPr id="1256665189" name="Notes Placeholder 2"/>
          <p:cNvSpPr>
            <a:spLocks noGrp="1"/>
          </p:cNvSpPr>
          <p:nvPr>
            <p:ph type="body" idx="1"/>
          </p:nvPr>
        </p:nvSpPr>
        <p:spPr bwMode="auto"/>
        <p:txBody>
          <a:bodyPr/>
          <a:lstStyle/>
          <a:p>
            <a:pPr>
              <a:buFont typeface="+mj-lt"/>
              <a:buAutoNum type="arabicPeriod"/>
              <a:defRPr/>
            </a:pPr>
            <a:r>
              <a:rPr lang="da-DK" b="1"/>
              <a:t>Spørgsmål </a:t>
            </a:r>
            <a:r>
              <a:rPr lang="da-DK"/>
              <a:t>Hvad er formålet med en ekkokardiografi?</a:t>
            </a:r>
            <a:endParaRPr lang="da-DK"/>
          </a:p>
          <a:p>
            <a:pPr marL="742950" lvl="1" indent="-285750">
              <a:buFont typeface="+mj-lt"/>
              <a:buAutoNum type="arabicPeriod"/>
              <a:defRPr/>
            </a:pPr>
            <a:r>
              <a:rPr lang="da-DK" b="1"/>
              <a:t>Svar</a:t>
            </a:r>
            <a:r>
              <a:rPr lang="da-DK"/>
              <a:t>: Ekkokardiografi bruges til at vurdere hjertets pumpefunktion og til at identificere strukturelle </a:t>
            </a:r>
            <a:r>
              <a:rPr lang="da-DK"/>
              <a:t>abnormaliteter</a:t>
            </a:r>
            <a:r>
              <a:rPr lang="da-DK"/>
              <a:t> som hypertrofi og hjerteklapfejl.</a:t>
            </a:r>
            <a:endParaRPr lang="da-DK"/>
          </a:p>
          <a:p>
            <a:pPr>
              <a:buFont typeface="+mj-lt"/>
              <a:buAutoNum type="arabicPeriod"/>
              <a:defRPr/>
            </a:pPr>
            <a:r>
              <a:rPr lang="da-DK" b="1"/>
              <a:t>Spørgsmål </a:t>
            </a:r>
            <a:r>
              <a:rPr lang="da-DK"/>
              <a:t>Hvilke typer af ekkokardiografi findes der?</a:t>
            </a:r>
            <a:endParaRPr lang="da-DK"/>
          </a:p>
          <a:p>
            <a:pPr marL="742950" lvl="1" indent="-285750">
              <a:buFont typeface="+mj-lt"/>
              <a:buAutoNum type="arabicPeriod"/>
              <a:defRPr/>
            </a:pPr>
            <a:r>
              <a:rPr lang="da-DK" b="1"/>
              <a:t>Svar</a:t>
            </a:r>
            <a:r>
              <a:rPr lang="da-DK"/>
              <a:t>: Der findes to hovedtyper: </a:t>
            </a:r>
            <a:r>
              <a:rPr lang="da-DK"/>
              <a:t>transthorakal</a:t>
            </a:r>
            <a:r>
              <a:rPr lang="da-DK"/>
              <a:t> og </a:t>
            </a:r>
            <a:r>
              <a:rPr lang="da-DK"/>
              <a:t>transøsofageal</a:t>
            </a:r>
            <a:r>
              <a:rPr lang="da-DK"/>
              <a:t> ekkokardiografi. </a:t>
            </a:r>
            <a:r>
              <a:rPr lang="da-DK"/>
              <a:t>Transthorakal</a:t>
            </a:r>
            <a:r>
              <a:rPr lang="da-DK"/>
              <a:t> er non-invasiv og den mest almindelige, mens </a:t>
            </a:r>
            <a:r>
              <a:rPr lang="da-DK"/>
              <a:t>transøsofageal</a:t>
            </a:r>
            <a:r>
              <a:rPr lang="da-DK"/>
              <a:t> giver et mere detaljeret billede, men kræver et kateter ført ned gennem spiserøret.</a:t>
            </a:r>
            <a:endParaRPr lang="da-DK"/>
          </a:p>
          <a:p>
            <a:pPr>
              <a:defRPr/>
            </a:pPr>
            <a:r>
              <a:rPr lang="da-DK" b="1"/>
              <a:t>Beskrivelse</a:t>
            </a:r>
            <a:r>
              <a:rPr lang="da-DK"/>
              <a:t>: Ekkokardiografi er en ultralydsundersøgelse af hjertet, som visualiserer hjertets bevægelser og blodgennemstrømning. Den kan vise </a:t>
            </a:r>
            <a:r>
              <a:rPr lang="da-DK"/>
              <a:t>ventrikulær</a:t>
            </a:r>
            <a:r>
              <a:rPr lang="da-DK"/>
              <a:t> funktion, klapfejl, og hjertets anatomi.</a:t>
            </a:r>
            <a:endParaRPr lang="da-DK"/>
          </a:p>
          <a:p>
            <a:pPr>
              <a:defRPr/>
            </a:pPr>
            <a:endParaRPr lang="da-DK"/>
          </a:p>
        </p:txBody>
      </p:sp>
      <p:sp>
        <p:nvSpPr>
          <p:cNvPr id="1243332625"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40099953" name="Pladsholder til slidebillede 1"/>
          <p:cNvSpPr>
            <a:spLocks noChangeAspect="1" noGrp="1" noRot="1"/>
          </p:cNvSpPr>
          <p:nvPr>
            <p:ph type="sldImg"/>
          </p:nvPr>
        </p:nvSpPr>
        <p:spPr bwMode="auto"/>
      </p:sp>
      <p:sp>
        <p:nvSpPr>
          <p:cNvPr id="1775857564" name="Pladsholder til noter 2"/>
          <p:cNvSpPr>
            <a:spLocks noGrp="1"/>
          </p:cNvSpPr>
          <p:nvPr>
            <p:ph type="body" idx="1"/>
          </p:nvPr>
        </p:nvSpPr>
        <p:spPr bwMode="auto"/>
        <p:txBody>
          <a:bodyPr/>
          <a:lstStyle/>
          <a:p>
            <a:pPr>
              <a:defRPr/>
            </a:pPr>
            <a:r>
              <a:rPr lang="da-DK"/>
              <a:t>Hvad er risikoen ved </a:t>
            </a:r>
            <a:r>
              <a:rPr lang="da-DK"/>
              <a:t>dyslipidæmi</a:t>
            </a:r>
            <a:r>
              <a:rPr lang="da-DK"/>
              <a:t>? </a:t>
            </a:r>
            <a:endParaRPr lang="da-DK"/>
          </a:p>
          <a:p>
            <a:pPr>
              <a:defRPr/>
            </a:pPr>
            <a:endParaRPr lang="da-DK"/>
          </a:p>
          <a:p>
            <a:pPr>
              <a:defRPr/>
            </a:pPr>
            <a:r>
              <a:rPr lang="da-DK" b="1"/>
              <a:t>Hvordan kan </a:t>
            </a:r>
            <a:r>
              <a:rPr lang="da-DK" b="1"/>
              <a:t>dyslipidæmi</a:t>
            </a:r>
            <a:r>
              <a:rPr lang="da-DK" b="1"/>
              <a:t> behandles?</a:t>
            </a:r>
            <a:endParaRPr lang="da-DK"/>
          </a:p>
          <a:p>
            <a:pPr>
              <a:buFont typeface="Arial"/>
              <a:buChar char="•"/>
              <a:defRPr/>
            </a:pPr>
            <a:r>
              <a:rPr lang="da-DK" b="1"/>
              <a:t>Svar:</a:t>
            </a:r>
            <a:r>
              <a:rPr lang="da-DK"/>
              <a:t> Behandlingen involverer livsstilsændringer som kostomlægning, motion og rygestop. Farmakologisk behandling inkluderer </a:t>
            </a:r>
            <a:r>
              <a:rPr lang="da-DK"/>
              <a:t>statiner</a:t>
            </a:r>
            <a:r>
              <a:rPr lang="da-DK"/>
              <a:t>, som reducerer LDL-niveauet og mindsker risikoen for hjertekarsygdomme.</a:t>
            </a:r>
            <a:endParaRPr lang="da-DK"/>
          </a:p>
          <a:p>
            <a:pPr>
              <a:buFont typeface="Arial"/>
              <a:buNone/>
              <a:defRPr/>
            </a:pPr>
            <a:endParaRPr lang="da-DK"/>
          </a:p>
          <a:p>
            <a:pPr>
              <a:defRPr/>
            </a:pPr>
            <a:r>
              <a:rPr lang="da-DK" b="1"/>
              <a:t>Hvordan påvirker </a:t>
            </a:r>
            <a:r>
              <a:rPr lang="da-DK" b="1"/>
              <a:t>dyslipidæmi</a:t>
            </a:r>
            <a:r>
              <a:rPr lang="da-DK" b="1"/>
              <a:t> risikoen for hjertekarsygdomme?</a:t>
            </a:r>
            <a:endParaRPr lang="da-DK"/>
          </a:p>
          <a:p>
            <a:pPr>
              <a:buFont typeface="Arial"/>
              <a:buChar char="•"/>
              <a:defRPr/>
            </a:pPr>
            <a:r>
              <a:rPr lang="da-DK" b="1"/>
              <a:t>Svar:</a:t>
            </a:r>
            <a:r>
              <a:rPr lang="da-DK"/>
              <a:t> Forhøjede niveauer af LDL-kolesterol bidrager til udviklingen af aterosklerose (åreforkalkning), som kan føre til hjertekarsygdomme som iskæmisk hjertesygdom og slagtilfælde.</a:t>
            </a:r>
            <a:endParaRPr lang="da-DK"/>
          </a:p>
          <a:p>
            <a:pPr>
              <a:defRPr/>
            </a:pPr>
            <a:endParaRPr lang="da-DK"/>
          </a:p>
        </p:txBody>
      </p:sp>
      <p:sp>
        <p:nvSpPr>
          <p:cNvPr id="913033993"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81953177" name="Pladsholder til slidebillede 1"/>
          <p:cNvSpPr>
            <a:spLocks noChangeAspect="1" noGrp="1" noRot="1"/>
          </p:cNvSpPr>
          <p:nvPr>
            <p:ph type="sldImg"/>
          </p:nvPr>
        </p:nvSpPr>
        <p:spPr bwMode="auto"/>
      </p:sp>
      <p:sp>
        <p:nvSpPr>
          <p:cNvPr id="661766106" name="Pladsholder til noter 2"/>
          <p:cNvSpPr>
            <a:spLocks noGrp="1"/>
          </p:cNvSpPr>
          <p:nvPr>
            <p:ph type="body" idx="1"/>
          </p:nvPr>
        </p:nvSpPr>
        <p:spPr bwMode="auto"/>
        <p:txBody>
          <a:bodyPr/>
          <a:lstStyle/>
          <a:p>
            <a:pPr>
              <a:defRPr/>
            </a:pPr>
            <a:r>
              <a:rPr lang="da-DK"/>
              <a:t>Røntgen af thorax er en af de mest basale og hyppigt anvendte billeddiagnostiske undersøgelser. Den er let tilgængelig, billig og giver et godt overblik over både hjerte, lunger og knogler.</a:t>
            </a:r>
            <a:endParaRPr lang="da-DK"/>
          </a:p>
          <a:p>
            <a:pPr>
              <a:defRPr/>
            </a:pPr>
            <a:r>
              <a:rPr lang="da-DK"/>
              <a:t>Kardiologiske fund på røntgen thorax:</a:t>
            </a:r>
            <a:endParaRPr lang="da-DK"/>
          </a:p>
          <a:p>
            <a:pPr>
              <a:buFont typeface="+mj-lt"/>
              <a:buAutoNum type="arabicPeriod"/>
              <a:defRPr/>
            </a:pPr>
            <a:r>
              <a:rPr lang="da-DK"/>
              <a:t>Hjertestørrelse </a:t>
            </a:r>
            <a:endParaRPr lang="da-DK"/>
          </a:p>
          <a:p>
            <a:pPr marL="742950" lvl="1" indent="-285750">
              <a:buFont typeface="+mj-lt"/>
              <a:buAutoNum type="arabicPeriod"/>
              <a:defRPr/>
            </a:pPr>
            <a:r>
              <a:rPr lang="da-DK"/>
              <a:t>Normal hjertestørrelse: Hjerte/thorax ratio &lt; 0,5</a:t>
            </a:r>
            <a:endParaRPr lang="da-DK"/>
          </a:p>
          <a:p>
            <a:pPr marL="742950" lvl="1" indent="-285750">
              <a:buFont typeface="+mj-lt"/>
              <a:buAutoNum type="arabicPeriod"/>
              <a:defRPr/>
            </a:pPr>
            <a:r>
              <a:rPr lang="da-DK"/>
              <a:t>Forstørret hjerte kan ses ved: </a:t>
            </a:r>
            <a:endParaRPr lang="da-DK"/>
          </a:p>
          <a:p>
            <a:pPr marL="1143000" lvl="2" indent="-228600">
              <a:buFont typeface="+mj-lt"/>
              <a:buAutoNum type="arabicPeriod"/>
              <a:defRPr/>
            </a:pPr>
            <a:r>
              <a:rPr lang="da-DK"/>
              <a:t>Hjertesvigt</a:t>
            </a:r>
            <a:endParaRPr lang="da-DK"/>
          </a:p>
          <a:p>
            <a:pPr marL="1143000" lvl="2" indent="-228600">
              <a:buFont typeface="+mj-lt"/>
              <a:buAutoNum type="arabicPeriod"/>
              <a:defRPr/>
            </a:pPr>
            <a:r>
              <a:rPr lang="da-DK"/>
              <a:t>Klapsygdomme</a:t>
            </a:r>
            <a:endParaRPr lang="da-DK"/>
          </a:p>
          <a:p>
            <a:pPr marL="1143000" lvl="2" indent="-228600">
              <a:buFont typeface="+mj-lt"/>
              <a:buAutoNum type="arabicPeriod"/>
              <a:defRPr/>
            </a:pPr>
            <a:r>
              <a:rPr lang="da-DK"/>
              <a:t>Kardiomyopatier</a:t>
            </a:r>
            <a:endParaRPr lang="da-DK"/>
          </a:p>
          <a:p>
            <a:pPr marL="1143000" lvl="2" indent="-228600">
              <a:buFont typeface="+mj-lt"/>
              <a:buAutoNum type="arabicPeriod"/>
              <a:defRPr/>
            </a:pPr>
            <a:r>
              <a:rPr lang="da-DK"/>
              <a:t>Perikardieeffusion</a:t>
            </a:r>
            <a:endParaRPr lang="da-DK"/>
          </a:p>
          <a:p>
            <a:pPr>
              <a:buFont typeface="+mj-lt"/>
              <a:buAutoNum type="arabicPeriod"/>
              <a:defRPr/>
            </a:pPr>
            <a:r>
              <a:rPr lang="da-DK"/>
              <a:t>Lungestase </a:t>
            </a:r>
            <a:endParaRPr lang="da-DK"/>
          </a:p>
          <a:p>
            <a:pPr marL="742950" lvl="1" indent="-285750">
              <a:buFont typeface="+mj-lt"/>
              <a:buAutoNum type="arabicPeriod"/>
              <a:defRPr/>
            </a:pPr>
            <a:r>
              <a:rPr lang="da-DK"/>
              <a:t>Ses som øget kartegning</a:t>
            </a:r>
            <a:endParaRPr lang="da-DK"/>
          </a:p>
          <a:p>
            <a:pPr marL="742950" lvl="1" indent="-285750">
              <a:buFont typeface="+mj-lt"/>
              <a:buAutoNum type="arabicPeriod"/>
              <a:defRPr/>
            </a:pPr>
            <a:r>
              <a:rPr lang="da-DK"/>
              <a:t>Kerley</a:t>
            </a:r>
            <a:r>
              <a:rPr lang="da-DK"/>
              <a:t> B-linjer</a:t>
            </a:r>
            <a:endParaRPr lang="da-DK"/>
          </a:p>
          <a:p>
            <a:pPr marL="742950" lvl="1" indent="-285750">
              <a:buFont typeface="+mj-lt"/>
              <a:buAutoNum type="arabicPeriod"/>
              <a:defRPr/>
            </a:pPr>
            <a:r>
              <a:rPr lang="da-DK"/>
              <a:t>Pleuraeffusion</a:t>
            </a:r>
            <a:endParaRPr lang="da-DK"/>
          </a:p>
          <a:p>
            <a:pPr marL="742950" lvl="1" indent="-285750">
              <a:buFont typeface="+mj-lt"/>
              <a:buAutoNum type="arabicPeriod"/>
              <a:defRPr/>
            </a:pPr>
            <a:r>
              <a:rPr lang="da-DK"/>
              <a:t>Typiske fund ved </a:t>
            </a:r>
            <a:r>
              <a:rPr lang="da-DK"/>
              <a:t>venstresidigt</a:t>
            </a:r>
            <a:r>
              <a:rPr lang="da-DK"/>
              <a:t> hjertesvigt</a:t>
            </a:r>
            <a:endParaRPr lang="da-DK"/>
          </a:p>
          <a:p>
            <a:pPr>
              <a:buFont typeface="+mj-lt"/>
              <a:buAutoNum type="arabicPeriod"/>
              <a:defRPr/>
            </a:pPr>
            <a:r>
              <a:rPr lang="da-DK"/>
              <a:t>Forkalkninger </a:t>
            </a:r>
            <a:endParaRPr lang="da-DK"/>
          </a:p>
          <a:p>
            <a:pPr marL="742950" lvl="1" indent="-285750">
              <a:buFont typeface="+mj-lt"/>
              <a:buAutoNum type="arabicPeriod"/>
              <a:defRPr/>
            </a:pPr>
            <a:r>
              <a:rPr lang="da-DK"/>
              <a:t>I aorta (kan indikere arteriosklerose)</a:t>
            </a:r>
            <a:endParaRPr lang="da-DK"/>
          </a:p>
          <a:p>
            <a:pPr marL="742950" lvl="1" indent="-285750">
              <a:buFont typeface="+mj-lt"/>
              <a:buAutoNum type="arabicPeriod"/>
              <a:defRPr/>
            </a:pPr>
            <a:r>
              <a:rPr lang="da-DK"/>
              <a:t>I koronarkar</a:t>
            </a:r>
            <a:endParaRPr lang="da-DK"/>
          </a:p>
          <a:p>
            <a:pPr marL="742950" lvl="1" indent="-285750">
              <a:buFont typeface="+mj-lt"/>
              <a:buAutoNum type="arabicPeriod"/>
              <a:defRPr/>
            </a:pPr>
            <a:r>
              <a:rPr lang="da-DK"/>
              <a:t>I hjerteklapper</a:t>
            </a:r>
            <a:endParaRPr lang="da-DK"/>
          </a:p>
          <a:p>
            <a:pPr>
              <a:defRPr/>
            </a:pPr>
            <a:r>
              <a:rPr lang="da-DK"/>
              <a:t>Øvrige anvendelser af røntgen thorax:</a:t>
            </a:r>
            <a:endParaRPr lang="da-DK"/>
          </a:p>
          <a:p>
            <a:pPr>
              <a:buFont typeface="+mj-lt"/>
              <a:buAutoNum type="arabicPeriod"/>
              <a:defRPr/>
            </a:pPr>
            <a:r>
              <a:rPr lang="da-DK"/>
              <a:t>Lungesygdomme </a:t>
            </a:r>
            <a:endParaRPr lang="da-DK"/>
          </a:p>
          <a:p>
            <a:pPr marL="742950" lvl="1" indent="-285750">
              <a:buFont typeface="+mj-lt"/>
              <a:buAutoNum type="arabicPeriod"/>
              <a:defRPr/>
            </a:pPr>
            <a:r>
              <a:rPr lang="da-DK"/>
              <a:t>Pneumoni</a:t>
            </a:r>
            <a:endParaRPr lang="da-DK"/>
          </a:p>
          <a:p>
            <a:pPr marL="742950" lvl="1" indent="-285750">
              <a:buFont typeface="+mj-lt"/>
              <a:buAutoNum type="arabicPeriod"/>
              <a:defRPr/>
            </a:pPr>
            <a:r>
              <a:rPr lang="da-DK"/>
              <a:t>KOL/</a:t>
            </a:r>
            <a:r>
              <a:rPr lang="da-DK"/>
              <a:t>emfysem</a:t>
            </a:r>
            <a:endParaRPr lang="da-DK"/>
          </a:p>
          <a:p>
            <a:pPr marL="742950" lvl="1" indent="-285750">
              <a:buFont typeface="+mj-lt"/>
              <a:buAutoNum type="arabicPeriod"/>
              <a:defRPr/>
            </a:pPr>
            <a:r>
              <a:rPr lang="da-DK"/>
              <a:t>Tumorer</a:t>
            </a:r>
            <a:endParaRPr lang="da-DK"/>
          </a:p>
          <a:p>
            <a:pPr marL="742950" lvl="1" indent="-285750">
              <a:buFont typeface="+mj-lt"/>
              <a:buAutoNum type="arabicPeriod"/>
              <a:defRPr/>
            </a:pPr>
            <a:r>
              <a:rPr lang="da-DK"/>
              <a:t>Atelektase</a:t>
            </a:r>
            <a:endParaRPr lang="da-DK"/>
          </a:p>
          <a:p>
            <a:pPr marL="742950" lvl="1" indent="-285750">
              <a:buFont typeface="+mj-lt"/>
              <a:buAutoNum type="arabicPeriod"/>
              <a:defRPr/>
            </a:pPr>
            <a:r>
              <a:rPr lang="da-DK"/>
              <a:t>Pneumothorax</a:t>
            </a:r>
            <a:endParaRPr lang="da-DK"/>
          </a:p>
          <a:p>
            <a:pPr>
              <a:buFont typeface="+mj-lt"/>
              <a:buAutoNum type="arabicPeriod"/>
              <a:defRPr/>
            </a:pPr>
            <a:r>
              <a:rPr lang="da-DK"/>
              <a:t>Skeletale forhold </a:t>
            </a:r>
            <a:endParaRPr lang="da-DK"/>
          </a:p>
          <a:p>
            <a:pPr marL="742950" lvl="1" indent="-285750">
              <a:buFont typeface="+mj-lt"/>
              <a:buAutoNum type="arabicPeriod"/>
              <a:defRPr/>
            </a:pPr>
            <a:r>
              <a:rPr lang="da-DK"/>
              <a:t>Frakturer af ribben/</a:t>
            </a:r>
            <a:r>
              <a:rPr lang="da-DK"/>
              <a:t>columna</a:t>
            </a:r>
            <a:endParaRPr lang="da-DK"/>
          </a:p>
          <a:p>
            <a:pPr marL="742950" lvl="1" indent="-285750">
              <a:buFont typeface="+mj-lt"/>
              <a:buAutoNum type="arabicPeriod"/>
              <a:defRPr/>
            </a:pPr>
            <a:r>
              <a:rPr lang="da-DK"/>
              <a:t>Deformiteter</a:t>
            </a:r>
            <a:endParaRPr lang="da-DK"/>
          </a:p>
          <a:p>
            <a:pPr marL="742950" lvl="1" indent="-285750">
              <a:buFont typeface="+mj-lt"/>
              <a:buAutoNum type="arabicPeriod"/>
              <a:defRPr/>
            </a:pPr>
            <a:r>
              <a:rPr lang="da-DK"/>
              <a:t>Metastaser</a:t>
            </a:r>
            <a:endParaRPr lang="da-DK"/>
          </a:p>
          <a:p>
            <a:pPr marL="742950" lvl="1" indent="-285750">
              <a:buFont typeface="+mj-lt"/>
              <a:buAutoNum type="arabicPeriod"/>
              <a:defRPr/>
            </a:pPr>
            <a:r>
              <a:rPr lang="da-DK"/>
              <a:t>Degenerative forandringer</a:t>
            </a:r>
            <a:endParaRPr lang="da-DK"/>
          </a:p>
          <a:p>
            <a:pPr>
              <a:buFont typeface="+mj-lt"/>
              <a:buAutoNum type="arabicPeriod"/>
              <a:defRPr/>
            </a:pPr>
            <a:r>
              <a:rPr lang="da-DK"/>
              <a:t>Placering af </a:t>
            </a:r>
            <a:r>
              <a:rPr lang="da-DK"/>
              <a:t>devices</a:t>
            </a:r>
            <a:r>
              <a:rPr lang="da-DK"/>
              <a:t> </a:t>
            </a:r>
            <a:endParaRPr lang="da-DK"/>
          </a:p>
          <a:p>
            <a:pPr marL="742950" lvl="1" indent="-285750">
              <a:buFont typeface="+mj-lt"/>
              <a:buAutoNum type="arabicPeriod"/>
              <a:defRPr/>
            </a:pPr>
            <a:r>
              <a:rPr lang="da-DK"/>
              <a:t>Centralt venekateter</a:t>
            </a:r>
            <a:endParaRPr lang="da-DK"/>
          </a:p>
          <a:p>
            <a:pPr marL="742950" lvl="1" indent="-285750">
              <a:buFont typeface="+mj-lt"/>
              <a:buAutoNum type="arabicPeriod"/>
              <a:defRPr/>
            </a:pPr>
            <a:r>
              <a:rPr lang="da-DK"/>
              <a:t>Pacemaker</a:t>
            </a:r>
            <a:endParaRPr lang="da-DK"/>
          </a:p>
          <a:p>
            <a:pPr marL="742950" lvl="1" indent="-285750">
              <a:buFont typeface="+mj-lt"/>
              <a:buAutoNum type="arabicPeriod"/>
              <a:defRPr/>
            </a:pPr>
            <a:r>
              <a:rPr lang="da-DK"/>
              <a:t>Tubes/dræn</a:t>
            </a:r>
            <a:endParaRPr lang="da-DK"/>
          </a:p>
          <a:p>
            <a:pPr marL="742950" lvl="1" indent="-285750">
              <a:buFont typeface="+mj-lt"/>
              <a:buAutoNum type="arabicPeriod"/>
              <a:defRPr/>
            </a:pPr>
            <a:r>
              <a:rPr lang="da-DK"/>
              <a:t>Stents</a:t>
            </a:r>
            <a:endParaRPr lang="da-DK"/>
          </a:p>
          <a:p>
            <a:pPr>
              <a:defRPr/>
            </a:pPr>
            <a:endParaRPr lang="da-DK"/>
          </a:p>
        </p:txBody>
      </p:sp>
      <p:sp>
        <p:nvSpPr>
          <p:cNvPr id="1810076784"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8791626" name="Slide Image Placeholder 1"/>
          <p:cNvSpPr>
            <a:spLocks noChangeAspect="1" noGrp="1" noRot="1"/>
          </p:cNvSpPr>
          <p:nvPr>
            <p:ph type="sldImg"/>
          </p:nvPr>
        </p:nvSpPr>
        <p:spPr bwMode="auto"/>
      </p:sp>
      <p:sp>
        <p:nvSpPr>
          <p:cNvPr id="1773293188" name="Notes Placeholder 2"/>
          <p:cNvSpPr>
            <a:spLocks noGrp="1"/>
          </p:cNvSpPr>
          <p:nvPr>
            <p:ph type="body" idx="1"/>
          </p:nvPr>
        </p:nvSpPr>
        <p:spPr bwMode="auto"/>
        <p:txBody>
          <a:bodyPr/>
          <a:lstStyle/>
          <a:p>
            <a:pPr>
              <a:defRPr/>
            </a:pPr>
            <a:r>
              <a:rPr lang="da-DK"/>
              <a:t>HJERTE CT</a:t>
            </a:r>
            <a:endParaRPr lang="da-DK"/>
          </a:p>
          <a:p>
            <a:pPr>
              <a:defRPr/>
            </a:pPr>
            <a:r>
              <a:rPr lang="da-DK"/>
              <a:t>Definition og egenskaber:</a:t>
            </a:r>
            <a:endParaRPr lang="da-DK"/>
          </a:p>
          <a:p>
            <a:pPr>
              <a:buFont typeface="Arial"/>
              <a:buChar char="•"/>
              <a:defRPr/>
            </a:pPr>
            <a:r>
              <a:rPr lang="da-DK"/>
              <a:t>Avanceret CT-scanning specifikt rettet mod hjertet</a:t>
            </a:r>
            <a:endParaRPr lang="da-DK"/>
          </a:p>
          <a:p>
            <a:pPr>
              <a:buFont typeface="Arial"/>
              <a:buChar char="•"/>
              <a:defRPr/>
            </a:pPr>
            <a:r>
              <a:rPr lang="da-DK"/>
              <a:t>Giver detaljerede 3D-billeder af hjertet og de store kar</a:t>
            </a:r>
            <a:endParaRPr lang="da-DK"/>
          </a:p>
          <a:p>
            <a:pPr>
              <a:buFont typeface="Arial"/>
              <a:buChar char="•"/>
              <a:defRPr/>
            </a:pPr>
            <a:r>
              <a:rPr lang="da-DK"/>
              <a:t>Kan vise både anatomi og patologi</a:t>
            </a:r>
            <a:endParaRPr lang="da-DK"/>
          </a:p>
          <a:p>
            <a:pPr>
              <a:buFont typeface="Arial"/>
              <a:buChar char="•"/>
              <a:defRPr/>
            </a:pPr>
            <a:r>
              <a:rPr lang="da-DK"/>
              <a:t>Non-invasiv undersøgelse (i modsætning til KAG)</a:t>
            </a:r>
            <a:endParaRPr lang="da-DK"/>
          </a:p>
          <a:p>
            <a:pPr>
              <a:defRPr/>
            </a:pPr>
            <a:r>
              <a:rPr lang="da-DK"/>
              <a:t>Anvendelsesområder:</a:t>
            </a:r>
            <a:endParaRPr lang="da-DK"/>
          </a:p>
          <a:p>
            <a:pPr>
              <a:buFont typeface="+mj-lt"/>
              <a:buAutoNum type="arabicPeriod"/>
              <a:defRPr/>
            </a:pPr>
            <a:r>
              <a:rPr lang="da-DK"/>
              <a:t>Undersøgelse af koronararterier: </a:t>
            </a:r>
            <a:endParaRPr lang="da-DK"/>
          </a:p>
          <a:p>
            <a:pPr marL="742950" lvl="1" indent="-285750">
              <a:buFont typeface="+mj-lt"/>
              <a:buAutoNum type="arabicPeriod"/>
              <a:defRPr/>
            </a:pPr>
            <a:r>
              <a:rPr lang="da-DK"/>
              <a:t>Påvisning af forkalkning</a:t>
            </a:r>
            <a:endParaRPr lang="da-DK"/>
          </a:p>
          <a:p>
            <a:pPr marL="742950" lvl="1" indent="-285750">
              <a:buFont typeface="+mj-lt"/>
              <a:buAutoNum type="arabicPeriod"/>
              <a:defRPr/>
            </a:pPr>
            <a:r>
              <a:rPr lang="da-DK"/>
              <a:t>Vurdering af stenoser</a:t>
            </a:r>
            <a:endParaRPr lang="da-DK"/>
          </a:p>
          <a:p>
            <a:pPr marL="742950" lvl="1" indent="-285750">
              <a:buFont typeface="+mj-lt"/>
              <a:buAutoNum type="arabicPeriod"/>
              <a:defRPr/>
            </a:pPr>
            <a:r>
              <a:rPr lang="da-DK"/>
              <a:t>Kortlægning af koronar-anatomi før operation</a:t>
            </a:r>
            <a:endParaRPr lang="da-DK"/>
          </a:p>
          <a:p>
            <a:pPr>
              <a:buFont typeface="+mj-lt"/>
              <a:buAutoNum type="arabicPeriod"/>
              <a:defRPr/>
            </a:pPr>
            <a:r>
              <a:rPr lang="da-DK"/>
              <a:t>Strukturelle hjertesygdomme: </a:t>
            </a:r>
            <a:endParaRPr lang="da-DK"/>
          </a:p>
          <a:p>
            <a:pPr marL="742950" lvl="1" indent="-285750">
              <a:buFont typeface="+mj-lt"/>
              <a:buAutoNum type="arabicPeriod"/>
              <a:defRPr/>
            </a:pPr>
            <a:r>
              <a:rPr lang="da-DK"/>
              <a:t>Medfødte hjertefejl</a:t>
            </a:r>
            <a:endParaRPr lang="da-DK"/>
          </a:p>
          <a:p>
            <a:pPr marL="742950" lvl="1" indent="-285750">
              <a:buFont typeface="+mj-lt"/>
              <a:buAutoNum type="arabicPeriod"/>
              <a:defRPr/>
            </a:pPr>
            <a:r>
              <a:rPr lang="da-DK"/>
              <a:t>Hjerteklapper</a:t>
            </a:r>
            <a:endParaRPr lang="da-DK"/>
          </a:p>
          <a:p>
            <a:pPr marL="742950" lvl="1" indent="-285750">
              <a:buFont typeface="+mj-lt"/>
              <a:buAutoNum type="arabicPeriod"/>
              <a:defRPr/>
            </a:pPr>
            <a:r>
              <a:rPr lang="da-DK"/>
              <a:t>Hjertemusklen</a:t>
            </a:r>
            <a:endParaRPr lang="da-DK"/>
          </a:p>
          <a:p>
            <a:pPr marL="742950" lvl="1" indent="-285750">
              <a:buFont typeface="+mj-lt"/>
              <a:buAutoNum type="arabicPeriod"/>
              <a:defRPr/>
            </a:pPr>
            <a:r>
              <a:rPr lang="da-DK"/>
              <a:t>Perikardiesygdomme</a:t>
            </a:r>
            <a:endParaRPr lang="da-DK"/>
          </a:p>
          <a:p>
            <a:pPr>
              <a:buFont typeface="+mj-lt"/>
              <a:buAutoNum type="arabicPeriod"/>
              <a:defRPr/>
            </a:pPr>
            <a:r>
              <a:rPr lang="da-DK"/>
              <a:t>Præoperativ planlægning: </a:t>
            </a:r>
            <a:endParaRPr lang="da-DK"/>
          </a:p>
          <a:p>
            <a:pPr marL="742950" lvl="1" indent="-285750">
              <a:buFont typeface="+mj-lt"/>
              <a:buAutoNum type="arabicPeriod"/>
              <a:defRPr/>
            </a:pPr>
            <a:r>
              <a:rPr lang="da-DK"/>
              <a:t>Før klapoperationer</a:t>
            </a:r>
            <a:endParaRPr lang="da-DK"/>
          </a:p>
          <a:p>
            <a:pPr marL="742950" lvl="1" indent="-285750">
              <a:buFont typeface="+mj-lt"/>
              <a:buAutoNum type="arabicPeriod"/>
              <a:defRPr/>
            </a:pPr>
            <a:r>
              <a:rPr lang="da-DK"/>
              <a:t>Før </a:t>
            </a:r>
            <a:r>
              <a:rPr lang="da-DK"/>
              <a:t>bypass-operation</a:t>
            </a:r>
            <a:endParaRPr lang="da-DK"/>
          </a:p>
          <a:p>
            <a:pPr marL="742950" lvl="1" indent="-285750">
              <a:buFont typeface="+mj-lt"/>
              <a:buAutoNum type="arabicPeriod"/>
              <a:defRPr/>
            </a:pPr>
            <a:r>
              <a:rPr lang="da-DK"/>
              <a:t>Før andre hjerteoperationer</a:t>
            </a:r>
            <a:endParaRPr lang="da-DK"/>
          </a:p>
          <a:p>
            <a:pPr>
              <a:defRPr/>
            </a:pPr>
            <a:r>
              <a:rPr lang="da-DK"/>
              <a:t>Fordele:</a:t>
            </a:r>
            <a:endParaRPr lang="da-DK"/>
          </a:p>
          <a:p>
            <a:pPr>
              <a:buFont typeface="Arial"/>
              <a:buChar char="•"/>
              <a:defRPr/>
            </a:pPr>
            <a:r>
              <a:rPr lang="da-DK"/>
              <a:t>Hurtig undersøgelse</a:t>
            </a:r>
            <a:endParaRPr lang="da-DK"/>
          </a:p>
          <a:p>
            <a:pPr>
              <a:buFont typeface="Arial"/>
              <a:buChar char="•"/>
              <a:defRPr/>
            </a:pPr>
            <a:r>
              <a:rPr lang="da-DK"/>
              <a:t>Non-invasiv</a:t>
            </a:r>
            <a:endParaRPr lang="da-DK"/>
          </a:p>
          <a:p>
            <a:pPr>
              <a:buFont typeface="Arial"/>
              <a:buChar char="•"/>
              <a:defRPr/>
            </a:pPr>
            <a:r>
              <a:rPr lang="da-DK"/>
              <a:t>Høj detaljeringsgrad</a:t>
            </a:r>
            <a:endParaRPr lang="da-DK"/>
          </a:p>
          <a:p>
            <a:pPr>
              <a:buFont typeface="Arial"/>
              <a:buChar char="•"/>
              <a:defRPr/>
            </a:pPr>
            <a:r>
              <a:rPr lang="da-DK"/>
              <a:t>Kan se både kar og omkringliggende strukturer</a:t>
            </a:r>
            <a:endParaRPr lang="da-DK"/>
          </a:p>
          <a:p>
            <a:pPr>
              <a:defRPr/>
            </a:pPr>
            <a:r>
              <a:rPr lang="da-DK"/>
              <a:t>Ulemper:</a:t>
            </a:r>
            <a:endParaRPr lang="da-DK"/>
          </a:p>
          <a:p>
            <a:pPr>
              <a:buFont typeface="Arial"/>
              <a:buChar char="•"/>
              <a:defRPr/>
            </a:pPr>
            <a:r>
              <a:rPr lang="da-DK"/>
              <a:t>Strålebelastning</a:t>
            </a:r>
            <a:endParaRPr lang="da-DK"/>
          </a:p>
          <a:p>
            <a:pPr>
              <a:buFont typeface="Arial"/>
              <a:buChar char="•"/>
              <a:defRPr/>
            </a:pPr>
            <a:r>
              <a:rPr lang="da-DK"/>
              <a:t>Kræver kontraststof</a:t>
            </a:r>
            <a:endParaRPr lang="da-DK"/>
          </a:p>
          <a:p>
            <a:pPr>
              <a:buFont typeface="Arial"/>
              <a:buChar char="•"/>
              <a:defRPr/>
            </a:pPr>
            <a:r>
              <a:rPr lang="da-DK"/>
              <a:t>Kan ikke bruges til samtidig behandling (modsat KAG)</a:t>
            </a:r>
            <a:endParaRPr lang="da-DK"/>
          </a:p>
          <a:p>
            <a:pPr>
              <a:buFont typeface="Arial"/>
              <a:buChar char="•"/>
              <a:defRPr/>
            </a:pPr>
            <a:r>
              <a:rPr lang="da-DK"/>
              <a:t>Dyr undersøgelse</a:t>
            </a:r>
            <a:endParaRPr lang="da-DK"/>
          </a:p>
          <a:p>
            <a:pPr>
              <a:defRPr/>
            </a:pPr>
            <a:endParaRPr lang="da-DK"/>
          </a:p>
        </p:txBody>
      </p:sp>
      <p:sp>
        <p:nvSpPr>
          <p:cNvPr id="1584513128"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03827848" name="Pladsholder til slidebillede 1"/>
          <p:cNvSpPr>
            <a:spLocks noChangeAspect="1" noGrp="1" noRot="1"/>
          </p:cNvSpPr>
          <p:nvPr>
            <p:ph type="sldImg"/>
          </p:nvPr>
        </p:nvSpPr>
        <p:spPr bwMode="auto"/>
      </p:sp>
      <p:sp>
        <p:nvSpPr>
          <p:cNvPr id="1843691027" name="Pladsholder til noter 2"/>
          <p:cNvSpPr>
            <a:spLocks noGrp="1"/>
          </p:cNvSpPr>
          <p:nvPr>
            <p:ph type="body" idx="1"/>
          </p:nvPr>
        </p:nvSpPr>
        <p:spPr bwMode="auto"/>
        <p:txBody>
          <a:bodyPr/>
          <a:lstStyle/>
          <a:p>
            <a:pPr>
              <a:defRPr/>
            </a:pPr>
            <a:r>
              <a:rPr lang="da-DK"/>
              <a:t>Definition og formål:</a:t>
            </a:r>
            <a:endParaRPr lang="da-DK"/>
          </a:p>
          <a:p>
            <a:pPr>
              <a:buFont typeface="Arial"/>
              <a:buChar char="•"/>
              <a:defRPr/>
            </a:pPr>
            <a:r>
              <a:rPr lang="da-DK"/>
              <a:t>Invasiv undersøgelse af hjertets kranspulsårer</a:t>
            </a:r>
            <a:endParaRPr lang="da-DK"/>
          </a:p>
          <a:p>
            <a:pPr>
              <a:buFont typeface="Arial"/>
              <a:buChar char="•"/>
              <a:defRPr/>
            </a:pPr>
            <a:r>
              <a:rPr lang="da-DK"/>
              <a:t>Guldstandard for diagnosticering af koronararteriesygdom</a:t>
            </a:r>
            <a:endParaRPr lang="da-DK"/>
          </a:p>
          <a:p>
            <a:pPr>
              <a:buFont typeface="Arial"/>
              <a:buChar char="•"/>
              <a:defRPr/>
            </a:pPr>
            <a:r>
              <a:rPr lang="da-DK"/>
              <a:t>Muliggør både diagnostik og behandling i samme seance</a:t>
            </a:r>
            <a:endParaRPr lang="da-DK"/>
          </a:p>
          <a:p>
            <a:pPr>
              <a:defRPr/>
            </a:pPr>
            <a:r>
              <a:rPr lang="da-DK"/>
              <a:t>Procedure:</a:t>
            </a:r>
            <a:endParaRPr lang="da-DK"/>
          </a:p>
          <a:p>
            <a:pPr>
              <a:buFont typeface="+mj-lt"/>
              <a:buAutoNum type="arabicPeriod"/>
              <a:defRPr/>
            </a:pPr>
            <a:r>
              <a:rPr lang="da-DK"/>
              <a:t>Adgang til kredsløbet: </a:t>
            </a:r>
            <a:endParaRPr lang="da-DK"/>
          </a:p>
          <a:p>
            <a:pPr marL="742950" lvl="1" indent="-285750">
              <a:buFont typeface="+mj-lt"/>
              <a:buAutoNum type="arabicPeriod"/>
              <a:defRPr/>
            </a:pPr>
            <a:r>
              <a:rPr lang="da-DK"/>
              <a:t>Via a. </a:t>
            </a:r>
            <a:r>
              <a:rPr lang="da-DK"/>
              <a:t>femoralis</a:t>
            </a:r>
            <a:r>
              <a:rPr lang="da-DK"/>
              <a:t> (lysken)</a:t>
            </a:r>
            <a:endParaRPr lang="da-DK"/>
          </a:p>
          <a:p>
            <a:pPr marL="742950" lvl="1" indent="-285750">
              <a:buFont typeface="+mj-lt"/>
              <a:buAutoNum type="arabicPeriod"/>
              <a:defRPr/>
            </a:pPr>
            <a:r>
              <a:rPr lang="da-DK"/>
              <a:t>Eller a. </a:t>
            </a:r>
            <a:r>
              <a:rPr lang="da-DK"/>
              <a:t>radialis</a:t>
            </a:r>
            <a:r>
              <a:rPr lang="da-DK"/>
              <a:t> (håndleddet)</a:t>
            </a:r>
            <a:endParaRPr lang="da-DK"/>
          </a:p>
          <a:p>
            <a:pPr marL="742950" lvl="1" indent="-285750">
              <a:buFont typeface="+mj-lt"/>
              <a:buAutoNum type="arabicPeriod"/>
              <a:defRPr/>
            </a:pPr>
            <a:r>
              <a:rPr lang="da-DK"/>
              <a:t>Radialis</a:t>
            </a:r>
            <a:r>
              <a:rPr lang="da-DK"/>
              <a:t>-adgang foretrækkes ofte </a:t>
            </a:r>
            <a:r>
              <a:rPr lang="da-DK"/>
              <a:t>pga</a:t>
            </a:r>
            <a:r>
              <a:rPr lang="da-DK"/>
              <a:t>: </a:t>
            </a:r>
            <a:endParaRPr lang="da-DK"/>
          </a:p>
          <a:p>
            <a:pPr marL="1143000" lvl="2" indent="-228600">
              <a:buFont typeface="+mj-lt"/>
              <a:buAutoNum type="arabicPeriod"/>
              <a:defRPr/>
            </a:pPr>
            <a:r>
              <a:rPr lang="da-DK"/>
              <a:t>Mindre blødningsrisiko</a:t>
            </a:r>
            <a:endParaRPr lang="da-DK"/>
          </a:p>
          <a:p>
            <a:pPr marL="1143000" lvl="2" indent="-228600">
              <a:buFont typeface="+mj-lt"/>
              <a:buAutoNum type="arabicPeriod"/>
              <a:defRPr/>
            </a:pPr>
            <a:r>
              <a:rPr lang="da-DK"/>
              <a:t>Hurtigere mobilisering</a:t>
            </a:r>
            <a:endParaRPr lang="da-DK"/>
          </a:p>
          <a:p>
            <a:pPr marL="1143000" lvl="2" indent="-228600">
              <a:buFont typeface="+mj-lt"/>
              <a:buAutoNum type="arabicPeriod"/>
              <a:defRPr/>
            </a:pPr>
            <a:r>
              <a:rPr lang="da-DK"/>
              <a:t>Større patientkomfort</a:t>
            </a:r>
            <a:endParaRPr lang="da-DK"/>
          </a:p>
          <a:p>
            <a:pPr>
              <a:buFont typeface="+mj-lt"/>
              <a:buAutoNum type="arabicPeriod"/>
              <a:defRPr/>
            </a:pPr>
            <a:r>
              <a:rPr lang="da-DK"/>
              <a:t>Undersøgelsens forløb: </a:t>
            </a:r>
            <a:endParaRPr lang="da-DK"/>
          </a:p>
          <a:p>
            <a:pPr marL="742950" lvl="1" indent="-285750">
              <a:buFont typeface="+mj-lt"/>
              <a:buAutoNum type="arabicPeriod"/>
              <a:defRPr/>
            </a:pPr>
            <a:r>
              <a:rPr lang="da-DK"/>
              <a:t>Kateter føres op til hjertet under røntgengennemlysning</a:t>
            </a:r>
            <a:endParaRPr lang="da-DK"/>
          </a:p>
          <a:p>
            <a:pPr marL="742950" lvl="1" indent="-285750">
              <a:buFont typeface="+mj-lt"/>
              <a:buAutoNum type="arabicPeriod"/>
              <a:defRPr/>
            </a:pPr>
            <a:r>
              <a:rPr lang="da-DK"/>
              <a:t>Kontraststof sprøjtes i koronararterierne</a:t>
            </a:r>
            <a:endParaRPr lang="da-DK"/>
          </a:p>
          <a:p>
            <a:pPr marL="742950" lvl="1" indent="-285750">
              <a:buFont typeface="+mj-lt"/>
              <a:buAutoNum type="arabicPeriod"/>
              <a:defRPr/>
            </a:pPr>
            <a:r>
              <a:rPr lang="da-DK"/>
              <a:t>Real-time billeder optages fra forskellige vinkler</a:t>
            </a:r>
            <a:endParaRPr lang="da-DK"/>
          </a:p>
          <a:p>
            <a:pPr marL="742950" lvl="1" indent="-285750">
              <a:buFont typeface="+mj-lt"/>
              <a:buAutoNum type="arabicPeriod"/>
              <a:defRPr/>
            </a:pPr>
            <a:r>
              <a:rPr lang="da-DK"/>
              <a:t>Evt. samtidig behandling med ballonudvidelse/stent (PCI)</a:t>
            </a:r>
            <a:endParaRPr lang="da-DK"/>
          </a:p>
          <a:p>
            <a:pPr>
              <a:defRPr/>
            </a:pPr>
            <a:r>
              <a:rPr lang="da-DK"/>
              <a:t>Kliniske anvendelser:</a:t>
            </a:r>
            <a:endParaRPr lang="da-DK"/>
          </a:p>
          <a:p>
            <a:pPr>
              <a:buFont typeface="+mj-lt"/>
              <a:buAutoNum type="arabicPeriod"/>
              <a:defRPr/>
            </a:pPr>
            <a:r>
              <a:rPr lang="da-DK"/>
              <a:t>Diagnostik: </a:t>
            </a:r>
            <a:endParaRPr lang="da-DK"/>
          </a:p>
          <a:p>
            <a:pPr marL="742950" lvl="1" indent="-285750">
              <a:buFont typeface="+mj-lt"/>
              <a:buAutoNum type="arabicPeriod"/>
              <a:defRPr/>
            </a:pPr>
            <a:r>
              <a:rPr lang="da-DK"/>
              <a:t>Påvisning af stenoser</a:t>
            </a:r>
            <a:endParaRPr lang="da-DK"/>
          </a:p>
          <a:p>
            <a:pPr marL="742950" lvl="1" indent="-285750">
              <a:buFont typeface="+mj-lt"/>
              <a:buAutoNum type="arabicPeriod"/>
              <a:defRPr/>
            </a:pPr>
            <a:r>
              <a:rPr lang="da-DK"/>
              <a:t>Vurdering af stenosernes sværhedsgrad</a:t>
            </a:r>
            <a:endParaRPr lang="da-DK"/>
          </a:p>
          <a:p>
            <a:pPr marL="742950" lvl="1" indent="-285750">
              <a:buFont typeface="+mj-lt"/>
              <a:buAutoNum type="arabicPeriod"/>
              <a:defRPr/>
            </a:pPr>
            <a:r>
              <a:rPr lang="da-DK"/>
              <a:t>Kortlægning af koronararteriernes anatomi</a:t>
            </a:r>
            <a:endParaRPr lang="da-DK"/>
          </a:p>
          <a:p>
            <a:pPr>
              <a:buFont typeface="+mj-lt"/>
              <a:buAutoNum type="arabicPeriod"/>
              <a:defRPr/>
            </a:pPr>
            <a:r>
              <a:rPr lang="da-DK"/>
              <a:t>Intervention: </a:t>
            </a:r>
            <a:endParaRPr lang="da-DK"/>
          </a:p>
          <a:p>
            <a:pPr marL="742950" lvl="1" indent="-285750">
              <a:buFont typeface="+mj-lt"/>
              <a:buAutoNum type="arabicPeriod"/>
              <a:defRPr/>
            </a:pPr>
            <a:r>
              <a:rPr lang="da-DK"/>
              <a:t>PCI (ballonudvidelse)</a:t>
            </a:r>
            <a:endParaRPr lang="da-DK"/>
          </a:p>
          <a:p>
            <a:pPr marL="742950" lvl="1" indent="-285750">
              <a:buFont typeface="+mj-lt"/>
              <a:buAutoNum type="arabicPeriod"/>
              <a:defRPr/>
            </a:pPr>
            <a:r>
              <a:rPr lang="da-DK"/>
              <a:t>Stentanlæggelse</a:t>
            </a:r>
            <a:endParaRPr lang="da-DK"/>
          </a:p>
          <a:p>
            <a:pPr marL="742950" lvl="1" indent="-285750">
              <a:buFont typeface="+mj-lt"/>
              <a:buAutoNum type="arabicPeriod"/>
              <a:defRPr/>
            </a:pPr>
            <a:r>
              <a:rPr lang="da-DK"/>
              <a:t>Trombektomi</a:t>
            </a:r>
            <a:endParaRPr lang="da-DK"/>
          </a:p>
          <a:p>
            <a:pPr>
              <a:defRPr/>
            </a:pPr>
            <a:r>
              <a:rPr lang="da-DK"/>
              <a:t>Fysioterapeutiske overvejelser:</a:t>
            </a:r>
            <a:endParaRPr lang="da-DK"/>
          </a:p>
          <a:p>
            <a:pPr>
              <a:buFont typeface="Arial"/>
              <a:buChar char="•"/>
              <a:defRPr/>
            </a:pPr>
            <a:r>
              <a:rPr lang="da-DK"/>
              <a:t>Efter femoral adgang: </a:t>
            </a:r>
            <a:endParaRPr lang="da-DK"/>
          </a:p>
          <a:p>
            <a:pPr marL="742950" lvl="1" indent="-285750">
              <a:buFont typeface="Arial"/>
              <a:buChar char="•"/>
              <a:defRPr/>
            </a:pPr>
            <a:r>
              <a:rPr lang="da-DK"/>
              <a:t>Strikt sengeleje 2-6 timer</a:t>
            </a:r>
            <a:endParaRPr lang="da-DK"/>
          </a:p>
          <a:p>
            <a:pPr marL="742950" lvl="1" indent="-285750">
              <a:buFont typeface="Arial"/>
              <a:buChar char="•"/>
              <a:defRPr/>
            </a:pPr>
            <a:r>
              <a:rPr lang="da-DK"/>
              <a:t>Obs. blødning/</a:t>
            </a:r>
            <a:r>
              <a:rPr lang="da-DK"/>
              <a:t>hæmatom</a:t>
            </a:r>
            <a:endParaRPr lang="da-DK"/>
          </a:p>
          <a:p>
            <a:pPr marL="742950" lvl="1" indent="-285750">
              <a:buFont typeface="Arial"/>
              <a:buChar char="•"/>
              <a:defRPr/>
            </a:pPr>
            <a:r>
              <a:rPr lang="da-DK"/>
              <a:t>Gradvis mobilisering</a:t>
            </a:r>
            <a:endParaRPr lang="da-DK"/>
          </a:p>
          <a:p>
            <a:pPr>
              <a:buFont typeface="Arial"/>
              <a:buChar char="•"/>
              <a:defRPr/>
            </a:pPr>
            <a:r>
              <a:rPr lang="da-DK"/>
              <a:t>Efter radial adgang: </a:t>
            </a:r>
            <a:endParaRPr lang="da-DK"/>
          </a:p>
          <a:p>
            <a:pPr marL="742950" lvl="1" indent="-285750">
              <a:buFont typeface="Arial"/>
              <a:buChar char="•"/>
              <a:defRPr/>
            </a:pPr>
            <a:r>
              <a:rPr lang="da-DK"/>
              <a:t>Tidligere mobilisering mulig</a:t>
            </a:r>
            <a:endParaRPr lang="da-DK"/>
          </a:p>
          <a:p>
            <a:pPr marL="742950" lvl="1" indent="-285750">
              <a:buFont typeface="Arial"/>
              <a:buChar char="•"/>
              <a:defRPr/>
            </a:pPr>
            <a:r>
              <a:rPr lang="da-DK"/>
              <a:t>Obs. kompression af punkturstedet</a:t>
            </a:r>
            <a:endParaRPr lang="da-DK"/>
          </a:p>
          <a:p>
            <a:pPr marL="742950" lvl="1" indent="-285750">
              <a:buFont typeface="Arial"/>
              <a:buChar char="•"/>
              <a:defRPr/>
            </a:pPr>
            <a:r>
              <a:rPr lang="da-DK"/>
              <a:t>Undgå håndledsbelastning første døgn</a:t>
            </a:r>
            <a:endParaRPr lang="da-DK"/>
          </a:p>
          <a:p>
            <a:pPr>
              <a:defRPr/>
            </a:pPr>
            <a:endParaRPr lang="da-DK"/>
          </a:p>
        </p:txBody>
      </p:sp>
      <p:sp>
        <p:nvSpPr>
          <p:cNvPr id="471122041"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32775686" name="Slide Image Placeholder 1"/>
          <p:cNvSpPr>
            <a:spLocks noChangeAspect="1" noGrp="1" noRot="1"/>
          </p:cNvSpPr>
          <p:nvPr>
            <p:ph type="sldImg"/>
          </p:nvPr>
        </p:nvSpPr>
        <p:spPr bwMode="auto"/>
      </p:sp>
      <p:sp>
        <p:nvSpPr>
          <p:cNvPr id="1288726775" name="Notes Placeholder 2"/>
          <p:cNvSpPr>
            <a:spLocks noGrp="1"/>
          </p:cNvSpPr>
          <p:nvPr>
            <p:ph type="body" idx="1"/>
          </p:nvPr>
        </p:nvSpPr>
        <p:spPr bwMode="auto"/>
        <p:txBody>
          <a:bodyPr/>
          <a:lstStyle/>
          <a:p>
            <a:pPr>
              <a:defRPr/>
            </a:pPr>
            <a:endParaRPr lang="da-DK"/>
          </a:p>
        </p:txBody>
      </p:sp>
      <p:sp>
        <p:nvSpPr>
          <p:cNvPr id="382019488"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1933905" name="Slide Image Placeholder 1"/>
          <p:cNvSpPr>
            <a:spLocks noChangeAspect="1" noGrp="1" noRot="1"/>
          </p:cNvSpPr>
          <p:nvPr>
            <p:ph type="sldImg"/>
          </p:nvPr>
        </p:nvSpPr>
        <p:spPr bwMode="auto"/>
      </p:sp>
      <p:sp>
        <p:nvSpPr>
          <p:cNvPr id="227357197" name="Notes Placeholder 2"/>
          <p:cNvSpPr>
            <a:spLocks noGrp="1"/>
          </p:cNvSpPr>
          <p:nvPr>
            <p:ph type="body" idx="1"/>
          </p:nvPr>
        </p:nvSpPr>
        <p:spPr bwMode="auto"/>
        <p:txBody>
          <a:bodyPr/>
          <a:lstStyle/>
          <a:p>
            <a:pPr>
              <a:defRPr/>
            </a:pPr>
            <a:r>
              <a:rPr lang="da-DK"/>
              <a:t>Slide 57: Grundlæggende principper</a:t>
            </a:r>
            <a:endParaRPr lang="da-DK"/>
          </a:p>
          <a:p>
            <a:pPr>
              <a:buFont typeface="Arial"/>
              <a:buChar char="•"/>
              <a:defRPr/>
            </a:pPr>
            <a:r>
              <a:rPr lang="da-DK"/>
              <a:t>Blodtryk er det tryk som blodet påvirker arterievæggene med</a:t>
            </a:r>
            <a:endParaRPr lang="da-DK"/>
          </a:p>
          <a:p>
            <a:pPr>
              <a:buFont typeface="Arial"/>
              <a:buChar char="•"/>
              <a:defRPr/>
            </a:pPr>
            <a:r>
              <a:rPr lang="da-DK"/>
              <a:t>Afhænger af: </a:t>
            </a:r>
            <a:endParaRPr lang="da-DK"/>
          </a:p>
          <a:p>
            <a:pPr marL="742950" lvl="1" indent="-285750">
              <a:buFont typeface="Arial"/>
              <a:buChar char="•"/>
              <a:defRPr/>
            </a:pPr>
            <a:r>
              <a:rPr lang="da-DK"/>
              <a:t>Hjertets kraft (minutvolumen)</a:t>
            </a:r>
            <a:endParaRPr lang="da-DK"/>
          </a:p>
          <a:p>
            <a:pPr marL="742950" lvl="1" indent="-285750">
              <a:buFont typeface="Arial"/>
              <a:buChar char="•"/>
              <a:defRPr/>
            </a:pPr>
            <a:r>
              <a:rPr lang="da-DK"/>
              <a:t>Arterievæggenes stivhed/modstand</a:t>
            </a:r>
            <a:endParaRPr lang="da-DK"/>
          </a:p>
          <a:p>
            <a:pPr marL="742950" lvl="1" indent="-285750">
              <a:buFont typeface="Arial"/>
              <a:buChar char="•"/>
              <a:defRPr/>
            </a:pPr>
            <a:r>
              <a:rPr lang="da-DK"/>
              <a:t>Blodvolumen</a:t>
            </a:r>
            <a:endParaRPr lang="da-DK"/>
          </a:p>
          <a:p>
            <a:pPr>
              <a:defRPr/>
            </a:pPr>
            <a:r>
              <a:rPr lang="da-DK"/>
              <a:t>Regulerende faktorer:</a:t>
            </a:r>
            <a:endParaRPr lang="da-DK"/>
          </a:p>
          <a:p>
            <a:pPr>
              <a:buFont typeface="+mj-lt"/>
              <a:buAutoNum type="arabicPeriod"/>
              <a:defRPr/>
            </a:pPr>
            <a:r>
              <a:rPr lang="da-DK"/>
              <a:t>Sympatiske nervesystem (påvirker minutvolumen)</a:t>
            </a:r>
            <a:endParaRPr lang="da-DK"/>
          </a:p>
          <a:p>
            <a:pPr>
              <a:buFont typeface="+mj-lt"/>
              <a:buAutoNum type="arabicPeriod"/>
              <a:defRPr/>
            </a:pPr>
            <a:r>
              <a:rPr lang="da-DK"/>
              <a:t>Renin-angiotensin-aldosteron</a:t>
            </a:r>
            <a:r>
              <a:rPr lang="da-DK"/>
              <a:t> system (RAAS) (påvirker karmodstand)</a:t>
            </a:r>
            <a:endParaRPr lang="da-DK"/>
          </a:p>
          <a:p>
            <a:pPr>
              <a:buFont typeface="+mj-lt"/>
              <a:buAutoNum type="arabicPeriod"/>
              <a:defRPr/>
            </a:pPr>
            <a:r>
              <a:rPr lang="da-DK"/>
              <a:t>Nyrernes regulering af plasmavolumen</a:t>
            </a:r>
            <a:endParaRPr lang="da-DK"/>
          </a:p>
          <a:p>
            <a:pPr>
              <a:defRPr/>
            </a:pPr>
            <a:br>
              <a:rPr lang="da-DK"/>
            </a:br>
            <a:endParaRPr lang="da-DK"/>
          </a:p>
        </p:txBody>
      </p:sp>
      <p:sp>
        <p:nvSpPr>
          <p:cNvPr id="273467728"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99981459" name="Pladsholder til slidebillede 1"/>
          <p:cNvSpPr>
            <a:spLocks noChangeAspect="1" noGrp="1" noRot="1"/>
          </p:cNvSpPr>
          <p:nvPr>
            <p:ph type="sldImg"/>
          </p:nvPr>
        </p:nvSpPr>
        <p:spPr bwMode="auto"/>
      </p:sp>
      <p:sp>
        <p:nvSpPr>
          <p:cNvPr id="1540227298" name="Pladsholder til noter 2"/>
          <p:cNvSpPr>
            <a:spLocks noGrp="1"/>
          </p:cNvSpPr>
          <p:nvPr>
            <p:ph type="body" idx="1"/>
          </p:nvPr>
        </p:nvSpPr>
        <p:spPr bwMode="auto"/>
        <p:txBody>
          <a:bodyPr/>
          <a:lstStyle/>
          <a:p>
            <a:pPr>
              <a:defRPr/>
            </a:pPr>
            <a:r>
              <a:rPr lang="da-DK"/>
              <a:t>I skal vide at det er hyppigt – i behøver ikke vide hvor mange %</a:t>
            </a:r>
            <a:endParaRPr lang="da-DK"/>
          </a:p>
          <a:p>
            <a:pPr>
              <a:defRPr/>
            </a:pPr>
            <a:endParaRPr lang="da-DK"/>
          </a:p>
          <a:p>
            <a:pPr>
              <a:defRPr/>
            </a:pPr>
            <a:r>
              <a:rPr lang="da-DK"/>
              <a:t>Forhøjet blodtryk = hvileblodtryk ≥140/90 </a:t>
            </a:r>
            <a:r>
              <a:rPr lang="da-DK"/>
              <a:t>mmHg</a:t>
            </a:r>
            <a:r>
              <a:rPr lang="da-DK"/>
              <a:t> </a:t>
            </a:r>
            <a:endParaRPr lang="da-DK"/>
          </a:p>
          <a:p>
            <a:pPr>
              <a:defRPr/>
            </a:pPr>
            <a:r>
              <a:rPr lang="da-DK"/>
              <a:t>Skal bekræftes med hjemmemålinger 95% har essentiel hypertension (uden påviselig årsag)</a:t>
            </a:r>
            <a:endParaRPr lang="da-DK"/>
          </a:p>
          <a:p>
            <a:pPr>
              <a:defRPr/>
            </a:pPr>
            <a:r>
              <a:rPr lang="da-DK"/>
              <a:t> Rammer 10-20% af den danske befolkning Prævalens stiger med alderen</a:t>
            </a:r>
            <a:endParaRPr lang="da-DK"/>
          </a:p>
        </p:txBody>
      </p:sp>
      <p:sp>
        <p:nvSpPr>
          <p:cNvPr id="1807158496"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19161627" name="Pladsholder til slidebillede 1"/>
          <p:cNvSpPr>
            <a:spLocks noChangeAspect="1" noGrp="1" noRot="1"/>
          </p:cNvSpPr>
          <p:nvPr>
            <p:ph type="sldImg"/>
          </p:nvPr>
        </p:nvSpPr>
        <p:spPr bwMode="auto"/>
      </p:sp>
      <p:sp>
        <p:nvSpPr>
          <p:cNvPr id="764937730" name="Pladsholder til noter 2"/>
          <p:cNvSpPr>
            <a:spLocks noGrp="1"/>
          </p:cNvSpPr>
          <p:nvPr>
            <p:ph type="body" idx="1"/>
          </p:nvPr>
        </p:nvSpPr>
        <p:spPr bwMode="auto"/>
        <p:txBody>
          <a:bodyPr/>
          <a:lstStyle/>
          <a:p>
            <a:pPr>
              <a:defRPr/>
            </a:pPr>
            <a:r>
              <a:rPr lang="da-DK"/>
              <a:t>Behøver ikke kunne det udenad, </a:t>
            </a:r>
            <a:r>
              <a:rPr lang="da-DK"/>
              <a:t>me</a:t>
            </a:r>
            <a:r>
              <a:rPr lang="da-DK"/>
              <a:t>. have en forståelse af det – fx kunne nævne et par stykker.</a:t>
            </a:r>
            <a:endParaRPr lang="da-DK"/>
          </a:p>
          <a:p>
            <a:pPr>
              <a:defRPr/>
            </a:pPr>
            <a:r>
              <a:rPr lang="da-DK"/>
              <a:t>Som så ofte rimelig intuitivt.  </a:t>
            </a:r>
            <a:endParaRPr lang="da-DK"/>
          </a:p>
        </p:txBody>
      </p:sp>
      <p:sp>
        <p:nvSpPr>
          <p:cNvPr id="367397613"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5634488" name="Slide Image Placeholder 1"/>
          <p:cNvSpPr>
            <a:spLocks noChangeAspect="1" noGrp="1" noRot="1"/>
          </p:cNvSpPr>
          <p:nvPr>
            <p:ph type="sldImg"/>
          </p:nvPr>
        </p:nvSpPr>
        <p:spPr bwMode="auto"/>
      </p:sp>
      <p:sp>
        <p:nvSpPr>
          <p:cNvPr id="594792231" name="Notes Placeholder 2"/>
          <p:cNvSpPr>
            <a:spLocks noGrp="1"/>
          </p:cNvSpPr>
          <p:nvPr>
            <p:ph type="body" idx="1"/>
          </p:nvPr>
        </p:nvSpPr>
        <p:spPr bwMode="auto"/>
        <p:txBody>
          <a:bodyPr/>
          <a:lstStyle/>
          <a:p>
            <a:pPr>
              <a:defRPr/>
            </a:pPr>
            <a:r>
              <a:rPr lang="da-DK"/>
              <a:t>Det vigtigste at huske: Oftest ASYMPTOMATISK! </a:t>
            </a:r>
            <a:endParaRPr lang="da-DK"/>
          </a:p>
          <a:p>
            <a:pPr>
              <a:defRPr/>
            </a:pPr>
            <a:r>
              <a:rPr lang="da-DK"/>
              <a:t>Derfor kaldes hypertension også "den tavse dræber”</a:t>
            </a:r>
            <a:endParaRPr lang="da-DK"/>
          </a:p>
          <a:p>
            <a:pPr>
              <a:defRPr/>
            </a:pPr>
            <a:r>
              <a:rPr lang="da-DK"/>
              <a:t>Mange opdages tilfældigt ved rutinekontrol</a:t>
            </a:r>
            <a:endParaRPr lang="da-DK"/>
          </a:p>
          <a:p>
            <a:pPr>
              <a:defRPr/>
            </a:pPr>
            <a:r>
              <a:rPr lang="da-DK"/>
              <a:t>Grundregel:</a:t>
            </a:r>
            <a:endParaRPr lang="da-DK"/>
          </a:p>
          <a:p>
            <a:pPr>
              <a:buFont typeface="Arial"/>
              <a:buChar char="•"/>
              <a:defRPr/>
            </a:pPr>
            <a:r>
              <a:rPr lang="da-DK"/>
              <a:t>Hypertension er som udgangspunkt asymptomatisk</a:t>
            </a:r>
            <a:endParaRPr lang="da-DK"/>
          </a:p>
          <a:p>
            <a:pPr>
              <a:buFont typeface="Arial"/>
              <a:buChar char="•"/>
              <a:defRPr/>
            </a:pPr>
            <a:r>
              <a:rPr lang="da-DK"/>
              <a:t>Mange tror fejlagtigt at forhøjet blodtryk altid giver symptomer</a:t>
            </a:r>
            <a:endParaRPr lang="da-DK"/>
          </a:p>
          <a:p>
            <a:pPr>
              <a:defRPr/>
            </a:pPr>
            <a:r>
              <a:rPr lang="da-DK" b="1"/>
              <a:t>Mulige </a:t>
            </a:r>
            <a:r>
              <a:rPr lang="da-DK"/>
              <a:t>symptomer ved meget højt blodtryk:</a:t>
            </a:r>
            <a:endParaRPr lang="da-DK"/>
          </a:p>
          <a:p>
            <a:pPr>
              <a:buFont typeface="+mj-lt"/>
              <a:buAutoNum type="arabicPeriod"/>
              <a:defRPr/>
            </a:pPr>
            <a:r>
              <a:rPr lang="da-DK"/>
              <a:t>Ved malign/accelereret hypertension (&gt;200/120 </a:t>
            </a:r>
            <a:r>
              <a:rPr lang="da-DK"/>
              <a:t>mmHg</a:t>
            </a:r>
            <a:r>
              <a:rPr lang="da-DK"/>
              <a:t>): </a:t>
            </a:r>
            <a:endParaRPr lang="da-DK"/>
          </a:p>
          <a:p>
            <a:pPr marL="742950" lvl="1" indent="-285750">
              <a:buFont typeface="+mj-lt"/>
              <a:buAutoNum type="arabicPeriod"/>
              <a:defRPr/>
            </a:pPr>
            <a:r>
              <a:rPr lang="da-DK"/>
              <a:t>Hovedpine (især i nakken/baghovedet)</a:t>
            </a:r>
            <a:endParaRPr lang="da-DK"/>
          </a:p>
          <a:p>
            <a:pPr marL="742950" lvl="1" indent="-285750">
              <a:buFont typeface="+mj-lt"/>
              <a:buAutoNum type="arabicPeriod"/>
              <a:defRPr/>
            </a:pPr>
            <a:r>
              <a:rPr lang="da-DK"/>
              <a:t>Svimmelhed</a:t>
            </a:r>
            <a:endParaRPr lang="da-DK"/>
          </a:p>
          <a:p>
            <a:pPr marL="742950" lvl="1" indent="-285750">
              <a:buFont typeface="+mj-lt"/>
              <a:buAutoNum type="arabicPeriod"/>
              <a:defRPr/>
            </a:pPr>
            <a:r>
              <a:rPr lang="da-DK"/>
              <a:t>Næseblod</a:t>
            </a:r>
            <a:endParaRPr lang="da-DK"/>
          </a:p>
          <a:p>
            <a:pPr marL="742950" lvl="1" indent="-285750">
              <a:buFont typeface="+mj-lt"/>
              <a:buAutoNum type="arabicPeriod"/>
              <a:defRPr/>
            </a:pPr>
            <a:r>
              <a:rPr lang="da-DK"/>
              <a:t>Synsforstyrrelser</a:t>
            </a:r>
            <a:endParaRPr lang="da-DK"/>
          </a:p>
          <a:p>
            <a:pPr marL="742950" lvl="1" indent="-285750">
              <a:buFont typeface="+mj-lt"/>
              <a:buAutoNum type="arabicPeriod"/>
              <a:defRPr/>
            </a:pPr>
            <a:r>
              <a:rPr lang="da-DK"/>
              <a:t>Kvalme</a:t>
            </a:r>
            <a:endParaRPr lang="da-DK"/>
          </a:p>
          <a:p>
            <a:pPr marL="742950" lvl="1" indent="-285750">
              <a:buFont typeface="+mj-lt"/>
              <a:buAutoNum type="arabicPeriod"/>
              <a:defRPr/>
            </a:pPr>
            <a:r>
              <a:rPr lang="da-DK"/>
              <a:t>Træthed</a:t>
            </a:r>
            <a:endParaRPr lang="da-DK"/>
          </a:p>
          <a:p>
            <a:pPr>
              <a:buFont typeface="+mj-lt"/>
              <a:buAutoNum type="arabicPeriod"/>
              <a:defRPr/>
            </a:pPr>
            <a:r>
              <a:rPr lang="da-DK"/>
              <a:t>Almindelig hypertension: </a:t>
            </a:r>
            <a:endParaRPr lang="da-DK"/>
          </a:p>
          <a:p>
            <a:pPr marL="742950" lvl="1" indent="-285750">
              <a:buFont typeface="+mj-lt"/>
              <a:buAutoNum type="arabicPeriod"/>
              <a:defRPr/>
            </a:pPr>
            <a:r>
              <a:rPr lang="da-DK"/>
              <a:t>Reelt ingen specifikke symptomer</a:t>
            </a:r>
            <a:endParaRPr lang="da-DK"/>
          </a:p>
          <a:p>
            <a:pPr marL="742950" lvl="1" indent="-285750">
              <a:buFont typeface="+mj-lt"/>
              <a:buAutoNum type="arabicPeriod"/>
              <a:defRPr/>
            </a:pPr>
            <a:r>
              <a:rPr lang="da-DK"/>
              <a:t>Mange af de symptomer patienter tilskriver forhøjet blodtryk, skyldes ofte andre forhold</a:t>
            </a:r>
            <a:endParaRPr lang="da-DK"/>
          </a:p>
          <a:p>
            <a:pPr marL="742950" lvl="1" indent="-285750">
              <a:buFont typeface="+mj-lt"/>
              <a:buAutoNum type="arabicPeriod"/>
              <a:defRPr/>
            </a:pPr>
            <a:r>
              <a:rPr lang="da-DK"/>
              <a:t>Eller er symptomer på følgesygdomme/komplikationer</a:t>
            </a:r>
            <a:endParaRPr lang="da-DK"/>
          </a:p>
          <a:p>
            <a:pPr>
              <a:defRPr/>
            </a:pPr>
            <a:r>
              <a:rPr lang="da-DK"/>
              <a:t>Hvad patienter ofte fejlagtigt tilskriver hypertension:</a:t>
            </a:r>
            <a:endParaRPr lang="da-DK"/>
          </a:p>
          <a:p>
            <a:pPr>
              <a:buFont typeface="Arial"/>
              <a:buChar char="•"/>
              <a:defRPr/>
            </a:pPr>
            <a:r>
              <a:rPr lang="da-DK"/>
              <a:t>Hovedpine</a:t>
            </a:r>
            <a:endParaRPr lang="da-DK"/>
          </a:p>
          <a:p>
            <a:pPr>
              <a:buFont typeface="Arial"/>
              <a:buChar char="•"/>
              <a:defRPr/>
            </a:pPr>
            <a:r>
              <a:rPr lang="da-DK"/>
              <a:t>Svimmelhed</a:t>
            </a:r>
            <a:endParaRPr lang="da-DK"/>
          </a:p>
          <a:p>
            <a:pPr>
              <a:buFont typeface="Arial"/>
              <a:buChar char="•"/>
              <a:defRPr/>
            </a:pPr>
            <a:r>
              <a:rPr lang="da-DK"/>
              <a:t>Træthed</a:t>
            </a:r>
            <a:endParaRPr lang="da-DK"/>
          </a:p>
          <a:p>
            <a:pPr>
              <a:buFont typeface="Arial"/>
              <a:buChar char="•"/>
              <a:defRPr/>
            </a:pPr>
            <a:r>
              <a:rPr lang="da-DK"/>
              <a:t>Rødmen</a:t>
            </a:r>
            <a:endParaRPr lang="da-DK"/>
          </a:p>
          <a:p>
            <a:pPr>
              <a:buFont typeface="Arial"/>
              <a:buChar char="•"/>
              <a:defRPr/>
            </a:pPr>
            <a:r>
              <a:rPr lang="da-DK"/>
              <a:t>Nervøsitet</a:t>
            </a:r>
            <a:endParaRPr lang="da-DK"/>
          </a:p>
          <a:p>
            <a:pPr>
              <a:buFont typeface="Arial"/>
              <a:buChar char="•"/>
              <a:defRPr/>
            </a:pPr>
            <a:r>
              <a:rPr lang="da-DK"/>
              <a:t>Hjertebanken</a:t>
            </a:r>
            <a:endParaRPr lang="da-DK"/>
          </a:p>
          <a:p>
            <a:pPr>
              <a:defRPr/>
            </a:pPr>
            <a:r>
              <a:rPr lang="da-DK"/>
              <a:t>Vigtigt at understrege:</a:t>
            </a:r>
            <a:endParaRPr lang="da-DK"/>
          </a:p>
          <a:p>
            <a:pPr>
              <a:buFont typeface="Arial"/>
              <a:buChar char="•"/>
              <a:defRPr/>
            </a:pPr>
            <a:r>
              <a:rPr lang="da-DK"/>
              <a:t>Disse symptomer er IKKE pålidelige indikatorer for hypertension</a:t>
            </a:r>
            <a:endParaRPr lang="da-DK"/>
          </a:p>
          <a:p>
            <a:pPr>
              <a:buFont typeface="Arial"/>
              <a:buChar char="•"/>
              <a:defRPr/>
            </a:pPr>
            <a:r>
              <a:rPr lang="da-DK"/>
              <a:t>Man kan ikke mærke om man har forhøjet blodtryk</a:t>
            </a:r>
            <a:endParaRPr lang="da-DK"/>
          </a:p>
          <a:p>
            <a:pPr>
              <a:buFont typeface="Arial"/>
              <a:buChar char="•"/>
              <a:defRPr/>
            </a:pPr>
            <a:r>
              <a:rPr lang="da-DK"/>
              <a:t>Eneste sikre metode er at måle blodtrykket</a:t>
            </a:r>
            <a:endParaRPr lang="da-DK"/>
          </a:p>
          <a:p>
            <a:pPr>
              <a:buFont typeface="Arial"/>
              <a:buChar char="•"/>
              <a:defRPr/>
            </a:pPr>
            <a:r>
              <a:rPr lang="da-DK"/>
              <a:t>Dette er grunden til at regelmæssig blodtryksmåling er vigtig</a:t>
            </a:r>
            <a:endParaRPr lang="da-DK"/>
          </a:p>
          <a:p>
            <a:pPr>
              <a:buFont typeface="Arial"/>
              <a:buChar char="•"/>
              <a:defRPr/>
            </a:pPr>
            <a:r>
              <a:rPr lang="da-DK"/>
              <a:t>Især hos personer med risikofaktorer</a:t>
            </a:r>
            <a:endParaRPr lang="da-DK"/>
          </a:p>
          <a:p>
            <a:pPr>
              <a:defRPr/>
            </a:pPr>
            <a:r>
              <a:rPr lang="da-DK"/>
              <a:t>Dette er særligt vigtigt for fysioterapeuter at vide:</a:t>
            </a:r>
            <a:endParaRPr lang="da-DK"/>
          </a:p>
          <a:p>
            <a:pPr>
              <a:buFont typeface="Arial"/>
              <a:buChar char="•"/>
              <a:defRPr/>
            </a:pPr>
            <a:r>
              <a:rPr lang="da-DK"/>
              <a:t>Kan ikke stole på at patienter selv kan mærke hvis deres blodtryk er for højt</a:t>
            </a:r>
            <a:endParaRPr lang="da-DK"/>
          </a:p>
          <a:p>
            <a:pPr>
              <a:buFont typeface="Arial"/>
              <a:buChar char="•"/>
              <a:defRPr/>
            </a:pPr>
            <a:r>
              <a:rPr lang="da-DK"/>
              <a:t>Vigtigt at måle blodtryk regelmæssigt hos risikopatienter før træning</a:t>
            </a:r>
            <a:endParaRPr lang="da-DK"/>
          </a:p>
          <a:p>
            <a:pPr>
              <a:buFont typeface="Arial"/>
              <a:buChar char="•"/>
              <a:defRPr/>
            </a:pPr>
            <a:r>
              <a:rPr lang="da-DK"/>
              <a:t>Ved symptomer under træning: Altid måle blodtryk frem for at stole på patientens fornemmelse</a:t>
            </a:r>
            <a:endParaRPr lang="da-DK"/>
          </a:p>
          <a:p>
            <a:pPr>
              <a:defRPr/>
            </a:pPr>
            <a:endParaRPr lang="da-DK"/>
          </a:p>
        </p:txBody>
      </p:sp>
      <p:sp>
        <p:nvSpPr>
          <p:cNvPr id="850964773"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03876337" name="Pladsholder til slidebillede 1"/>
          <p:cNvSpPr>
            <a:spLocks noChangeAspect="1" noGrp="1" noRot="1"/>
          </p:cNvSpPr>
          <p:nvPr>
            <p:ph type="sldImg"/>
          </p:nvPr>
        </p:nvSpPr>
        <p:spPr bwMode="auto"/>
      </p:sp>
      <p:sp>
        <p:nvSpPr>
          <p:cNvPr id="174830691" name="Pladsholder til noter 2"/>
          <p:cNvSpPr>
            <a:spLocks noGrp="1"/>
          </p:cNvSpPr>
          <p:nvPr>
            <p:ph type="body" idx="1"/>
          </p:nvPr>
        </p:nvSpPr>
        <p:spPr bwMode="auto"/>
        <p:txBody>
          <a:bodyPr/>
          <a:lstStyle/>
          <a:p>
            <a:pPr>
              <a:defRPr/>
            </a:pPr>
            <a:r>
              <a:rPr lang="da-DK"/>
              <a:t>Skal have en forståelse for dette. </a:t>
            </a:r>
            <a:endParaRPr lang="da-DK"/>
          </a:p>
          <a:p>
            <a:pPr>
              <a:defRPr/>
            </a:pPr>
            <a:r>
              <a:rPr lang="da-DK"/>
              <a:t>Hvad kan forhøjet </a:t>
            </a:r>
            <a:r>
              <a:rPr lang="da-DK"/>
              <a:t>blodtry</a:t>
            </a:r>
            <a:r>
              <a:rPr lang="da-DK"/>
              <a:t> føre til?</a:t>
            </a:r>
            <a:endParaRPr lang="da-DK"/>
          </a:p>
          <a:p>
            <a:pPr>
              <a:defRPr/>
            </a:pPr>
            <a:endParaRPr lang="da-DK"/>
          </a:p>
          <a:p>
            <a:pPr>
              <a:defRPr/>
            </a:pPr>
            <a:r>
              <a:rPr lang="da-DK"/>
              <a:t>Komplikationer ved ubehandlet hypertension Øget risiko for:</a:t>
            </a:r>
            <a:endParaRPr lang="da-DK"/>
          </a:p>
          <a:p>
            <a:pPr>
              <a:buFont typeface="Arial"/>
              <a:buChar char="•"/>
              <a:defRPr/>
            </a:pPr>
            <a:r>
              <a:rPr lang="da-DK"/>
              <a:t>Iskæmisk hjertesygdom</a:t>
            </a:r>
            <a:endParaRPr lang="da-DK"/>
          </a:p>
          <a:p>
            <a:pPr>
              <a:buFont typeface="Arial"/>
              <a:buChar char="•"/>
              <a:defRPr/>
            </a:pPr>
            <a:r>
              <a:rPr lang="da-DK"/>
              <a:t>Nyresvigt</a:t>
            </a:r>
            <a:endParaRPr lang="da-DK"/>
          </a:p>
          <a:p>
            <a:pPr>
              <a:buFont typeface="Arial"/>
              <a:buChar char="•"/>
              <a:defRPr/>
            </a:pPr>
            <a:r>
              <a:rPr lang="da-DK"/>
              <a:t>Hjertesvigt</a:t>
            </a:r>
            <a:endParaRPr lang="da-DK"/>
          </a:p>
          <a:p>
            <a:pPr>
              <a:buFont typeface="Arial"/>
              <a:buChar char="•"/>
              <a:defRPr/>
            </a:pPr>
            <a:r>
              <a:rPr lang="da-DK"/>
              <a:t>Demens</a:t>
            </a:r>
            <a:endParaRPr lang="da-DK"/>
          </a:p>
          <a:p>
            <a:pPr>
              <a:buFont typeface="Arial"/>
              <a:buChar char="•"/>
              <a:defRPr/>
            </a:pPr>
            <a:r>
              <a:rPr lang="da-DK"/>
              <a:t>Hjerneblødning</a:t>
            </a:r>
            <a:endParaRPr lang="da-DK"/>
          </a:p>
          <a:p>
            <a:pPr>
              <a:buFont typeface="Arial"/>
              <a:buChar char="•"/>
              <a:defRPr/>
            </a:pPr>
            <a:r>
              <a:rPr lang="da-DK"/>
              <a:t>Blindhed</a:t>
            </a:r>
            <a:endParaRPr lang="da-DK"/>
          </a:p>
          <a:p>
            <a:pPr>
              <a:defRPr/>
            </a:pPr>
            <a:r>
              <a:rPr lang="da-DK"/>
              <a:t> </a:t>
            </a:r>
            <a:endParaRPr lang="da-DK"/>
          </a:p>
        </p:txBody>
      </p:sp>
      <p:sp>
        <p:nvSpPr>
          <p:cNvPr id="534915607"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77032093" name="Pladsholder til slidebillede 1"/>
          <p:cNvSpPr>
            <a:spLocks noChangeAspect="1" noGrp="1" noRot="1"/>
          </p:cNvSpPr>
          <p:nvPr>
            <p:ph type="sldImg"/>
          </p:nvPr>
        </p:nvSpPr>
        <p:spPr bwMode="auto"/>
      </p:sp>
      <p:sp>
        <p:nvSpPr>
          <p:cNvPr id="2138999488" name="Pladsholder til noter 2"/>
          <p:cNvSpPr>
            <a:spLocks noGrp="1"/>
          </p:cNvSpPr>
          <p:nvPr>
            <p:ph type="body" idx="1"/>
          </p:nvPr>
        </p:nvSpPr>
        <p:spPr bwMode="auto"/>
        <p:txBody>
          <a:bodyPr/>
          <a:lstStyle/>
          <a:p>
            <a:pPr>
              <a:buFont typeface="+mj-lt"/>
              <a:buNone/>
              <a:defRPr/>
            </a:pPr>
            <a:r>
              <a:rPr lang="da-DK"/>
              <a:t>KRAM-faktorer: </a:t>
            </a:r>
            <a:endParaRPr lang="da-DK"/>
          </a:p>
          <a:p>
            <a:pPr marL="742950" lvl="1" indent="-285750">
              <a:buFont typeface="+mj-lt"/>
              <a:buAutoNum type="arabicPeriod"/>
              <a:defRPr/>
            </a:pPr>
            <a:r>
              <a:rPr lang="da-DK"/>
              <a:t>Kost (særligt saltreduktion)</a:t>
            </a:r>
            <a:endParaRPr lang="da-DK"/>
          </a:p>
          <a:p>
            <a:pPr marL="742950" lvl="1" indent="-285750">
              <a:buFont typeface="+mj-lt"/>
              <a:buAutoNum type="arabicPeriod"/>
              <a:defRPr/>
            </a:pPr>
            <a:r>
              <a:rPr lang="da-DK"/>
              <a:t>Rygestop</a:t>
            </a:r>
            <a:endParaRPr lang="da-DK"/>
          </a:p>
          <a:p>
            <a:pPr marL="742950" lvl="1" indent="-285750">
              <a:buFont typeface="+mj-lt"/>
              <a:buAutoNum type="arabicPeriod"/>
              <a:defRPr/>
            </a:pPr>
            <a:r>
              <a:rPr lang="da-DK"/>
              <a:t>Alkoholreduktion</a:t>
            </a:r>
            <a:endParaRPr lang="da-DK"/>
          </a:p>
          <a:p>
            <a:pPr marL="742950" lvl="1" indent="-285750">
              <a:buFont typeface="+mj-lt"/>
              <a:buAutoNum type="arabicPeriod"/>
              <a:defRPr/>
            </a:pPr>
            <a:r>
              <a:rPr lang="da-DK"/>
              <a:t>Motion</a:t>
            </a:r>
            <a:endParaRPr lang="da-DK"/>
          </a:p>
          <a:p>
            <a:pPr marL="742950" lvl="1" indent="-285750">
              <a:buFont typeface="+mj-lt"/>
              <a:buAutoNum type="arabicPeriod"/>
              <a:defRPr/>
            </a:pPr>
            <a:endParaRPr lang="da-DK"/>
          </a:p>
          <a:p>
            <a:pPr>
              <a:buFont typeface="+mj-lt"/>
              <a:buAutoNum type="arabicPeriod"/>
              <a:defRPr/>
            </a:pPr>
            <a:r>
              <a:rPr lang="da-DK"/>
              <a:t>Medicinsk behandling (VVS-princippet): I skal ikke kunne de enkelte præparater, men forstå </a:t>
            </a:r>
            <a:r>
              <a:rPr lang="da-DK"/>
              <a:t>principet</a:t>
            </a:r>
            <a:r>
              <a:rPr lang="da-DK"/>
              <a:t>!</a:t>
            </a:r>
            <a:endParaRPr lang="da-DK"/>
          </a:p>
          <a:p>
            <a:pPr>
              <a:buFont typeface="+mj-lt"/>
              <a:buAutoNum type="arabicPeriod"/>
              <a:defRPr/>
            </a:pPr>
            <a:r>
              <a:rPr lang="da-DK"/>
              <a:t>A = ACE-hæmmer/ATII-antagonist: "Optimerer" rørsystemet (RAAS) </a:t>
            </a:r>
            <a:endParaRPr lang="da-DK"/>
          </a:p>
          <a:p>
            <a:pPr>
              <a:buFont typeface="+mj-lt"/>
              <a:buAutoNum type="arabicPeriod"/>
              <a:defRPr/>
            </a:pPr>
            <a:r>
              <a:rPr lang="da-DK"/>
              <a:t>B = Betablokker: Svækker pumpen </a:t>
            </a:r>
            <a:endParaRPr lang="da-DK"/>
          </a:p>
          <a:p>
            <a:pPr>
              <a:buFont typeface="+mj-lt"/>
              <a:buAutoNum type="arabicPeriod"/>
              <a:defRPr/>
            </a:pPr>
            <a:r>
              <a:rPr lang="da-DK"/>
              <a:t>C = Calciumkanalblokker: Udvider rørene </a:t>
            </a:r>
            <a:endParaRPr lang="da-DK"/>
          </a:p>
          <a:p>
            <a:pPr>
              <a:buFont typeface="+mj-lt"/>
              <a:buAutoNum type="arabicPeriod"/>
              <a:defRPr/>
            </a:pPr>
            <a:r>
              <a:rPr lang="da-DK"/>
              <a:t>D = </a:t>
            </a:r>
            <a:r>
              <a:rPr lang="da-DK"/>
              <a:t>Diuretika</a:t>
            </a:r>
            <a:r>
              <a:rPr lang="da-DK"/>
              <a:t> (</a:t>
            </a:r>
            <a:r>
              <a:rPr lang="da-DK"/>
              <a:t>thiazid</a:t>
            </a:r>
            <a:r>
              <a:rPr lang="da-DK"/>
              <a:t>): Tapper vand af systemet</a:t>
            </a:r>
            <a:endParaRPr lang="da-DK"/>
          </a:p>
          <a:p>
            <a:pPr>
              <a:buFont typeface="+mj-lt"/>
              <a:buAutoNum type="arabicPeriod"/>
              <a:defRPr/>
            </a:pPr>
            <a:endParaRPr lang="da-DK"/>
          </a:p>
          <a:p>
            <a:pPr>
              <a:defRPr/>
            </a:pPr>
            <a:r>
              <a:rPr lang="da-DK" b="1"/>
              <a:t>Vigtigt for fysioterapeuter:</a:t>
            </a:r>
            <a:endParaRPr lang="da-DK" b="1"/>
          </a:p>
          <a:p>
            <a:pPr>
              <a:buFont typeface="Arial"/>
              <a:buChar char="•"/>
              <a:defRPr/>
            </a:pPr>
            <a:r>
              <a:rPr lang="da-DK"/>
              <a:t>Regelmæssig motion er en vigtig del af behandlingen</a:t>
            </a:r>
            <a:endParaRPr lang="da-DK"/>
          </a:p>
          <a:p>
            <a:pPr>
              <a:buFont typeface="Arial"/>
              <a:buChar char="•"/>
              <a:defRPr/>
            </a:pPr>
            <a:r>
              <a:rPr lang="da-DK"/>
              <a:t>Ved svær hypertension bør træningsintensitet tilpasses</a:t>
            </a:r>
            <a:endParaRPr lang="da-DK"/>
          </a:p>
          <a:p>
            <a:pPr>
              <a:buFont typeface="Arial"/>
              <a:buChar char="•"/>
              <a:defRPr/>
            </a:pPr>
            <a:r>
              <a:rPr lang="da-DK"/>
              <a:t>Vær opmærksom på medicinbivirkninger ved træning (særligt betablokkere: </a:t>
            </a:r>
            <a:r>
              <a:rPr lang="da-DK"/>
              <a:t>ortostatisk</a:t>
            </a:r>
            <a:r>
              <a:rPr lang="da-DK"/>
              <a:t> hypotension)</a:t>
            </a:r>
            <a:endParaRPr lang="da-DK"/>
          </a:p>
          <a:p>
            <a:pPr>
              <a:buFont typeface="Arial"/>
              <a:buChar char="•"/>
              <a:defRPr/>
            </a:pPr>
            <a:r>
              <a:rPr lang="da-DK"/>
              <a:t>Observer blodtryk før/under/efter træning hos </a:t>
            </a:r>
            <a:r>
              <a:rPr lang="da-DK"/>
              <a:t>nydiagnosticerede</a:t>
            </a:r>
            <a:endParaRPr lang="da-DK"/>
          </a:p>
          <a:p>
            <a:pPr>
              <a:buFont typeface="Arial"/>
              <a:buChar char="•"/>
              <a:defRPr/>
            </a:pPr>
            <a:r>
              <a:rPr lang="da-DK"/>
              <a:t>Særlig opmærksomhed ved styrketræning (kan give forbigående BT-stigning)</a:t>
            </a:r>
            <a:endParaRPr lang="da-DK"/>
          </a:p>
          <a:p>
            <a:pPr>
              <a:defRPr/>
            </a:pPr>
            <a:endParaRPr lang="da-DK"/>
          </a:p>
        </p:txBody>
      </p:sp>
      <p:sp>
        <p:nvSpPr>
          <p:cNvPr id="631246543"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48612230" name="Pladsholder til slidebillede 1"/>
          <p:cNvSpPr>
            <a:spLocks noChangeAspect="1" noGrp="1" noRot="1"/>
          </p:cNvSpPr>
          <p:nvPr>
            <p:ph type="sldImg"/>
          </p:nvPr>
        </p:nvSpPr>
        <p:spPr bwMode="auto"/>
      </p:sp>
      <p:sp>
        <p:nvSpPr>
          <p:cNvPr id="123180336" name="Pladsholder til noter 2"/>
          <p:cNvSpPr>
            <a:spLocks noGrp="1"/>
          </p:cNvSpPr>
          <p:nvPr>
            <p:ph type="body" idx="1"/>
          </p:nvPr>
        </p:nvSpPr>
        <p:spPr bwMode="auto"/>
        <p:txBody>
          <a:bodyPr/>
          <a:lstStyle/>
          <a:p>
            <a:pPr>
              <a:defRPr/>
            </a:pPr>
            <a:r>
              <a:rPr lang="da-DK" b="1"/>
              <a:t>Hvad gør i hvis i observerer dette hos en patient/klient?</a:t>
            </a:r>
            <a:endParaRPr lang="da-DK" b="1"/>
          </a:p>
          <a:p>
            <a:pPr>
              <a:defRPr/>
            </a:pPr>
            <a:r>
              <a:rPr lang="da-DK"/>
              <a:t>Hvis i ser en pt. med dette, så spørg lige om de har været til læge ift. kolesterol – De har HØJ risiko for blodpropper! </a:t>
            </a:r>
            <a:endParaRPr lang="da-DK"/>
          </a:p>
        </p:txBody>
      </p:sp>
      <p:sp>
        <p:nvSpPr>
          <p:cNvPr id="602829227"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104170790" name="Slide Image Placeholder 1"/>
          <p:cNvSpPr>
            <a:spLocks noChangeAspect="1" noGrp="1" noRot="1"/>
          </p:cNvSpPr>
          <p:nvPr>
            <p:ph type="sldImg"/>
          </p:nvPr>
        </p:nvSpPr>
        <p:spPr bwMode="auto"/>
      </p:sp>
      <p:sp>
        <p:nvSpPr>
          <p:cNvPr id="909404858" name="Notes Placeholder 2"/>
          <p:cNvSpPr>
            <a:spLocks noGrp="1"/>
          </p:cNvSpPr>
          <p:nvPr>
            <p:ph type="body" idx="1"/>
          </p:nvPr>
        </p:nvSpPr>
        <p:spPr bwMode="auto"/>
        <p:txBody>
          <a:bodyPr/>
          <a:lstStyle/>
          <a:p>
            <a:pPr>
              <a:defRPr/>
            </a:pPr>
            <a:endParaRPr lang="da-DK"/>
          </a:p>
        </p:txBody>
      </p:sp>
      <p:sp>
        <p:nvSpPr>
          <p:cNvPr id="1055354766"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84809733" name="Pladsholder til slidebillede 1"/>
          <p:cNvSpPr>
            <a:spLocks noChangeAspect="1" noGrp="1" noRot="1"/>
          </p:cNvSpPr>
          <p:nvPr>
            <p:ph type="sldImg"/>
          </p:nvPr>
        </p:nvSpPr>
        <p:spPr bwMode="auto"/>
      </p:sp>
      <p:sp>
        <p:nvSpPr>
          <p:cNvPr id="1528641376" name="Pladsholder til noter 2"/>
          <p:cNvSpPr>
            <a:spLocks noGrp="1"/>
          </p:cNvSpPr>
          <p:nvPr>
            <p:ph type="body" idx="1"/>
          </p:nvPr>
        </p:nvSpPr>
        <p:spPr bwMode="auto"/>
        <p:txBody>
          <a:bodyPr/>
          <a:lstStyle/>
          <a:p>
            <a:pPr>
              <a:defRPr/>
            </a:pPr>
            <a:r>
              <a:rPr lang="da-DK"/>
              <a:t>Den her figur er god at have i baghovedet. </a:t>
            </a:r>
            <a:r>
              <a:rPr lang="da-DK"/>
              <a:t>Evt</a:t>
            </a:r>
            <a:r>
              <a:rPr lang="da-DK"/>
              <a:t> tegn på tavle inden det vises!</a:t>
            </a:r>
            <a:br>
              <a:rPr lang="da-DK"/>
            </a:br>
            <a:endParaRPr lang="da-DK"/>
          </a:p>
          <a:p>
            <a:pPr>
              <a:defRPr/>
            </a:pPr>
            <a:r>
              <a:rPr lang="da-DK" b="1"/>
              <a:t>Definition</a:t>
            </a:r>
            <a:r>
              <a:rPr lang="da-DK"/>
              <a:t>:</a:t>
            </a:r>
            <a:endParaRPr lang="da-DK"/>
          </a:p>
          <a:p>
            <a:pPr>
              <a:buFont typeface="Arial"/>
              <a:buChar char="•"/>
              <a:defRPr/>
            </a:pPr>
            <a:r>
              <a:rPr lang="da-DK"/>
              <a:t>Iskæmisk hjertesygdom (IHD), også kaldet koronararteriesygdom (CAD), opstår, når der er et mismatch mellem hjertets iltforsyning og dets iltbehov. Dette skyldes ofte forsnævring eller blokering af koronararterierne, som leverer blod til hjertemuskulaturen.</a:t>
            </a:r>
            <a:endParaRPr lang="da-DK"/>
          </a:p>
          <a:p>
            <a:pPr>
              <a:defRPr/>
            </a:pPr>
            <a:endParaRPr lang="da-DK"/>
          </a:p>
          <a:p>
            <a:pPr>
              <a:defRPr/>
            </a:pPr>
            <a:r>
              <a:rPr lang="da-DK" b="1"/>
              <a:t>Typer af Iskæmisk Hjertesygdom</a:t>
            </a:r>
            <a:r>
              <a:rPr lang="da-DK"/>
              <a:t>:</a:t>
            </a:r>
            <a:endParaRPr lang="da-DK"/>
          </a:p>
          <a:p>
            <a:pPr>
              <a:buFont typeface="+mj-lt"/>
              <a:buAutoNum type="arabicPeriod"/>
              <a:defRPr/>
            </a:pPr>
            <a:r>
              <a:rPr lang="da-DK" b="1"/>
              <a:t>Stabil angina pectoris</a:t>
            </a:r>
            <a:r>
              <a:rPr lang="da-DK"/>
              <a:t>:</a:t>
            </a:r>
            <a:endParaRPr lang="da-DK"/>
          </a:p>
          <a:p>
            <a:pPr marL="742950" lvl="1" indent="-285750">
              <a:buFont typeface="+mj-lt"/>
              <a:buAutoNum type="arabicPeriod"/>
              <a:defRPr/>
            </a:pPr>
            <a:r>
              <a:rPr lang="da-DK" b="1"/>
              <a:t>Symptomer</a:t>
            </a:r>
            <a:r>
              <a:rPr lang="da-DK"/>
              <a:t>: Trykkende eller klemmende brystsmerter, der opstår ved fysisk anstrengelse og lindres ved hvile eller nitroglycerin. Smerterne kan stråle ud til venstre arm, kæbe, eller ryg.</a:t>
            </a:r>
            <a:endParaRPr lang="da-DK"/>
          </a:p>
          <a:p>
            <a:pPr marL="742950" lvl="1" indent="-285750">
              <a:buFont typeface="+mj-lt"/>
              <a:buAutoNum type="arabicPeriod"/>
              <a:defRPr/>
            </a:pPr>
            <a:r>
              <a:rPr lang="da-DK" b="1"/>
              <a:t>Diagnostik</a:t>
            </a:r>
            <a:r>
              <a:rPr lang="da-DK"/>
              <a:t>: EKG i hvile er normalt, mens EKG under anstrengelse eller hjerte-CT kan vise tegn på iskæmi.</a:t>
            </a:r>
            <a:endParaRPr lang="da-DK"/>
          </a:p>
          <a:p>
            <a:pPr marL="742950" lvl="1" indent="-285750">
              <a:buFont typeface="+mj-lt"/>
              <a:buAutoNum type="arabicPeriod"/>
              <a:defRPr/>
            </a:pPr>
            <a:r>
              <a:rPr lang="da-DK" b="1"/>
              <a:t>Behandling</a:t>
            </a:r>
            <a:r>
              <a:rPr lang="da-DK"/>
              <a:t>: Livsstilsændringer, </a:t>
            </a:r>
            <a:r>
              <a:rPr lang="da-DK"/>
              <a:t>trombocythæmmende</a:t>
            </a:r>
            <a:r>
              <a:rPr lang="da-DK"/>
              <a:t> behandling (f.eks. acetylsalicylsyre), </a:t>
            </a:r>
            <a:r>
              <a:rPr lang="da-DK"/>
              <a:t>antianginøs</a:t>
            </a:r>
            <a:r>
              <a:rPr lang="da-DK"/>
              <a:t> behandling, og </a:t>
            </a:r>
            <a:r>
              <a:rPr lang="da-DK"/>
              <a:t>revaskularisering</a:t>
            </a:r>
            <a:r>
              <a:rPr lang="da-DK"/>
              <a:t> (PCI eller CABG) ved svær stenose.</a:t>
            </a:r>
            <a:endParaRPr lang="da-DK"/>
          </a:p>
          <a:p>
            <a:pPr>
              <a:buFont typeface="+mj-lt"/>
              <a:buAutoNum type="arabicPeriod"/>
              <a:defRPr/>
            </a:pPr>
            <a:r>
              <a:rPr lang="da-DK" b="1"/>
              <a:t>Akut </a:t>
            </a:r>
            <a:r>
              <a:rPr lang="da-DK" b="1"/>
              <a:t>koronart</a:t>
            </a:r>
            <a:r>
              <a:rPr lang="da-DK" b="1"/>
              <a:t> syndrom (AKS)</a:t>
            </a:r>
            <a:r>
              <a:rPr lang="da-DK"/>
              <a:t>:</a:t>
            </a:r>
            <a:endParaRPr lang="da-DK"/>
          </a:p>
          <a:p>
            <a:pPr marL="742950" lvl="1" indent="-285750">
              <a:buFont typeface="+mj-lt"/>
              <a:buAutoNum type="arabicPeriod"/>
              <a:defRPr/>
            </a:pPr>
            <a:r>
              <a:rPr lang="da-DK"/>
              <a:t>Dette omfatter </a:t>
            </a:r>
            <a:r>
              <a:rPr lang="da-DK" b="1"/>
              <a:t>ustabil angina pectoris</a:t>
            </a:r>
            <a:r>
              <a:rPr lang="da-DK"/>
              <a:t>, </a:t>
            </a:r>
            <a:r>
              <a:rPr lang="da-DK" b="1"/>
              <a:t>NSTEMI</a:t>
            </a:r>
            <a:r>
              <a:rPr lang="da-DK"/>
              <a:t> (Non-ST-elevations myokardieinfarkt), og </a:t>
            </a:r>
            <a:r>
              <a:rPr lang="da-DK" b="1"/>
              <a:t>STEMI</a:t>
            </a:r>
            <a:r>
              <a:rPr lang="da-DK"/>
              <a:t> (ST-elevations myokardieinfarkt).</a:t>
            </a:r>
            <a:endParaRPr lang="da-DK"/>
          </a:p>
          <a:p>
            <a:pPr marL="742950" lvl="1" indent="-285750">
              <a:buFont typeface="+mj-lt"/>
              <a:buAutoNum type="arabicPeriod"/>
              <a:defRPr/>
            </a:pPr>
            <a:r>
              <a:rPr lang="da-DK" b="1"/>
              <a:t>Ustabil angina pectoris (UAP)</a:t>
            </a:r>
            <a:r>
              <a:rPr lang="da-DK"/>
              <a:t>:</a:t>
            </a:r>
            <a:endParaRPr lang="da-DK"/>
          </a:p>
          <a:p>
            <a:pPr marL="1143000" lvl="2" indent="-228600">
              <a:buFont typeface="+mj-lt"/>
              <a:buAutoNum type="arabicPeriod"/>
              <a:defRPr/>
            </a:pPr>
            <a:r>
              <a:rPr lang="da-DK" b="1"/>
              <a:t>Symptomer</a:t>
            </a:r>
            <a:r>
              <a:rPr lang="da-DK"/>
              <a:t>: Vedvarende iskæmisymptomer, som ikke svinder ved hvile eller nitroglycerin.</a:t>
            </a:r>
            <a:endParaRPr lang="da-DK"/>
          </a:p>
          <a:p>
            <a:pPr marL="1143000" lvl="2" indent="-228600">
              <a:buFont typeface="+mj-lt"/>
              <a:buAutoNum type="arabicPeriod"/>
              <a:defRPr/>
            </a:pPr>
            <a:r>
              <a:rPr lang="da-DK" b="1"/>
              <a:t>Diagnostik</a:t>
            </a:r>
            <a:r>
              <a:rPr lang="da-DK"/>
              <a:t>: Ingen EKG-forandringer eller forhøjede koronarenzymer, men patienten har iskæmisymptomer.</a:t>
            </a:r>
            <a:endParaRPr lang="da-DK"/>
          </a:p>
          <a:p>
            <a:pPr marL="742950" lvl="1" indent="-285750">
              <a:buFont typeface="+mj-lt"/>
              <a:buAutoNum type="arabicPeriod"/>
              <a:defRPr/>
            </a:pPr>
            <a:r>
              <a:rPr lang="da-DK" b="1"/>
              <a:t>NSTEMI (Non-ST-elevations myokardieinfarkt)</a:t>
            </a:r>
            <a:r>
              <a:rPr lang="da-DK"/>
              <a:t>:</a:t>
            </a:r>
            <a:endParaRPr lang="da-DK"/>
          </a:p>
          <a:p>
            <a:pPr marL="1143000" lvl="2" indent="-228600">
              <a:buFont typeface="+mj-lt"/>
              <a:buAutoNum type="arabicPeriod"/>
              <a:defRPr/>
            </a:pPr>
            <a:r>
              <a:rPr lang="da-DK" b="1"/>
              <a:t>Symptomer</a:t>
            </a:r>
            <a:r>
              <a:rPr lang="da-DK"/>
              <a:t>: Ligner UAP, men her ses forhøjede koronarenzymer, hvilket indikerer skade på hjertemusklen.</a:t>
            </a:r>
            <a:endParaRPr lang="da-DK"/>
          </a:p>
          <a:p>
            <a:pPr marL="1143000" lvl="2" indent="-228600">
              <a:buFont typeface="+mj-lt"/>
              <a:buAutoNum type="arabicPeriod"/>
              <a:defRPr/>
            </a:pPr>
            <a:r>
              <a:rPr lang="da-DK" b="1"/>
              <a:t>EKG</a:t>
            </a:r>
            <a:r>
              <a:rPr lang="da-DK"/>
              <a:t>: Der kan være ST-depression eller inverterede T-takker.</a:t>
            </a:r>
            <a:endParaRPr lang="da-DK"/>
          </a:p>
          <a:p>
            <a:pPr marL="742950" lvl="1" indent="-285750">
              <a:buFont typeface="+mj-lt"/>
              <a:buAutoNum type="arabicPeriod"/>
              <a:defRPr/>
            </a:pPr>
            <a:r>
              <a:rPr lang="da-DK" b="1"/>
              <a:t>STEMI (ST-elevations myokardieinfarkt)</a:t>
            </a:r>
            <a:r>
              <a:rPr lang="da-DK"/>
              <a:t>:</a:t>
            </a:r>
            <a:endParaRPr lang="da-DK"/>
          </a:p>
          <a:p>
            <a:pPr marL="1143000" lvl="2" indent="-228600">
              <a:buFont typeface="+mj-lt"/>
              <a:buAutoNum type="arabicPeriod"/>
              <a:defRPr/>
            </a:pPr>
            <a:r>
              <a:rPr lang="da-DK" b="1"/>
              <a:t>Symptomer</a:t>
            </a:r>
            <a:r>
              <a:rPr lang="da-DK"/>
              <a:t>: Kraftige, vedvarende brystsmerter, som ikke svinder ved hvile eller nitroglycerin.</a:t>
            </a:r>
            <a:endParaRPr lang="da-DK"/>
          </a:p>
          <a:p>
            <a:pPr marL="1143000" lvl="2" indent="-228600">
              <a:buFont typeface="+mj-lt"/>
              <a:buAutoNum type="arabicPeriod"/>
              <a:defRPr/>
            </a:pPr>
            <a:r>
              <a:rPr lang="da-DK" b="1"/>
              <a:t>EKG</a:t>
            </a:r>
            <a:r>
              <a:rPr lang="da-DK"/>
              <a:t>: Karakteristiske ST-elevationer, hvilket indikerer akut myokardieinfarkt. Dette kræver akut </a:t>
            </a:r>
            <a:r>
              <a:rPr lang="da-DK"/>
              <a:t>revaskularisering</a:t>
            </a:r>
            <a:r>
              <a:rPr lang="da-DK"/>
              <a:t> (typisk PCI).</a:t>
            </a:r>
            <a:endParaRPr lang="da-DK"/>
          </a:p>
          <a:p>
            <a:pPr>
              <a:defRPr/>
            </a:pPr>
            <a:endParaRPr lang="da-DK"/>
          </a:p>
        </p:txBody>
      </p:sp>
      <p:sp>
        <p:nvSpPr>
          <p:cNvPr id="1527431655"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02790883" name="Slide Image Placeholder 1"/>
          <p:cNvSpPr>
            <a:spLocks noChangeAspect="1" noGrp="1" noRot="1"/>
          </p:cNvSpPr>
          <p:nvPr>
            <p:ph type="sldImg"/>
          </p:nvPr>
        </p:nvSpPr>
        <p:spPr bwMode="auto"/>
      </p:sp>
      <p:sp>
        <p:nvSpPr>
          <p:cNvPr id="1880665471" name="Notes Placeholder 2"/>
          <p:cNvSpPr>
            <a:spLocks noGrp="1"/>
          </p:cNvSpPr>
          <p:nvPr>
            <p:ph type="body" idx="1"/>
          </p:nvPr>
        </p:nvSpPr>
        <p:spPr bwMode="auto"/>
        <p:txBody>
          <a:bodyPr/>
          <a:lstStyle/>
          <a:p>
            <a:pPr>
              <a:defRPr/>
            </a:pPr>
            <a:endParaRPr lang="da-DK"/>
          </a:p>
        </p:txBody>
      </p:sp>
      <p:sp>
        <p:nvSpPr>
          <p:cNvPr id="1438111570"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93516052" name="Slide Image Placeholder 1"/>
          <p:cNvSpPr>
            <a:spLocks noChangeAspect="1" noGrp="1" noRot="1"/>
          </p:cNvSpPr>
          <p:nvPr>
            <p:ph type="sldImg"/>
          </p:nvPr>
        </p:nvSpPr>
        <p:spPr bwMode="auto"/>
      </p:sp>
      <p:sp>
        <p:nvSpPr>
          <p:cNvPr id="1121614071" name="Notes Placeholder 2"/>
          <p:cNvSpPr>
            <a:spLocks noGrp="1"/>
          </p:cNvSpPr>
          <p:nvPr>
            <p:ph type="body" idx="1"/>
          </p:nvPr>
        </p:nvSpPr>
        <p:spPr bwMode="auto"/>
        <p:txBody>
          <a:bodyPr/>
          <a:lstStyle/>
          <a:p>
            <a:pPr>
              <a:defRPr/>
            </a:pPr>
            <a:endParaRPr lang="da-DK"/>
          </a:p>
        </p:txBody>
      </p:sp>
      <p:sp>
        <p:nvSpPr>
          <p:cNvPr id="1124416534"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71649804" name="Pladsholder til slidebillede 1"/>
          <p:cNvSpPr>
            <a:spLocks noChangeAspect="1" noGrp="1" noRot="1"/>
          </p:cNvSpPr>
          <p:nvPr>
            <p:ph type="sldImg"/>
          </p:nvPr>
        </p:nvSpPr>
        <p:spPr bwMode="auto"/>
      </p:sp>
      <p:sp>
        <p:nvSpPr>
          <p:cNvPr id="3815192" name="Pladsholder til noter 2"/>
          <p:cNvSpPr>
            <a:spLocks noGrp="1"/>
          </p:cNvSpPr>
          <p:nvPr>
            <p:ph type="body" idx="1"/>
          </p:nvPr>
        </p:nvSpPr>
        <p:spPr bwMode="auto"/>
        <p:txBody>
          <a:bodyPr/>
          <a:lstStyle/>
          <a:p>
            <a:pPr>
              <a:defRPr/>
            </a:pPr>
            <a:r>
              <a:rPr lang="da-DK"/>
              <a:t>Skal ikke kunne udenad, men have </a:t>
            </a:r>
            <a:r>
              <a:rPr lang="da-DK"/>
              <a:t>forstelse</a:t>
            </a:r>
            <a:r>
              <a:rPr lang="da-DK"/>
              <a:t> + nævne et par stykker.</a:t>
            </a:r>
            <a:endParaRPr lang="da-DK"/>
          </a:p>
          <a:p>
            <a:pPr>
              <a:defRPr/>
            </a:pPr>
            <a:r>
              <a:rPr lang="da-DK"/>
              <a:t>Samme risikofaktorer som vi har talt om tidligere. </a:t>
            </a:r>
            <a:endParaRPr lang="da-DK"/>
          </a:p>
        </p:txBody>
      </p:sp>
      <p:sp>
        <p:nvSpPr>
          <p:cNvPr id="342698936"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26020927" name="Slide Image Placeholder 1"/>
          <p:cNvSpPr>
            <a:spLocks noChangeAspect="1" noGrp="1" noRot="1"/>
          </p:cNvSpPr>
          <p:nvPr>
            <p:ph type="sldImg"/>
          </p:nvPr>
        </p:nvSpPr>
        <p:spPr bwMode="auto"/>
      </p:sp>
      <p:sp>
        <p:nvSpPr>
          <p:cNvPr id="1509145376" name="Notes Placeholder 2"/>
          <p:cNvSpPr>
            <a:spLocks noGrp="1"/>
          </p:cNvSpPr>
          <p:nvPr>
            <p:ph type="body" idx="1"/>
          </p:nvPr>
        </p:nvSpPr>
        <p:spPr bwMode="auto"/>
        <p:txBody>
          <a:bodyPr/>
          <a:lstStyle/>
          <a:p>
            <a:pPr>
              <a:defRPr/>
            </a:pPr>
            <a:r>
              <a:rPr lang="da-DK"/>
              <a:t>Karakter af smerter ("som et bånd om brystet", "trykkende") Relation til anstrengelse (kommer ved samme belastningsniveau) Varighed (typisk 2-10 minutter)</a:t>
            </a:r>
            <a:endParaRPr lang="da-DK"/>
          </a:p>
        </p:txBody>
      </p:sp>
      <p:sp>
        <p:nvSpPr>
          <p:cNvPr id="1010644617"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34640518" name="Slide Image Placeholder 1"/>
          <p:cNvSpPr>
            <a:spLocks noChangeAspect="1" noGrp="1" noRot="1"/>
          </p:cNvSpPr>
          <p:nvPr>
            <p:ph type="sldImg"/>
          </p:nvPr>
        </p:nvSpPr>
        <p:spPr bwMode="auto"/>
      </p:sp>
      <p:sp>
        <p:nvSpPr>
          <p:cNvPr id="1060954029" name="Notes Placeholder 2"/>
          <p:cNvSpPr>
            <a:spLocks noGrp="1"/>
          </p:cNvSpPr>
          <p:nvPr>
            <p:ph type="body" idx="1"/>
          </p:nvPr>
        </p:nvSpPr>
        <p:spPr bwMode="auto"/>
        <p:txBody>
          <a:bodyPr/>
          <a:lstStyle/>
          <a:p>
            <a:pPr>
              <a:buFont typeface="+mj-lt"/>
              <a:buNone/>
              <a:defRPr/>
            </a:pPr>
            <a:r>
              <a:rPr lang="da-DK"/>
              <a:t>Diagnostisk udfordring:</a:t>
            </a:r>
            <a:endParaRPr lang="da-DK"/>
          </a:p>
          <a:p>
            <a:pPr>
              <a:buFont typeface="Arial"/>
              <a:buChar char="•"/>
              <a:defRPr/>
            </a:pPr>
            <a:r>
              <a:rPr lang="da-DK"/>
              <a:t>Normal hvile-EKG udelukker IKKE angina pectoris</a:t>
            </a:r>
            <a:endParaRPr lang="da-DK"/>
          </a:p>
          <a:p>
            <a:pPr>
              <a:buFont typeface="Arial"/>
              <a:buChar char="•"/>
              <a:defRPr/>
            </a:pPr>
            <a:r>
              <a:rPr lang="da-DK"/>
              <a:t>Op mod 50% af patienter med signifikant koronararteriesygdom har normalt hvile-EKG</a:t>
            </a:r>
            <a:endParaRPr lang="da-DK"/>
          </a:p>
          <a:p>
            <a:pPr>
              <a:buFont typeface="Arial"/>
              <a:buChar char="•"/>
              <a:defRPr/>
            </a:pPr>
            <a:r>
              <a:rPr lang="da-DK"/>
              <a:t>Derfor bruges </a:t>
            </a:r>
            <a:r>
              <a:rPr lang="da-DK"/>
              <a:t>arbejds</a:t>
            </a:r>
            <a:r>
              <a:rPr lang="da-DK"/>
              <a:t>-EKG hvor man: </a:t>
            </a:r>
            <a:endParaRPr lang="da-DK"/>
          </a:p>
          <a:p>
            <a:pPr marL="742950" lvl="1" indent="-285750">
              <a:buFont typeface="Arial"/>
              <a:buChar char="•"/>
              <a:defRPr/>
            </a:pPr>
            <a:r>
              <a:rPr lang="da-DK"/>
              <a:t>Lader patienten cykle/gå på løbebånd</a:t>
            </a:r>
            <a:endParaRPr lang="da-DK"/>
          </a:p>
          <a:p>
            <a:pPr marL="742950" lvl="1" indent="-285750">
              <a:buFont typeface="Arial"/>
              <a:buChar char="•"/>
              <a:defRPr/>
            </a:pPr>
            <a:r>
              <a:rPr lang="da-DK"/>
              <a:t>Monitorerer EKG under belastning</a:t>
            </a:r>
            <a:endParaRPr lang="da-DK"/>
          </a:p>
          <a:p>
            <a:pPr marL="742950" lvl="1" indent="-285750">
              <a:buFont typeface="Arial"/>
              <a:buChar char="•"/>
              <a:defRPr/>
            </a:pPr>
            <a:r>
              <a:rPr lang="da-DK"/>
              <a:t>Ser efter iskæmitegn der først kommer ved belastning</a:t>
            </a:r>
            <a:endParaRPr lang="da-DK"/>
          </a:p>
          <a:p>
            <a:pPr marL="742950" lvl="1" indent="-285750">
              <a:buFont typeface="Arial"/>
              <a:buChar char="•"/>
              <a:defRPr/>
            </a:pPr>
            <a:r>
              <a:rPr lang="da-DK"/>
              <a:t>Reproducerer evt. symptomer</a:t>
            </a:r>
            <a:endParaRPr lang="da-DK"/>
          </a:p>
          <a:p>
            <a:pPr>
              <a:buFont typeface="+mj-lt"/>
              <a:buNone/>
              <a:defRPr/>
            </a:pPr>
            <a:r>
              <a:rPr lang="da-DK"/>
              <a:t>Trinvis udredning: </a:t>
            </a:r>
            <a:endParaRPr lang="da-DK"/>
          </a:p>
          <a:p>
            <a:pPr>
              <a:buFont typeface="+mj-lt"/>
              <a:buNone/>
              <a:defRPr/>
            </a:pPr>
            <a:r>
              <a:rPr lang="da-DK"/>
              <a:t>a) Initial vurdering: </a:t>
            </a:r>
            <a:endParaRPr lang="da-DK"/>
          </a:p>
          <a:p>
            <a:pPr marL="742950" lvl="1" indent="-285750">
              <a:buFont typeface="+mj-lt"/>
              <a:buAutoNum type="arabicPeriod" startAt="3"/>
              <a:defRPr/>
            </a:pPr>
            <a:r>
              <a:rPr lang="da-DK"/>
              <a:t>Anamnese + risikoprofil</a:t>
            </a:r>
            <a:endParaRPr lang="da-DK"/>
          </a:p>
          <a:p>
            <a:pPr marL="742950" lvl="1" indent="-285750">
              <a:buFont typeface="+mj-lt"/>
              <a:buAutoNum type="arabicPeriod" startAt="3"/>
              <a:defRPr/>
            </a:pPr>
            <a:r>
              <a:rPr lang="da-DK"/>
              <a:t>Hvile-EKG</a:t>
            </a:r>
            <a:endParaRPr lang="da-DK"/>
          </a:p>
          <a:p>
            <a:pPr marL="742950" lvl="1" indent="-285750">
              <a:buFont typeface="+mj-lt"/>
              <a:buAutoNum type="arabicPeriod" startAt="3"/>
              <a:defRPr/>
            </a:pPr>
            <a:r>
              <a:rPr lang="da-DK"/>
              <a:t>Blodprøver (lipider, sukker, nyretal)</a:t>
            </a:r>
            <a:endParaRPr lang="da-DK"/>
          </a:p>
          <a:p>
            <a:pPr marL="742950" lvl="1" indent="-285750">
              <a:buFont typeface="+mj-lt"/>
              <a:buAutoNum type="arabicPeriod" startAt="3"/>
              <a:defRPr/>
            </a:pPr>
            <a:r>
              <a:rPr lang="da-DK"/>
              <a:t>Rtg</a:t>
            </a:r>
            <a:r>
              <a:rPr lang="da-DK"/>
              <a:t>. Thorax</a:t>
            </a:r>
            <a:endParaRPr lang="da-DK"/>
          </a:p>
          <a:p>
            <a:pPr>
              <a:defRPr/>
            </a:pPr>
            <a:r>
              <a:rPr lang="da-DK"/>
              <a:t>b) Hvis fortsat mistanke trods normalt hvile-EKG:</a:t>
            </a:r>
            <a:endParaRPr lang="da-DK"/>
          </a:p>
          <a:p>
            <a:pPr lvl="1">
              <a:buFont typeface="Arial"/>
              <a:buChar char="•"/>
              <a:defRPr/>
            </a:pPr>
            <a:r>
              <a:rPr lang="da-DK"/>
              <a:t>Arbejds</a:t>
            </a:r>
            <a:r>
              <a:rPr lang="da-DK"/>
              <a:t>-EKG</a:t>
            </a:r>
            <a:endParaRPr lang="da-DK"/>
          </a:p>
          <a:p>
            <a:pPr lvl="1">
              <a:buFont typeface="Arial"/>
              <a:buChar char="•"/>
              <a:defRPr/>
            </a:pPr>
            <a:r>
              <a:rPr lang="da-DK"/>
              <a:t>CT-</a:t>
            </a:r>
            <a:r>
              <a:rPr lang="da-DK"/>
              <a:t>koronararteriografi</a:t>
            </a:r>
            <a:r>
              <a:rPr lang="da-DK"/>
              <a:t> (kan udelukke signifikant stenose)</a:t>
            </a:r>
            <a:endParaRPr lang="da-DK"/>
          </a:p>
          <a:p>
            <a:pPr lvl="1">
              <a:buFont typeface="Arial"/>
              <a:buChar char="•"/>
              <a:defRPr/>
            </a:pPr>
            <a:r>
              <a:rPr lang="da-DK"/>
              <a:t>Evt. </a:t>
            </a:r>
            <a:r>
              <a:rPr lang="da-DK"/>
              <a:t>myokardiescintigrafi</a:t>
            </a:r>
            <a:r>
              <a:rPr lang="da-DK"/>
              <a:t> (viser </a:t>
            </a:r>
            <a:r>
              <a:rPr lang="da-DK"/>
              <a:t>perfusionsdefekter</a:t>
            </a:r>
            <a:r>
              <a:rPr lang="da-DK"/>
              <a:t>)</a:t>
            </a:r>
            <a:endParaRPr lang="da-DK"/>
          </a:p>
          <a:p>
            <a:pPr lvl="1">
              <a:buFont typeface="Arial"/>
              <a:buChar char="•"/>
              <a:defRPr/>
            </a:pPr>
            <a:r>
              <a:rPr lang="da-DK"/>
              <a:t>KAG (guldstandard - viser anatomiske stenoser)</a:t>
            </a:r>
            <a:endParaRPr lang="da-DK"/>
          </a:p>
          <a:p>
            <a:pPr lvl="1">
              <a:buFont typeface="Arial"/>
              <a:buNone/>
              <a:defRPr/>
            </a:pPr>
            <a:endParaRPr lang="da-DK"/>
          </a:p>
          <a:p>
            <a:pPr>
              <a:buFontTx/>
              <a:buNone/>
              <a:defRPr/>
            </a:pPr>
            <a:r>
              <a:rPr lang="da-DK"/>
              <a:t>Særlige overvejelser:</a:t>
            </a:r>
            <a:endParaRPr lang="da-DK"/>
          </a:p>
          <a:p>
            <a:pPr lvl="1">
              <a:buFont typeface="Arial"/>
              <a:buChar char="•"/>
              <a:defRPr/>
            </a:pPr>
            <a:r>
              <a:rPr lang="da-DK"/>
              <a:t>Kvinder kan have atypiske symptomer</a:t>
            </a:r>
            <a:endParaRPr lang="da-DK"/>
          </a:p>
          <a:p>
            <a:pPr lvl="1">
              <a:buFont typeface="Arial"/>
              <a:buChar char="•"/>
              <a:defRPr/>
            </a:pPr>
            <a:r>
              <a:rPr lang="da-DK"/>
              <a:t>Diabetikere kan have "stum iskæmi" (mindre smerteoplevelse)</a:t>
            </a:r>
            <a:endParaRPr lang="da-DK"/>
          </a:p>
          <a:p>
            <a:pPr lvl="1">
              <a:buFont typeface="Arial"/>
              <a:buChar char="•"/>
              <a:defRPr/>
            </a:pPr>
            <a:r>
              <a:rPr lang="da-DK"/>
              <a:t>Træningsintolerance/dyspnø kan være eneste symptom</a:t>
            </a:r>
            <a:endParaRPr lang="da-DK"/>
          </a:p>
          <a:p>
            <a:pPr lvl="1">
              <a:buFont typeface="Arial"/>
              <a:buChar char="•"/>
              <a:defRPr/>
            </a:pPr>
            <a:r>
              <a:rPr lang="da-DK"/>
              <a:t>Differentialdiagnoser skal overvejes (fx gastroøsofageal </a:t>
            </a:r>
            <a:r>
              <a:rPr lang="da-DK"/>
              <a:t>reflux</a:t>
            </a:r>
            <a:r>
              <a:rPr lang="da-DK"/>
              <a:t>)</a:t>
            </a:r>
            <a:endParaRPr lang="da-DK"/>
          </a:p>
          <a:p>
            <a:pPr>
              <a:buFont typeface="Arial"/>
              <a:buChar char="•"/>
              <a:defRPr/>
            </a:pPr>
            <a:endParaRPr lang="da-DK"/>
          </a:p>
          <a:p>
            <a:pPr>
              <a:buFontTx/>
              <a:buNone/>
              <a:defRPr/>
            </a:pPr>
            <a:r>
              <a:rPr lang="da-DK"/>
              <a:t>Betydning for fysioterapi:</a:t>
            </a:r>
            <a:endParaRPr lang="da-DK"/>
          </a:p>
          <a:p>
            <a:pPr>
              <a:buFont typeface="Arial"/>
              <a:buChar char="•"/>
              <a:defRPr/>
            </a:pPr>
            <a:r>
              <a:rPr lang="da-DK"/>
              <a:t>Træning skal tilrettelægges under angina-tærskel</a:t>
            </a:r>
            <a:endParaRPr lang="da-DK"/>
          </a:p>
          <a:p>
            <a:pPr>
              <a:buFont typeface="Arial"/>
              <a:buChar char="•"/>
              <a:defRPr/>
            </a:pPr>
            <a:r>
              <a:rPr lang="da-DK"/>
              <a:t>Gradvis progression i belastning</a:t>
            </a:r>
            <a:endParaRPr lang="da-DK"/>
          </a:p>
          <a:p>
            <a:pPr>
              <a:buFont typeface="Arial"/>
              <a:buChar char="•"/>
              <a:defRPr/>
            </a:pPr>
            <a:r>
              <a:rPr lang="da-DK"/>
              <a:t>Lær patienten at bruge Borg-skala</a:t>
            </a:r>
            <a:endParaRPr lang="da-DK"/>
          </a:p>
          <a:p>
            <a:pPr>
              <a:buFont typeface="Arial"/>
              <a:buChar char="•"/>
              <a:defRPr/>
            </a:pPr>
            <a:r>
              <a:rPr lang="da-DK"/>
              <a:t>Superviseret træning indtil stabil fase</a:t>
            </a:r>
            <a:endParaRPr lang="da-DK"/>
          </a:p>
          <a:p>
            <a:pPr>
              <a:buFont typeface="Arial"/>
              <a:buChar char="•"/>
              <a:defRPr/>
            </a:pPr>
            <a:r>
              <a:rPr lang="da-DK"/>
              <a:t>Instruktion i brug af nitroglycerin før/under træning</a:t>
            </a:r>
            <a:endParaRPr lang="da-DK"/>
          </a:p>
          <a:p>
            <a:pPr marL="0" lvl="0" indent="0">
              <a:buFont typeface="+mj-lt"/>
              <a:buNone/>
              <a:defRPr/>
            </a:pPr>
            <a:endParaRPr lang="da-DK"/>
          </a:p>
          <a:p>
            <a:pPr>
              <a:defRPr/>
            </a:pPr>
            <a:endParaRPr lang="da-DK"/>
          </a:p>
        </p:txBody>
      </p:sp>
      <p:sp>
        <p:nvSpPr>
          <p:cNvPr id="106304693"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57709509" name="Pladsholder til slidebillede 1"/>
          <p:cNvSpPr>
            <a:spLocks noChangeAspect="1" noGrp="1" noRot="1"/>
          </p:cNvSpPr>
          <p:nvPr>
            <p:ph type="sldImg"/>
          </p:nvPr>
        </p:nvSpPr>
        <p:spPr bwMode="auto"/>
      </p:sp>
      <p:sp>
        <p:nvSpPr>
          <p:cNvPr id="981612316" name="Pladsholder til noter 2"/>
          <p:cNvSpPr>
            <a:spLocks noGrp="1"/>
          </p:cNvSpPr>
          <p:nvPr>
            <p:ph type="body" idx="1"/>
          </p:nvPr>
        </p:nvSpPr>
        <p:spPr bwMode="auto"/>
        <p:txBody>
          <a:bodyPr/>
          <a:lstStyle/>
          <a:p>
            <a:pPr>
              <a:defRPr/>
            </a:pPr>
            <a:r>
              <a:rPr lang="da-DK"/>
              <a:t>Det skal i også have  en forståelse for.</a:t>
            </a:r>
            <a:endParaRPr lang="da-DK"/>
          </a:p>
          <a:p>
            <a:pPr>
              <a:defRPr/>
            </a:pPr>
            <a:r>
              <a:rPr lang="da-DK"/>
              <a:t>BEHANDLING AF STABIL ANGINA PECTORIS</a:t>
            </a:r>
            <a:endParaRPr lang="da-DK"/>
          </a:p>
          <a:p>
            <a:pPr>
              <a:buFont typeface="+mj-lt"/>
              <a:buAutoNum type="arabicPeriod"/>
              <a:defRPr/>
            </a:pPr>
            <a:r>
              <a:rPr lang="da-DK"/>
              <a:t>Behandlingsstrategi afhænger af:</a:t>
            </a:r>
            <a:endParaRPr lang="da-DK"/>
          </a:p>
          <a:p>
            <a:pPr>
              <a:buFont typeface="Arial"/>
              <a:buChar char="•"/>
              <a:defRPr/>
            </a:pPr>
            <a:r>
              <a:rPr lang="da-DK"/>
              <a:t>Symptomernes sværhedsgrad</a:t>
            </a:r>
            <a:endParaRPr lang="da-DK"/>
          </a:p>
          <a:p>
            <a:pPr>
              <a:buFont typeface="Arial"/>
              <a:buChar char="•"/>
              <a:defRPr/>
            </a:pPr>
            <a:r>
              <a:rPr lang="da-DK"/>
              <a:t>Anatomiske forhold (hvor sidder stenoserne?)</a:t>
            </a:r>
            <a:endParaRPr lang="da-DK"/>
          </a:p>
          <a:p>
            <a:pPr>
              <a:buFont typeface="Arial"/>
              <a:buChar char="•"/>
              <a:defRPr/>
            </a:pPr>
            <a:r>
              <a:rPr lang="da-DK"/>
              <a:t>Komorbiditet</a:t>
            </a:r>
            <a:endParaRPr lang="da-DK"/>
          </a:p>
          <a:p>
            <a:pPr>
              <a:buFont typeface="Arial"/>
              <a:buChar char="•"/>
              <a:defRPr/>
            </a:pPr>
            <a:r>
              <a:rPr lang="da-DK"/>
              <a:t>Patientens ønsker/livsstil</a:t>
            </a:r>
            <a:endParaRPr lang="da-DK"/>
          </a:p>
          <a:p>
            <a:pPr>
              <a:buFont typeface="Arial"/>
              <a:buChar char="•"/>
              <a:defRPr/>
            </a:pPr>
            <a:r>
              <a:rPr lang="da-DK"/>
              <a:t>Risikoprofil</a:t>
            </a:r>
            <a:endParaRPr lang="da-DK"/>
          </a:p>
          <a:p>
            <a:pPr>
              <a:buFont typeface="+mj-lt"/>
              <a:buAutoNum type="arabicPeriod" startAt="2"/>
              <a:defRPr/>
            </a:pPr>
            <a:r>
              <a:rPr lang="da-DK"/>
              <a:t>Medicinsk behandling: Anvendes ofte som førstevalg ved:</a:t>
            </a:r>
            <a:endParaRPr lang="da-DK"/>
          </a:p>
          <a:p>
            <a:pPr>
              <a:buFont typeface="Arial"/>
              <a:buChar char="•"/>
              <a:defRPr/>
            </a:pPr>
            <a:r>
              <a:rPr lang="da-DK"/>
              <a:t>Få/milde symptomer</a:t>
            </a:r>
            <a:endParaRPr lang="da-DK"/>
          </a:p>
          <a:p>
            <a:pPr>
              <a:buFont typeface="Arial"/>
              <a:buChar char="•"/>
              <a:defRPr/>
            </a:pPr>
            <a:r>
              <a:rPr lang="da-DK"/>
              <a:t>Ældre patienter</a:t>
            </a:r>
            <a:endParaRPr lang="da-DK"/>
          </a:p>
          <a:p>
            <a:pPr>
              <a:buFont typeface="Arial"/>
              <a:buChar char="•"/>
              <a:defRPr/>
            </a:pPr>
            <a:r>
              <a:rPr lang="da-DK"/>
              <a:t>Høj operationsrisiko</a:t>
            </a:r>
            <a:endParaRPr lang="da-DK"/>
          </a:p>
          <a:p>
            <a:pPr>
              <a:buFont typeface="Arial"/>
              <a:buChar char="•"/>
              <a:defRPr/>
            </a:pPr>
            <a:r>
              <a:rPr lang="da-DK"/>
              <a:t>Patientønske om ikke-invasiv behandling</a:t>
            </a:r>
            <a:endParaRPr lang="da-DK"/>
          </a:p>
          <a:p>
            <a:pPr>
              <a:defRPr/>
            </a:pPr>
            <a:r>
              <a:rPr lang="da-DK"/>
              <a:t>Består af flere komponenter: </a:t>
            </a:r>
            <a:endParaRPr lang="da-DK"/>
          </a:p>
          <a:p>
            <a:pPr>
              <a:defRPr/>
            </a:pPr>
            <a:r>
              <a:rPr lang="da-DK"/>
              <a:t>a) </a:t>
            </a:r>
            <a:r>
              <a:rPr lang="da-DK"/>
              <a:t>Anfaldsmedicin</a:t>
            </a:r>
            <a:r>
              <a:rPr lang="da-DK"/>
              <a:t> (nitroglycerin):</a:t>
            </a:r>
            <a:endParaRPr lang="da-DK"/>
          </a:p>
          <a:p>
            <a:pPr>
              <a:buFont typeface="Arial"/>
              <a:buChar char="•"/>
              <a:defRPr/>
            </a:pPr>
            <a:r>
              <a:rPr lang="da-DK"/>
              <a:t>Korttidsvirkende nitroglycerin spray/tablet</a:t>
            </a:r>
            <a:endParaRPr lang="da-DK"/>
          </a:p>
          <a:p>
            <a:pPr>
              <a:buFont typeface="Arial"/>
              <a:buChar char="•"/>
              <a:defRPr/>
            </a:pPr>
            <a:r>
              <a:rPr lang="da-DK"/>
              <a:t>Bruges ved behov (</a:t>
            </a:r>
            <a:r>
              <a:rPr lang="da-DK"/>
              <a:t>p.n</a:t>
            </a:r>
            <a:r>
              <a:rPr lang="da-DK"/>
              <a:t>.)</a:t>
            </a:r>
            <a:endParaRPr lang="da-DK"/>
          </a:p>
          <a:p>
            <a:pPr>
              <a:buFont typeface="Arial"/>
              <a:buChar char="•"/>
              <a:defRPr/>
            </a:pPr>
            <a:r>
              <a:rPr lang="da-DK"/>
              <a:t>Kan også bruges profylaktisk før anstrengelse</a:t>
            </a:r>
            <a:endParaRPr lang="da-DK"/>
          </a:p>
          <a:p>
            <a:pPr>
              <a:buFont typeface="Arial"/>
              <a:buChar char="•"/>
              <a:defRPr/>
            </a:pPr>
            <a:r>
              <a:rPr lang="da-DK"/>
              <a:t>Virker inden for få minutter</a:t>
            </a:r>
            <a:endParaRPr lang="da-DK"/>
          </a:p>
          <a:p>
            <a:pPr>
              <a:buFont typeface="Arial"/>
              <a:buChar char="•"/>
              <a:defRPr/>
            </a:pPr>
            <a:r>
              <a:rPr lang="da-DK"/>
              <a:t>Mange patienter lever fint med dette i årevis</a:t>
            </a:r>
            <a:endParaRPr lang="da-DK"/>
          </a:p>
          <a:p>
            <a:pPr>
              <a:defRPr/>
            </a:pPr>
            <a:r>
              <a:rPr lang="da-DK"/>
              <a:t>b) Forebyggende behandling:</a:t>
            </a:r>
            <a:endParaRPr lang="da-DK"/>
          </a:p>
          <a:p>
            <a:pPr>
              <a:buFont typeface="Arial"/>
              <a:buChar char="•"/>
              <a:defRPr/>
            </a:pPr>
            <a:r>
              <a:rPr lang="da-DK"/>
              <a:t>Langtidsvirkende nitrater</a:t>
            </a:r>
            <a:endParaRPr lang="da-DK"/>
          </a:p>
          <a:p>
            <a:pPr>
              <a:buFont typeface="Arial"/>
              <a:buChar char="•"/>
              <a:defRPr/>
            </a:pPr>
            <a:r>
              <a:rPr lang="da-DK"/>
              <a:t>Beta-</a:t>
            </a:r>
            <a:r>
              <a:rPr lang="da-DK"/>
              <a:t>blokkere</a:t>
            </a:r>
            <a:endParaRPr lang="da-DK"/>
          </a:p>
          <a:p>
            <a:pPr>
              <a:buFont typeface="Arial"/>
              <a:buChar char="•"/>
              <a:defRPr/>
            </a:pPr>
            <a:r>
              <a:rPr lang="da-DK"/>
              <a:t>Calcium-antagonister</a:t>
            </a:r>
            <a:endParaRPr lang="da-DK"/>
          </a:p>
          <a:p>
            <a:pPr>
              <a:buFont typeface="Arial"/>
              <a:buChar char="•"/>
              <a:defRPr/>
            </a:pPr>
            <a:r>
              <a:rPr lang="da-DK"/>
              <a:t>ASA (</a:t>
            </a:r>
            <a:r>
              <a:rPr lang="da-DK"/>
              <a:t>hjertemagnyl</a:t>
            </a:r>
            <a:r>
              <a:rPr lang="da-DK"/>
              <a:t>)</a:t>
            </a:r>
            <a:endParaRPr lang="da-DK"/>
          </a:p>
          <a:p>
            <a:pPr>
              <a:buFont typeface="Arial"/>
              <a:buChar char="•"/>
              <a:defRPr/>
            </a:pPr>
            <a:r>
              <a:rPr lang="da-DK"/>
              <a:t>Statiner</a:t>
            </a:r>
            <a:endParaRPr lang="da-DK"/>
          </a:p>
          <a:p>
            <a:pPr>
              <a:buFont typeface="+mj-lt"/>
              <a:buAutoNum type="arabicPeriod" startAt="3"/>
              <a:defRPr/>
            </a:pPr>
            <a:r>
              <a:rPr lang="da-DK"/>
              <a:t>Invasiv behandling: Overvejes især ved:</a:t>
            </a:r>
            <a:endParaRPr lang="da-DK"/>
          </a:p>
          <a:p>
            <a:pPr>
              <a:buFont typeface="Arial"/>
              <a:buChar char="•"/>
              <a:defRPr/>
            </a:pPr>
            <a:r>
              <a:rPr lang="da-DK"/>
              <a:t>Svære symptomer</a:t>
            </a:r>
            <a:endParaRPr lang="da-DK"/>
          </a:p>
          <a:p>
            <a:pPr>
              <a:buFont typeface="Arial"/>
              <a:buChar char="•"/>
              <a:defRPr/>
            </a:pPr>
            <a:r>
              <a:rPr lang="da-DK"/>
              <a:t>Betydende anatomiske stenoser</a:t>
            </a:r>
            <a:endParaRPr lang="da-DK"/>
          </a:p>
          <a:p>
            <a:pPr>
              <a:buFont typeface="Arial"/>
              <a:buChar char="•"/>
              <a:defRPr/>
            </a:pPr>
            <a:r>
              <a:rPr lang="da-DK"/>
              <a:t>Ung alder</a:t>
            </a:r>
            <a:endParaRPr lang="da-DK"/>
          </a:p>
          <a:p>
            <a:pPr>
              <a:buFont typeface="Arial"/>
              <a:buChar char="•"/>
              <a:defRPr/>
            </a:pPr>
            <a:r>
              <a:rPr lang="da-DK"/>
              <a:t>Hovedstammestenose</a:t>
            </a:r>
            <a:endParaRPr lang="da-DK"/>
          </a:p>
          <a:p>
            <a:pPr>
              <a:buFont typeface="Arial"/>
              <a:buChar char="•"/>
              <a:defRPr/>
            </a:pPr>
            <a:r>
              <a:rPr lang="da-DK"/>
              <a:t>Medicinsk behandlingssvigt</a:t>
            </a:r>
            <a:endParaRPr lang="da-DK"/>
          </a:p>
          <a:p>
            <a:pPr>
              <a:buFont typeface="+mj-lt"/>
              <a:buAutoNum type="arabicPeriod" startAt="4"/>
              <a:defRPr/>
            </a:pPr>
            <a:r>
              <a:rPr lang="da-DK"/>
              <a:t>Individualiseret tilgang:</a:t>
            </a:r>
            <a:endParaRPr lang="da-DK"/>
          </a:p>
          <a:p>
            <a:pPr>
              <a:buFont typeface="Arial"/>
              <a:buChar char="•"/>
              <a:defRPr/>
            </a:pPr>
            <a:r>
              <a:rPr lang="da-DK"/>
              <a:t>Nogle klarer sig fint med </a:t>
            </a:r>
            <a:r>
              <a:rPr lang="da-DK"/>
              <a:t>p.n</a:t>
            </a:r>
            <a:r>
              <a:rPr lang="da-DK"/>
              <a:t>. nitroglycerin i mange år</a:t>
            </a:r>
            <a:endParaRPr lang="da-DK"/>
          </a:p>
          <a:p>
            <a:pPr>
              <a:buFont typeface="Arial"/>
              <a:buChar char="•"/>
              <a:defRPr/>
            </a:pPr>
            <a:r>
              <a:rPr lang="da-DK"/>
              <a:t>Andre har brug for fuld medicinsk pakke</a:t>
            </a:r>
            <a:endParaRPr lang="da-DK"/>
          </a:p>
          <a:p>
            <a:pPr>
              <a:buFont typeface="Arial"/>
              <a:buChar char="•"/>
              <a:defRPr/>
            </a:pPr>
            <a:r>
              <a:rPr lang="da-DK"/>
              <a:t>Nogle vil have gavn af tidlig invasiv behandling</a:t>
            </a:r>
            <a:endParaRPr lang="da-DK"/>
          </a:p>
          <a:p>
            <a:pPr>
              <a:buFont typeface="Arial"/>
              <a:buChar char="•"/>
              <a:defRPr/>
            </a:pPr>
            <a:r>
              <a:rPr lang="da-DK"/>
              <a:t>Løbende vurdering af behandlingseffekt vigtig</a:t>
            </a:r>
            <a:endParaRPr lang="da-DK"/>
          </a:p>
          <a:p>
            <a:pPr>
              <a:buFont typeface="+mj-lt"/>
              <a:buAutoNum type="arabicPeriod" startAt="5"/>
              <a:defRPr/>
            </a:pPr>
            <a:r>
              <a:rPr lang="da-DK"/>
              <a:t>Fysioterapeutiske overvejelser:</a:t>
            </a:r>
            <a:endParaRPr lang="da-DK"/>
          </a:p>
          <a:p>
            <a:pPr>
              <a:buFont typeface="Arial"/>
              <a:buChar char="•"/>
              <a:defRPr/>
            </a:pPr>
            <a:r>
              <a:rPr lang="da-DK"/>
              <a:t>Kend patientens behandlingsregime</a:t>
            </a:r>
            <a:endParaRPr lang="da-DK"/>
          </a:p>
          <a:p>
            <a:pPr>
              <a:buFont typeface="Arial"/>
              <a:buChar char="•"/>
              <a:defRPr/>
            </a:pPr>
            <a:r>
              <a:rPr lang="da-DK"/>
              <a:t>Ved </a:t>
            </a:r>
            <a:r>
              <a:rPr lang="da-DK"/>
              <a:t>p.n</a:t>
            </a:r>
            <a:r>
              <a:rPr lang="da-DK"/>
              <a:t>. nitroglycerin: Skal altid være tilgængelig under træning</a:t>
            </a:r>
            <a:endParaRPr lang="da-DK"/>
          </a:p>
          <a:p>
            <a:pPr>
              <a:buFont typeface="Arial"/>
              <a:buChar char="•"/>
              <a:defRPr/>
            </a:pPr>
            <a:r>
              <a:rPr lang="da-DK"/>
              <a:t>Ved beta-</a:t>
            </a:r>
            <a:r>
              <a:rPr lang="da-DK"/>
              <a:t>blokkere</a:t>
            </a:r>
            <a:r>
              <a:rPr lang="da-DK"/>
              <a:t>: Vær opmærksom på nedsat maksimal puls</a:t>
            </a:r>
            <a:endParaRPr lang="da-DK"/>
          </a:p>
          <a:p>
            <a:pPr>
              <a:buFont typeface="Arial"/>
              <a:buChar char="•"/>
              <a:defRPr/>
            </a:pPr>
            <a:r>
              <a:rPr lang="da-DK"/>
              <a:t>Ved langtidsvirkende nitrater: Vær opmærksom på evt. hypotension</a:t>
            </a:r>
            <a:endParaRPr lang="da-DK"/>
          </a:p>
          <a:p>
            <a:pPr>
              <a:defRPr/>
            </a:pPr>
            <a:r>
              <a:rPr lang="da-DK"/>
              <a:t>Mange patienter med stabil angina lever i årevis med deres sygdom under god kontrol med kombination af livsstilsændringer og medicinsk behandling, hvor </a:t>
            </a:r>
            <a:r>
              <a:rPr lang="da-DK"/>
              <a:t>p.n</a:t>
            </a:r>
            <a:r>
              <a:rPr lang="da-DK"/>
              <a:t>. nitroglycerin ofte er hjørnestenen i behandlingen.</a:t>
            </a:r>
            <a:endParaRPr lang="da-DK"/>
          </a:p>
          <a:p>
            <a:pPr>
              <a:defRPr/>
            </a:pPr>
            <a:endParaRPr lang="da-DK"/>
          </a:p>
        </p:txBody>
      </p:sp>
      <p:sp>
        <p:nvSpPr>
          <p:cNvPr id="293304788"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57185739" name="Slide Image Placeholder 1"/>
          <p:cNvSpPr>
            <a:spLocks noChangeAspect="1" noGrp="1" noRot="1"/>
          </p:cNvSpPr>
          <p:nvPr>
            <p:ph type="sldImg"/>
          </p:nvPr>
        </p:nvSpPr>
        <p:spPr bwMode="auto"/>
      </p:sp>
      <p:sp>
        <p:nvSpPr>
          <p:cNvPr id="592900424" name="Notes Placeholder 2"/>
          <p:cNvSpPr>
            <a:spLocks noGrp="1"/>
          </p:cNvSpPr>
          <p:nvPr>
            <p:ph type="body" idx="1"/>
          </p:nvPr>
        </p:nvSpPr>
        <p:spPr bwMode="auto"/>
        <p:txBody>
          <a:bodyPr/>
          <a:lstStyle/>
          <a:p>
            <a:pPr>
              <a:defRPr/>
            </a:pPr>
            <a:endParaRPr lang="da-DK"/>
          </a:p>
        </p:txBody>
      </p:sp>
      <p:sp>
        <p:nvSpPr>
          <p:cNvPr id="547786005"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73023490" name="Pladsholder til slidebillede 1"/>
          <p:cNvSpPr>
            <a:spLocks noChangeAspect="1" noGrp="1" noRot="1"/>
          </p:cNvSpPr>
          <p:nvPr>
            <p:ph type="sldImg"/>
          </p:nvPr>
        </p:nvSpPr>
        <p:spPr bwMode="auto"/>
      </p:sp>
      <p:sp>
        <p:nvSpPr>
          <p:cNvPr id="1908778434" name="Pladsholder til noter 2"/>
          <p:cNvSpPr>
            <a:spLocks noGrp="1"/>
          </p:cNvSpPr>
          <p:nvPr>
            <p:ph type="body" idx="1"/>
          </p:nvPr>
        </p:nvSpPr>
        <p:spPr bwMode="auto"/>
        <p:txBody>
          <a:bodyPr/>
          <a:lstStyle/>
          <a:p>
            <a:pPr>
              <a:defRPr/>
            </a:pPr>
            <a:r>
              <a:rPr lang="da-DK"/>
              <a:t>I skal have forståelse på forskelle </a:t>
            </a:r>
            <a:r>
              <a:rPr lang="da-DK"/>
              <a:t>mellen</a:t>
            </a:r>
            <a:r>
              <a:rPr lang="da-DK"/>
              <a:t> PCI og CABG + vide at CABG er en stor og kompliceret OP + at </a:t>
            </a:r>
            <a:r>
              <a:rPr lang="da-DK"/>
              <a:t>sterum</a:t>
            </a:r>
            <a:r>
              <a:rPr lang="da-DK"/>
              <a:t> åbnes = mange hensyn efter OP!</a:t>
            </a:r>
            <a:endParaRPr lang="da-DK"/>
          </a:p>
          <a:p>
            <a:pPr>
              <a:defRPr/>
            </a:pPr>
            <a:endParaRPr lang="da-DK"/>
          </a:p>
          <a:p>
            <a:pPr>
              <a:buFontTx/>
              <a:buNone/>
              <a:defRPr/>
            </a:pPr>
            <a:r>
              <a:rPr lang="da-DK"/>
              <a:t>Fysioterapeutiske overvejelser:</a:t>
            </a:r>
            <a:endParaRPr lang="da-DK"/>
          </a:p>
          <a:p>
            <a:pPr>
              <a:buFont typeface="Arial"/>
              <a:buChar char="•"/>
              <a:defRPr/>
            </a:pPr>
            <a:r>
              <a:rPr lang="da-DK"/>
              <a:t>Kend patientens behandlingsregime</a:t>
            </a:r>
            <a:endParaRPr lang="da-DK"/>
          </a:p>
          <a:p>
            <a:pPr>
              <a:buFont typeface="Arial"/>
              <a:buChar char="•"/>
              <a:defRPr/>
            </a:pPr>
            <a:r>
              <a:rPr lang="da-DK"/>
              <a:t>Ved </a:t>
            </a:r>
            <a:r>
              <a:rPr lang="da-DK"/>
              <a:t>p.n</a:t>
            </a:r>
            <a:r>
              <a:rPr lang="da-DK"/>
              <a:t>. nitroglycerin: Skal altid være tilgængelig under træning</a:t>
            </a:r>
            <a:endParaRPr lang="da-DK"/>
          </a:p>
          <a:p>
            <a:pPr>
              <a:buFont typeface="Arial"/>
              <a:buChar char="•"/>
              <a:defRPr/>
            </a:pPr>
            <a:r>
              <a:rPr lang="da-DK"/>
              <a:t>Ved beta-</a:t>
            </a:r>
            <a:r>
              <a:rPr lang="da-DK"/>
              <a:t>blokkere</a:t>
            </a:r>
            <a:r>
              <a:rPr lang="da-DK"/>
              <a:t>: Vær opmærksom på nedsat maksimal puls</a:t>
            </a:r>
            <a:endParaRPr lang="da-DK"/>
          </a:p>
          <a:p>
            <a:pPr>
              <a:buFont typeface="Arial"/>
              <a:buChar char="•"/>
              <a:defRPr/>
            </a:pPr>
            <a:r>
              <a:rPr lang="da-DK"/>
              <a:t>Ved langtidsvirkende nitrater: Vær opmærksom på evt. hypotension</a:t>
            </a:r>
            <a:endParaRPr lang="da-DK"/>
          </a:p>
          <a:p>
            <a:pPr>
              <a:defRPr/>
            </a:pPr>
            <a:r>
              <a:rPr lang="da-DK"/>
              <a:t>Mange patienter med stabil angina lever i årevis med deres sygdom under god kontrol med kombination af livsstilsændringer og medicinsk behandling, hvor </a:t>
            </a:r>
            <a:r>
              <a:rPr lang="da-DK"/>
              <a:t>p.n</a:t>
            </a:r>
            <a:r>
              <a:rPr lang="da-DK"/>
              <a:t>. nitroglycerin ofte er hjørnestenen i behandlingen.</a:t>
            </a:r>
            <a:endParaRPr lang="da-DK"/>
          </a:p>
          <a:p>
            <a:pPr>
              <a:defRPr/>
            </a:pPr>
            <a:endParaRPr lang="da-DK"/>
          </a:p>
        </p:txBody>
      </p:sp>
      <p:sp>
        <p:nvSpPr>
          <p:cNvPr id="863081800"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65953411" name="Pladsholder til slidebillede 1"/>
          <p:cNvSpPr>
            <a:spLocks noChangeAspect="1" noGrp="1" noRot="1"/>
          </p:cNvSpPr>
          <p:nvPr>
            <p:ph type="sldImg"/>
          </p:nvPr>
        </p:nvSpPr>
        <p:spPr bwMode="auto"/>
      </p:sp>
      <p:sp>
        <p:nvSpPr>
          <p:cNvPr id="479630119" name="Pladsholder til noter 2"/>
          <p:cNvSpPr>
            <a:spLocks noGrp="1"/>
          </p:cNvSpPr>
          <p:nvPr>
            <p:ph type="body" idx="1"/>
          </p:nvPr>
        </p:nvSpPr>
        <p:spPr bwMode="auto"/>
        <p:txBody>
          <a:bodyPr/>
          <a:lstStyle/>
          <a:p>
            <a:pPr>
              <a:defRPr/>
            </a:pPr>
            <a:r>
              <a:rPr lang="da-DK"/>
              <a:t>Vi kommer ind på </a:t>
            </a:r>
            <a:r>
              <a:rPr lang="da-DK"/>
              <a:t>symp</a:t>
            </a:r>
            <a:r>
              <a:rPr lang="da-DK"/>
              <a:t>. mm om lidt… </a:t>
            </a:r>
            <a:endParaRPr lang="da-DK"/>
          </a:p>
          <a:p>
            <a:pPr>
              <a:defRPr/>
            </a:pPr>
            <a:endParaRPr lang="da-DK"/>
          </a:p>
          <a:p>
            <a:pPr>
              <a:defRPr/>
            </a:pPr>
            <a:r>
              <a:rPr lang="da-DK"/>
              <a:t>Aterosklerose er en progressiv sygdom, hvor plak aflejringer af fedt og kolesterol bygger sig op i arterievægge. Dette kan føre til indsnævring af arterier og øget risiko for trombose.</a:t>
            </a:r>
            <a:endParaRPr lang="da-DK"/>
          </a:p>
          <a:p>
            <a:pPr>
              <a:defRPr/>
            </a:pPr>
            <a:endParaRPr lang="da-DK"/>
          </a:p>
          <a:p>
            <a:pPr>
              <a:defRPr/>
            </a:pPr>
            <a:r>
              <a:rPr lang="da-DK" b="1"/>
              <a:t>Mulige spørgsmål:</a:t>
            </a:r>
            <a:endParaRPr lang="da-DK" b="1"/>
          </a:p>
          <a:p>
            <a:pPr>
              <a:buFont typeface="+mj-lt"/>
              <a:buAutoNum type="arabicPeriod"/>
              <a:defRPr/>
            </a:pPr>
            <a:r>
              <a:rPr lang="da-DK" b="1"/>
              <a:t>Hvad er den primære årsag til åreforkalkning?</a:t>
            </a:r>
            <a:endParaRPr lang="da-DK"/>
          </a:p>
          <a:p>
            <a:pPr marL="742950" lvl="1" indent="-285750">
              <a:buFont typeface="+mj-lt"/>
              <a:buAutoNum type="arabicPeriod"/>
              <a:defRPr/>
            </a:pPr>
            <a:r>
              <a:rPr lang="da-DK" b="1"/>
              <a:t>Svar:</a:t>
            </a:r>
            <a:r>
              <a:rPr lang="da-DK"/>
              <a:t> Åreforkalkning skyldes primært aflejringer af kolesterol og andre fedtstoffer i arterievæggene, hvilket fører til indsnævring af arterierne og nedsat blodgennemstrømning.</a:t>
            </a:r>
            <a:endParaRPr lang="da-DK"/>
          </a:p>
          <a:p>
            <a:pPr>
              <a:buFont typeface="+mj-lt"/>
              <a:buAutoNum type="arabicPeriod"/>
              <a:defRPr/>
            </a:pPr>
            <a:r>
              <a:rPr lang="da-DK" b="1"/>
              <a:t>Hvilke symptomer kan åreforkalkning give?</a:t>
            </a:r>
            <a:endParaRPr lang="da-DK"/>
          </a:p>
          <a:p>
            <a:pPr marL="742950" lvl="1" indent="-285750">
              <a:buFont typeface="+mj-lt"/>
              <a:buAutoNum type="arabicPeriod"/>
              <a:defRPr/>
            </a:pPr>
            <a:r>
              <a:rPr lang="da-DK" b="1"/>
              <a:t>Svar:</a:t>
            </a:r>
            <a:r>
              <a:rPr lang="da-DK"/>
              <a:t> Symptomerne afhænger af, hvor åreforkalkningen opstår. I koronararterierne kan det forårsage angina pectoris (brystsmerter), i underekstremiteterne kan det medføre </a:t>
            </a:r>
            <a:r>
              <a:rPr lang="da-DK"/>
              <a:t>claudicatio</a:t>
            </a:r>
            <a:r>
              <a:rPr lang="da-DK"/>
              <a:t> </a:t>
            </a:r>
            <a:r>
              <a:rPr lang="da-DK"/>
              <a:t>intermittens</a:t>
            </a:r>
            <a:r>
              <a:rPr lang="da-DK"/>
              <a:t> (gangsmerter), og i hjernen kan det føre til slagtilfælde.</a:t>
            </a:r>
            <a:endParaRPr lang="da-DK"/>
          </a:p>
          <a:p>
            <a:pPr>
              <a:buFont typeface="+mj-lt"/>
              <a:buAutoNum type="arabicPeriod"/>
              <a:defRPr/>
            </a:pPr>
            <a:r>
              <a:rPr lang="da-DK" b="1"/>
              <a:t>Hvilke livsstilsændringer kan reducere risikoen for åreforkalkning?</a:t>
            </a:r>
            <a:endParaRPr lang="da-DK"/>
          </a:p>
          <a:p>
            <a:pPr marL="742950" lvl="1" indent="-285750">
              <a:buFont typeface="+mj-lt"/>
              <a:buAutoNum type="arabicPeriod"/>
              <a:defRPr/>
            </a:pPr>
            <a:r>
              <a:rPr lang="da-DK" b="1"/>
              <a:t>Svar:</a:t>
            </a:r>
            <a:r>
              <a:rPr lang="da-DK"/>
              <a:t> Livsstilsændringer, der reducerer risikoen, inkluderer rygestop, sund kost (mindre mættet fedt og sukker), regelmæssig motion, og kontrol af blodtryk og blodsukker.</a:t>
            </a:r>
            <a:endParaRPr lang="da-DK"/>
          </a:p>
          <a:p>
            <a:pPr>
              <a:defRPr/>
            </a:pPr>
            <a:endParaRPr lang="da-DK"/>
          </a:p>
        </p:txBody>
      </p:sp>
      <p:sp>
        <p:nvSpPr>
          <p:cNvPr id="1984005470"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6261689" name="Pladsholder til slidebillede 1"/>
          <p:cNvSpPr>
            <a:spLocks noChangeAspect="1" noGrp="1" noRot="1"/>
          </p:cNvSpPr>
          <p:nvPr>
            <p:ph type="sldImg"/>
          </p:nvPr>
        </p:nvSpPr>
        <p:spPr bwMode="auto"/>
      </p:sp>
      <p:sp>
        <p:nvSpPr>
          <p:cNvPr id="1330159064" name="Pladsholder til noter 2"/>
          <p:cNvSpPr>
            <a:spLocks noGrp="1"/>
          </p:cNvSpPr>
          <p:nvPr>
            <p:ph type="body" idx="1"/>
          </p:nvPr>
        </p:nvSpPr>
        <p:spPr bwMode="auto"/>
        <p:txBody>
          <a:bodyPr/>
          <a:lstStyle/>
          <a:p>
            <a:pPr>
              <a:defRPr/>
            </a:pPr>
            <a:r>
              <a:rPr lang="da-DK"/>
              <a:t>I skal have forståelse på forskelle </a:t>
            </a:r>
            <a:r>
              <a:rPr lang="da-DK"/>
              <a:t>mellen</a:t>
            </a:r>
            <a:r>
              <a:rPr lang="da-DK"/>
              <a:t> PCI og CABG + vide at CABG er en stor og kompliceret OP + at </a:t>
            </a:r>
            <a:r>
              <a:rPr lang="da-DK"/>
              <a:t>sterum</a:t>
            </a:r>
            <a:r>
              <a:rPr lang="da-DK"/>
              <a:t> åbnes = mange hensyn efter OP!</a:t>
            </a:r>
            <a:endParaRPr lang="da-DK"/>
          </a:p>
          <a:p>
            <a:pPr>
              <a:defRPr/>
            </a:pPr>
            <a:endParaRPr lang="da-DK"/>
          </a:p>
          <a:p>
            <a:pPr>
              <a:defRPr/>
            </a:pPr>
            <a:endParaRPr lang="da-DK"/>
          </a:p>
        </p:txBody>
      </p:sp>
      <p:sp>
        <p:nvSpPr>
          <p:cNvPr id="61435976"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11872774" name="Pladsholder til slidebillede 1"/>
          <p:cNvSpPr>
            <a:spLocks noChangeAspect="1" noGrp="1" noRot="1"/>
          </p:cNvSpPr>
          <p:nvPr>
            <p:ph type="sldImg"/>
          </p:nvPr>
        </p:nvSpPr>
        <p:spPr bwMode="auto"/>
      </p:sp>
      <p:sp>
        <p:nvSpPr>
          <p:cNvPr id="1356362467" name="Pladsholder til noter 2"/>
          <p:cNvSpPr>
            <a:spLocks noGrp="1"/>
          </p:cNvSpPr>
          <p:nvPr>
            <p:ph type="body" idx="1"/>
          </p:nvPr>
        </p:nvSpPr>
        <p:spPr bwMode="auto"/>
        <p:txBody>
          <a:bodyPr/>
          <a:lstStyle/>
          <a:p>
            <a:pPr>
              <a:defRPr/>
            </a:pPr>
            <a:r>
              <a:rPr lang="da-DK"/>
              <a:t>Det skal i kunne !</a:t>
            </a:r>
            <a:endParaRPr lang="da-DK"/>
          </a:p>
        </p:txBody>
      </p:sp>
      <p:sp>
        <p:nvSpPr>
          <p:cNvPr id="1710427307"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91019447" name="Pladsholder til slidebillede 1"/>
          <p:cNvSpPr>
            <a:spLocks noChangeAspect="1" noGrp="1" noRot="1"/>
          </p:cNvSpPr>
          <p:nvPr>
            <p:ph type="sldImg"/>
          </p:nvPr>
        </p:nvSpPr>
        <p:spPr bwMode="auto"/>
      </p:sp>
      <p:sp>
        <p:nvSpPr>
          <p:cNvPr id="1265998601" name="Pladsholder til noter 2"/>
          <p:cNvSpPr>
            <a:spLocks noGrp="1"/>
          </p:cNvSpPr>
          <p:nvPr>
            <p:ph type="body" idx="1"/>
          </p:nvPr>
        </p:nvSpPr>
        <p:spPr bwMode="auto"/>
        <p:txBody>
          <a:bodyPr/>
          <a:lstStyle/>
          <a:p>
            <a:pPr>
              <a:defRPr/>
            </a:pPr>
            <a:r>
              <a:rPr lang="da-DK"/>
              <a:t>STEMI pågående </a:t>
            </a:r>
            <a:r>
              <a:rPr lang="da-DK"/>
              <a:t>transmural</a:t>
            </a:r>
            <a:r>
              <a:rPr lang="da-DK"/>
              <a:t> </a:t>
            </a:r>
            <a:r>
              <a:rPr lang="da-DK"/>
              <a:t>celledød</a:t>
            </a:r>
            <a:r>
              <a:rPr lang="da-DK"/>
              <a:t>. </a:t>
            </a:r>
            <a:r>
              <a:rPr lang="da-DK"/>
              <a:t>Vd</a:t>
            </a:r>
            <a:r>
              <a:rPr lang="da-DK"/>
              <a:t> helt blokeret </a:t>
            </a:r>
            <a:r>
              <a:rPr lang="da-DK"/>
              <a:t>coronar</a:t>
            </a:r>
            <a:r>
              <a:rPr lang="da-DK"/>
              <a:t> </a:t>
            </a:r>
            <a:r>
              <a:rPr lang="da-DK"/>
              <a:t>artierier</a:t>
            </a:r>
            <a:r>
              <a:rPr lang="da-DK"/>
              <a:t> (blodprop), </a:t>
            </a:r>
            <a:r>
              <a:rPr lang="da-DK"/>
              <a:t>celledød</a:t>
            </a:r>
            <a:r>
              <a:rPr lang="da-DK"/>
              <a:t> over hele hjertevæggen -&gt; ST elevationer + koronarmarkører </a:t>
            </a:r>
            <a:endParaRPr lang="da-DK"/>
          </a:p>
          <a:p>
            <a:pPr>
              <a:defRPr/>
            </a:pPr>
            <a:r>
              <a:rPr lang="da-DK"/>
              <a:t>NON-STEMI: også </a:t>
            </a:r>
            <a:r>
              <a:rPr lang="da-DK"/>
              <a:t>celledød</a:t>
            </a:r>
            <a:r>
              <a:rPr lang="da-DK"/>
              <a:t> , men da </a:t>
            </a:r>
            <a:r>
              <a:rPr lang="da-DK"/>
              <a:t>subendokardiel</a:t>
            </a:r>
            <a:r>
              <a:rPr lang="da-DK"/>
              <a:t> infarkt, da der ved delvis tillukket </a:t>
            </a:r>
            <a:r>
              <a:rPr lang="da-DK"/>
              <a:t>coronar</a:t>
            </a:r>
            <a:r>
              <a:rPr lang="da-DK"/>
              <a:t> arterie først vil opstå ilt mangel længst fra arterien, altså dybt i musklen. -&gt; </a:t>
            </a:r>
            <a:r>
              <a:rPr lang="da-DK"/>
              <a:t>st</a:t>
            </a:r>
            <a:r>
              <a:rPr lang="da-DK"/>
              <a:t> depressioner + koronarmarkører</a:t>
            </a:r>
            <a:endParaRPr lang="da-DK"/>
          </a:p>
          <a:p>
            <a:pPr>
              <a:defRPr/>
            </a:pPr>
            <a:r>
              <a:rPr lang="da-DK"/>
              <a:t>Ved UAP er der DEFINITORISK ikke være </a:t>
            </a:r>
            <a:r>
              <a:rPr lang="da-DK"/>
              <a:t>celedød</a:t>
            </a:r>
            <a:r>
              <a:rPr lang="da-DK"/>
              <a:t>, hvorfor koronarmarkører er normale. Der kan ses ST depressioner. </a:t>
            </a:r>
            <a:endParaRPr lang="da-DK"/>
          </a:p>
          <a:p>
            <a:pPr>
              <a:defRPr/>
            </a:pPr>
            <a:endParaRPr lang="da-DK"/>
          </a:p>
        </p:txBody>
      </p:sp>
      <p:sp>
        <p:nvSpPr>
          <p:cNvPr id="112202624"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34193479" name="Slide Image Placeholder 1"/>
          <p:cNvSpPr>
            <a:spLocks noChangeAspect="1" noGrp="1" noRot="1"/>
          </p:cNvSpPr>
          <p:nvPr>
            <p:ph type="sldImg"/>
          </p:nvPr>
        </p:nvSpPr>
        <p:spPr bwMode="auto"/>
      </p:sp>
      <p:sp>
        <p:nvSpPr>
          <p:cNvPr id="1573535550" name="Notes Placeholder 2"/>
          <p:cNvSpPr>
            <a:spLocks noGrp="1"/>
          </p:cNvSpPr>
          <p:nvPr>
            <p:ph type="body" idx="1"/>
          </p:nvPr>
        </p:nvSpPr>
        <p:spPr bwMode="auto"/>
        <p:txBody>
          <a:bodyPr/>
          <a:lstStyle/>
          <a:p>
            <a:pPr>
              <a:defRPr/>
            </a:pPr>
            <a:endParaRPr lang="da-DK"/>
          </a:p>
        </p:txBody>
      </p:sp>
      <p:sp>
        <p:nvSpPr>
          <p:cNvPr id="417002587"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39183024" name="Slide Image Placeholder 1"/>
          <p:cNvSpPr>
            <a:spLocks noChangeAspect="1" noGrp="1" noRot="1"/>
          </p:cNvSpPr>
          <p:nvPr>
            <p:ph type="sldImg"/>
          </p:nvPr>
        </p:nvSpPr>
        <p:spPr bwMode="auto"/>
      </p:sp>
      <p:sp>
        <p:nvSpPr>
          <p:cNvPr id="1692273483" name="Notes Placeholder 2"/>
          <p:cNvSpPr>
            <a:spLocks noGrp="1"/>
          </p:cNvSpPr>
          <p:nvPr>
            <p:ph type="body" idx="1"/>
          </p:nvPr>
        </p:nvSpPr>
        <p:spPr bwMode="auto"/>
        <p:txBody>
          <a:bodyPr/>
          <a:lstStyle/>
          <a:p>
            <a:pPr>
              <a:defRPr/>
            </a:pPr>
            <a:r>
              <a:rPr lang="da-DK"/>
              <a:t>Indeles</a:t>
            </a:r>
            <a:r>
              <a:rPr lang="da-DK"/>
              <a:t>: tidsmæssigt: akut/kronisk. anatomisk: højre/venstre. Funktionelt: </a:t>
            </a:r>
            <a:r>
              <a:rPr lang="da-DK"/>
              <a:t>systoslisk</a:t>
            </a:r>
            <a:r>
              <a:rPr lang="da-DK"/>
              <a:t> (nedsat uddrivning af blod) / diastolisk (nedsat </a:t>
            </a:r>
            <a:r>
              <a:rPr lang="da-DK"/>
              <a:t>fyldnign</a:t>
            </a:r>
            <a:r>
              <a:rPr lang="da-DK"/>
              <a:t> af ventrikel).</a:t>
            </a:r>
            <a:endParaRPr lang="da-DK"/>
          </a:p>
        </p:txBody>
      </p:sp>
      <p:sp>
        <p:nvSpPr>
          <p:cNvPr id="503256402"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7748912" name="Pladsholder til slidebillede 1"/>
          <p:cNvSpPr>
            <a:spLocks noChangeAspect="1" noGrp="1" noRot="1"/>
          </p:cNvSpPr>
          <p:nvPr>
            <p:ph type="sldImg"/>
          </p:nvPr>
        </p:nvSpPr>
        <p:spPr bwMode="auto"/>
      </p:sp>
      <p:sp>
        <p:nvSpPr>
          <p:cNvPr id="644557070" name="Pladsholder til noter 2"/>
          <p:cNvSpPr>
            <a:spLocks noGrp="1"/>
          </p:cNvSpPr>
          <p:nvPr>
            <p:ph type="body" idx="1"/>
          </p:nvPr>
        </p:nvSpPr>
        <p:spPr bwMode="auto"/>
        <p:txBody>
          <a:bodyPr/>
          <a:lstStyle/>
          <a:p>
            <a:pPr>
              <a:defRPr/>
            </a:pPr>
            <a:r>
              <a:rPr lang="da-DK"/>
              <a:t>Kardinalsymptomer! (Hvorfor ikke brystsmerter? ikke brystsmerter: da der ikke er iskæmi) </a:t>
            </a:r>
            <a:endParaRPr lang="da-DK"/>
          </a:p>
          <a:p>
            <a:pPr>
              <a:defRPr/>
            </a:pPr>
            <a:endParaRPr lang="da-DK"/>
          </a:p>
          <a:p>
            <a:pPr>
              <a:defRPr/>
            </a:pPr>
            <a:r>
              <a:rPr lang="da-DK"/>
              <a:t>De klassiske symptomer på HF </a:t>
            </a:r>
            <a:r>
              <a:rPr lang="da-DK"/>
              <a:t>slyldes</a:t>
            </a:r>
            <a:r>
              <a:rPr lang="da-DK"/>
              <a:t> typisk ødemer som opstår ved et stigende fyldningstryk i hjertets ventrikler, som forplanter sig som et højere tryk bagud i systemet. Ændrer balancen mellem det hydrostatiske tryk, og det kolloidosmotiske tryk -&gt; væske siver fra karbane til væv. </a:t>
            </a:r>
            <a:endParaRPr lang="da-DK"/>
          </a:p>
          <a:p>
            <a:pPr>
              <a:defRPr/>
            </a:pPr>
            <a:endParaRPr lang="da-DK"/>
          </a:p>
          <a:p>
            <a:pPr>
              <a:defRPr/>
            </a:pPr>
            <a:r>
              <a:rPr lang="da-DK"/>
              <a:t>Groft sagt vil der ved hø </a:t>
            </a:r>
            <a:r>
              <a:rPr lang="da-DK"/>
              <a:t>sidigt</a:t>
            </a:r>
            <a:r>
              <a:rPr lang="da-DK"/>
              <a:t> HF være øget tryk mod vener til </a:t>
            </a:r>
            <a:r>
              <a:rPr lang="da-DK"/>
              <a:t>abdoemen</a:t>
            </a:r>
            <a:r>
              <a:rPr lang="da-DK"/>
              <a:t> og ben, som sammen med tyngdekraften, fører ødemer (</a:t>
            </a:r>
            <a:r>
              <a:rPr lang="da-DK"/>
              <a:t>ascites</a:t>
            </a:r>
            <a:r>
              <a:rPr lang="da-DK"/>
              <a:t>/opdrevet abdomen, og </a:t>
            </a:r>
            <a:r>
              <a:rPr lang="da-DK"/>
              <a:t>deklive</a:t>
            </a:r>
            <a:r>
              <a:rPr lang="da-DK"/>
              <a:t> </a:t>
            </a:r>
            <a:r>
              <a:rPr lang="da-DK"/>
              <a:t>ankelædemer</a:t>
            </a:r>
            <a:r>
              <a:rPr lang="da-DK"/>
              <a:t>).</a:t>
            </a:r>
            <a:endParaRPr lang="da-DK"/>
          </a:p>
          <a:p>
            <a:pPr>
              <a:defRPr/>
            </a:pPr>
            <a:r>
              <a:rPr lang="da-DK"/>
              <a:t>Ved ve </a:t>
            </a:r>
            <a:r>
              <a:rPr lang="da-DK"/>
              <a:t>sidig</a:t>
            </a:r>
            <a:r>
              <a:rPr lang="da-DK"/>
              <a:t> vil det hobe sig op i lungekredsløbet -&gt; lundeødem -&gt; </a:t>
            </a:r>
            <a:r>
              <a:rPr lang="da-DK"/>
              <a:t>åndennød</a:t>
            </a:r>
            <a:r>
              <a:rPr lang="da-DK"/>
              <a:t>. Ikke helt så </a:t>
            </a:r>
            <a:r>
              <a:rPr lang="da-DK"/>
              <a:t>skartp</a:t>
            </a:r>
            <a:r>
              <a:rPr lang="da-DK"/>
              <a:t> opdelt i den virkelige verden. På sigt vil ve </a:t>
            </a:r>
            <a:r>
              <a:rPr lang="da-DK"/>
              <a:t>sidig</a:t>
            </a:r>
            <a:r>
              <a:rPr lang="da-DK"/>
              <a:t> </a:t>
            </a:r>
            <a:r>
              <a:rPr lang="da-DK"/>
              <a:t>hjertesvig</a:t>
            </a:r>
            <a:r>
              <a:rPr lang="da-DK"/>
              <a:t> forplante sig til hø </a:t>
            </a:r>
            <a:r>
              <a:rPr lang="da-DK"/>
              <a:t>sididgt</a:t>
            </a:r>
            <a:r>
              <a:rPr lang="da-DK"/>
              <a:t> og vice versa. </a:t>
            </a:r>
            <a:endParaRPr lang="da-DK"/>
          </a:p>
          <a:p>
            <a:pPr>
              <a:defRPr/>
            </a:pPr>
            <a:endParaRPr lang="da-DK"/>
          </a:p>
          <a:p>
            <a:pPr>
              <a:defRPr/>
            </a:pPr>
            <a:r>
              <a:rPr lang="da-DK"/>
              <a:t>ORTOPNØ: </a:t>
            </a:r>
            <a:endParaRPr lang="da-DK"/>
          </a:p>
          <a:p>
            <a:pPr>
              <a:buFont typeface="Arial"/>
              <a:buChar char="•"/>
              <a:defRPr/>
            </a:pPr>
            <a:r>
              <a:rPr lang="da-DK"/>
              <a:t>Når patienten ligger fladt: Ca. 500 </a:t>
            </a:r>
            <a:r>
              <a:rPr lang="da-DK"/>
              <a:t>mL</a:t>
            </a:r>
            <a:r>
              <a:rPr lang="da-DK"/>
              <a:t> blod mobiliseres fra benene til thorax Øget venøst tilbageløb til hjertet Ved normal hjertefunktion: Ingen problem. Ved hjertesvigt: Kan ikke håndtere den øgede volumen * Konsekvens: Øget tryk i lungekredsløbet -&gt; Væske presses ud i lungevævet (</a:t>
            </a:r>
            <a:r>
              <a:rPr lang="da-DK"/>
              <a:t>interstitielt</a:t>
            </a:r>
            <a:r>
              <a:rPr lang="da-DK"/>
              <a:t> ødem) -&gt; Evt. alveolært ødem -&gt; Resulterer i akut forværring af dyspnø</a:t>
            </a:r>
            <a:endParaRPr lang="da-DK"/>
          </a:p>
          <a:p>
            <a:pPr>
              <a:buFont typeface="Arial"/>
              <a:buChar char="•"/>
              <a:defRPr/>
            </a:pPr>
            <a:r>
              <a:rPr lang="da-DK"/>
              <a:t>Derfor: Patienter sover ofte med flere puder</a:t>
            </a:r>
            <a:endParaRPr lang="da-DK"/>
          </a:p>
          <a:p>
            <a:pPr>
              <a:buFont typeface="Arial"/>
              <a:buChar char="•"/>
              <a:defRPr/>
            </a:pPr>
            <a:r>
              <a:rPr lang="da-DK"/>
              <a:t>Nogle sover i siddende stilling</a:t>
            </a:r>
            <a:endParaRPr lang="da-DK"/>
          </a:p>
          <a:p>
            <a:pPr>
              <a:buFont typeface="Arial"/>
              <a:buChar char="•"/>
              <a:defRPr/>
            </a:pPr>
            <a:r>
              <a:rPr lang="da-DK"/>
              <a:t>Symptomer letter når de rejser sig op</a:t>
            </a:r>
            <a:endParaRPr lang="da-DK"/>
          </a:p>
          <a:p>
            <a:pPr>
              <a:buFont typeface="Arial"/>
              <a:buChar char="•"/>
              <a:defRPr/>
            </a:pPr>
            <a:r>
              <a:rPr lang="da-DK"/>
              <a:t>Skyldes at tyngdekraften reducerer det venøse tilbageløb</a:t>
            </a:r>
            <a:endParaRPr lang="da-DK"/>
          </a:p>
          <a:p>
            <a:pPr>
              <a:defRPr/>
            </a:pPr>
            <a:endParaRPr lang="da-DK"/>
          </a:p>
          <a:p>
            <a:pPr>
              <a:defRPr/>
            </a:pPr>
            <a:endParaRPr lang="da-DK"/>
          </a:p>
        </p:txBody>
      </p:sp>
      <p:sp>
        <p:nvSpPr>
          <p:cNvPr id="997502810"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8390391" name="Slide Image Placeholder 1"/>
          <p:cNvSpPr>
            <a:spLocks noChangeAspect="1" noGrp="1" noRot="1"/>
          </p:cNvSpPr>
          <p:nvPr>
            <p:ph type="sldImg"/>
          </p:nvPr>
        </p:nvSpPr>
        <p:spPr bwMode="auto"/>
      </p:sp>
      <p:sp>
        <p:nvSpPr>
          <p:cNvPr id="1025066961" name="Notes Placeholder 2"/>
          <p:cNvSpPr>
            <a:spLocks noGrp="1"/>
          </p:cNvSpPr>
          <p:nvPr>
            <p:ph type="body" idx="1"/>
          </p:nvPr>
        </p:nvSpPr>
        <p:spPr bwMode="auto"/>
        <p:txBody>
          <a:bodyPr/>
          <a:lstStyle/>
          <a:p>
            <a:pPr>
              <a:defRPr/>
            </a:pPr>
            <a:r>
              <a:rPr lang="da-DK"/>
              <a:t>MEKANISMEN BAG PERIFERE ØDEMER VED SYSTOLISK HJERTESVIGT:</a:t>
            </a:r>
            <a:endParaRPr lang="da-DK"/>
          </a:p>
          <a:p>
            <a:pPr>
              <a:buFont typeface="+mj-lt"/>
              <a:buAutoNum type="arabicPeriod"/>
              <a:defRPr/>
            </a:pPr>
            <a:r>
              <a:rPr lang="da-DK"/>
              <a:t>Primær årsag - "</a:t>
            </a:r>
            <a:r>
              <a:rPr lang="da-DK"/>
              <a:t>Bagudsvigt</a:t>
            </a:r>
            <a:r>
              <a:rPr lang="da-DK"/>
              <a:t>":</a:t>
            </a:r>
            <a:endParaRPr lang="da-DK"/>
          </a:p>
          <a:p>
            <a:pPr>
              <a:buFont typeface="Arial"/>
              <a:buChar char="•"/>
              <a:defRPr/>
            </a:pPr>
            <a:r>
              <a:rPr lang="da-DK"/>
              <a:t>Nedsat systolisk funktion i venstre ventrikel →</a:t>
            </a:r>
            <a:endParaRPr lang="da-DK"/>
          </a:p>
          <a:p>
            <a:pPr>
              <a:buFont typeface="Arial"/>
              <a:buChar char="•"/>
              <a:defRPr/>
            </a:pPr>
            <a:r>
              <a:rPr lang="da-DK"/>
              <a:t>Nedsat tømning af venstre ventrikel →</a:t>
            </a:r>
            <a:endParaRPr lang="da-DK"/>
          </a:p>
          <a:p>
            <a:pPr>
              <a:buFont typeface="Arial"/>
              <a:buChar char="•"/>
              <a:defRPr/>
            </a:pPr>
            <a:r>
              <a:rPr lang="da-DK"/>
              <a:t>Øget tryk i venstre atrium →</a:t>
            </a:r>
            <a:endParaRPr lang="da-DK"/>
          </a:p>
          <a:p>
            <a:pPr>
              <a:buFont typeface="Arial"/>
              <a:buChar char="•"/>
              <a:defRPr/>
            </a:pPr>
            <a:r>
              <a:rPr lang="da-DK"/>
              <a:t>Øget tryk i lungekredsløbet →</a:t>
            </a:r>
            <a:endParaRPr lang="da-DK"/>
          </a:p>
          <a:p>
            <a:pPr>
              <a:buFont typeface="Arial"/>
              <a:buChar char="•"/>
              <a:defRPr/>
            </a:pPr>
            <a:r>
              <a:rPr lang="da-DK"/>
              <a:t>Øget tryk i højre ventrikel →</a:t>
            </a:r>
            <a:endParaRPr lang="da-DK"/>
          </a:p>
          <a:p>
            <a:pPr>
              <a:buFont typeface="Arial"/>
              <a:buChar char="•"/>
              <a:defRPr/>
            </a:pPr>
            <a:r>
              <a:rPr lang="da-DK"/>
              <a:t>Øget tryk i højre atrium →</a:t>
            </a:r>
            <a:endParaRPr lang="da-DK"/>
          </a:p>
          <a:p>
            <a:pPr>
              <a:buFont typeface="Arial"/>
              <a:buChar char="•"/>
              <a:defRPr/>
            </a:pPr>
            <a:r>
              <a:rPr lang="da-DK"/>
              <a:t>Øget tryk i systemiske vener →</a:t>
            </a:r>
            <a:endParaRPr lang="da-DK"/>
          </a:p>
          <a:p>
            <a:pPr>
              <a:buFont typeface="Arial"/>
              <a:buChar char="•"/>
              <a:defRPr/>
            </a:pPr>
            <a:r>
              <a:rPr lang="da-DK"/>
              <a:t>Væske presses ud i vævet = perifere ødemer</a:t>
            </a:r>
            <a:endParaRPr lang="da-DK"/>
          </a:p>
          <a:p>
            <a:pPr>
              <a:buFont typeface="+mj-lt"/>
              <a:buAutoNum type="arabicPeriod" startAt="2"/>
              <a:defRPr/>
            </a:pPr>
            <a:r>
              <a:rPr lang="da-DK"/>
              <a:t>Forværrende faktorer - </a:t>
            </a:r>
            <a:r>
              <a:rPr lang="da-DK"/>
              <a:t>Neurohormonel</a:t>
            </a:r>
            <a:r>
              <a:rPr lang="da-DK"/>
              <a:t> aktivering:</a:t>
            </a:r>
            <a:endParaRPr lang="da-DK"/>
          </a:p>
          <a:p>
            <a:pPr>
              <a:buFont typeface="Arial"/>
              <a:buChar char="•"/>
              <a:defRPr/>
            </a:pPr>
            <a:r>
              <a:rPr lang="da-DK"/>
              <a:t>Nedsat </a:t>
            </a:r>
            <a:r>
              <a:rPr lang="da-DK"/>
              <a:t>cardiac</a:t>
            </a:r>
            <a:r>
              <a:rPr lang="da-DK"/>
              <a:t> output →</a:t>
            </a:r>
            <a:endParaRPr lang="da-DK"/>
          </a:p>
          <a:p>
            <a:pPr>
              <a:buFont typeface="Arial"/>
              <a:buChar char="•"/>
              <a:defRPr/>
            </a:pPr>
            <a:r>
              <a:rPr lang="da-DK"/>
              <a:t>Aktivering af RAAS (</a:t>
            </a:r>
            <a:r>
              <a:rPr lang="da-DK"/>
              <a:t>Renin-Angiotensin-Aldosteron</a:t>
            </a:r>
            <a:r>
              <a:rPr lang="da-DK"/>
              <a:t> System) → </a:t>
            </a:r>
            <a:endParaRPr lang="da-DK"/>
          </a:p>
          <a:p>
            <a:pPr marL="742950" lvl="1" indent="-285750">
              <a:buFont typeface="Arial"/>
              <a:buChar char="•"/>
              <a:defRPr/>
            </a:pPr>
            <a:r>
              <a:rPr lang="da-DK"/>
              <a:t>Øget natriumretention</a:t>
            </a:r>
            <a:endParaRPr lang="da-DK"/>
          </a:p>
          <a:p>
            <a:pPr marL="742950" lvl="1" indent="-285750">
              <a:buFont typeface="Arial"/>
              <a:buChar char="•"/>
              <a:defRPr/>
            </a:pPr>
            <a:r>
              <a:rPr lang="da-DK"/>
              <a:t>Øget væskeretention</a:t>
            </a:r>
            <a:endParaRPr lang="da-DK"/>
          </a:p>
          <a:p>
            <a:pPr marL="742950" lvl="1" indent="-285750">
              <a:buFont typeface="Arial"/>
              <a:buChar char="•"/>
              <a:defRPr/>
            </a:pPr>
            <a:r>
              <a:rPr lang="da-DK"/>
              <a:t>Vasokonstriktion</a:t>
            </a:r>
            <a:endParaRPr lang="da-DK"/>
          </a:p>
          <a:p>
            <a:pPr>
              <a:buFont typeface="Arial"/>
              <a:buChar char="•"/>
              <a:defRPr/>
            </a:pPr>
            <a:r>
              <a:rPr lang="da-DK"/>
              <a:t>Øget ADH (antidiuretisk hormon) → </a:t>
            </a:r>
            <a:endParaRPr lang="da-DK"/>
          </a:p>
          <a:p>
            <a:pPr marL="742950" lvl="1" indent="-285750">
              <a:buFont typeface="Arial"/>
              <a:buChar char="•"/>
              <a:defRPr/>
            </a:pPr>
            <a:r>
              <a:rPr lang="da-DK"/>
              <a:t>Yderligere væskeretention</a:t>
            </a:r>
            <a:endParaRPr lang="da-DK"/>
          </a:p>
          <a:p>
            <a:pPr>
              <a:buFont typeface="Arial"/>
              <a:buChar char="•"/>
              <a:defRPr/>
            </a:pPr>
            <a:r>
              <a:rPr lang="da-DK"/>
              <a:t>Sympatikusaktivering</a:t>
            </a:r>
            <a:r>
              <a:rPr lang="da-DK"/>
              <a:t> → </a:t>
            </a:r>
            <a:endParaRPr lang="da-DK"/>
          </a:p>
          <a:p>
            <a:pPr marL="742950" lvl="1" indent="-285750">
              <a:buFont typeface="Arial"/>
              <a:buChar char="•"/>
              <a:defRPr/>
            </a:pPr>
            <a:r>
              <a:rPr lang="da-DK"/>
              <a:t>Vasokonstriktion</a:t>
            </a:r>
            <a:endParaRPr lang="da-DK"/>
          </a:p>
          <a:p>
            <a:pPr marL="742950" lvl="1" indent="-285750">
              <a:buFont typeface="Arial"/>
              <a:buChar char="•"/>
              <a:defRPr/>
            </a:pPr>
            <a:r>
              <a:rPr lang="da-DK"/>
              <a:t>Yderligere RAAS-aktivering</a:t>
            </a:r>
            <a:endParaRPr lang="da-DK"/>
          </a:p>
          <a:p>
            <a:pPr>
              <a:buFont typeface="+mj-lt"/>
              <a:buAutoNum type="arabicPeriod" startAt="3"/>
              <a:defRPr/>
            </a:pPr>
            <a:r>
              <a:rPr lang="da-DK"/>
              <a:t>Hvor ses ødemerne:</a:t>
            </a:r>
            <a:endParaRPr lang="da-DK"/>
          </a:p>
          <a:p>
            <a:pPr>
              <a:buFont typeface="Arial"/>
              <a:buChar char="•"/>
              <a:defRPr/>
            </a:pPr>
            <a:r>
              <a:rPr lang="da-DK"/>
              <a:t>Starter typisk ankler/fødder (mest </a:t>
            </a:r>
            <a:r>
              <a:rPr lang="da-DK"/>
              <a:t>deklive</a:t>
            </a:r>
            <a:r>
              <a:rPr lang="da-DK"/>
              <a:t> områder)</a:t>
            </a:r>
            <a:endParaRPr lang="da-DK"/>
          </a:p>
          <a:p>
            <a:pPr>
              <a:buFont typeface="Arial"/>
              <a:buChar char="•"/>
              <a:defRPr/>
            </a:pPr>
            <a:r>
              <a:rPr lang="da-DK"/>
              <a:t>Bilateral</a:t>
            </a:r>
            <a:endParaRPr lang="da-DK"/>
          </a:p>
          <a:p>
            <a:pPr>
              <a:buFont typeface="Arial"/>
              <a:buChar char="•"/>
              <a:defRPr/>
            </a:pPr>
            <a:r>
              <a:rPr lang="da-DK"/>
              <a:t>Pitting ødemer</a:t>
            </a:r>
            <a:endParaRPr lang="da-DK"/>
          </a:p>
          <a:p>
            <a:pPr>
              <a:buFont typeface="Arial"/>
              <a:buChar char="•"/>
              <a:defRPr/>
            </a:pPr>
            <a:r>
              <a:rPr lang="da-DK"/>
              <a:t>Forværres i løbet af dagen</a:t>
            </a:r>
            <a:endParaRPr lang="da-DK"/>
          </a:p>
          <a:p>
            <a:pPr>
              <a:buFont typeface="Arial"/>
              <a:buChar char="•"/>
              <a:defRPr/>
            </a:pPr>
            <a:r>
              <a:rPr lang="da-DK"/>
              <a:t>Aftager ved elevation</a:t>
            </a:r>
            <a:endParaRPr lang="da-DK"/>
          </a:p>
          <a:p>
            <a:pPr>
              <a:buFont typeface="+mj-lt"/>
              <a:buAutoNum type="arabicPeriod" startAt="4"/>
              <a:defRPr/>
            </a:pPr>
            <a:r>
              <a:rPr lang="da-DK"/>
              <a:t>Klinisk betydning:</a:t>
            </a:r>
            <a:endParaRPr lang="da-DK"/>
          </a:p>
          <a:p>
            <a:pPr>
              <a:buFont typeface="Arial"/>
              <a:buChar char="•"/>
              <a:defRPr/>
            </a:pPr>
            <a:r>
              <a:rPr lang="da-DK"/>
              <a:t>Kan bruges til monitorering af hjertesvigt</a:t>
            </a:r>
            <a:endParaRPr lang="da-DK"/>
          </a:p>
          <a:p>
            <a:pPr>
              <a:buFont typeface="Arial"/>
              <a:buChar char="•"/>
              <a:defRPr/>
            </a:pPr>
            <a:r>
              <a:rPr lang="da-DK"/>
              <a:t>Vægtøgning &gt;2 kg på 3 dage = advarselstegn</a:t>
            </a:r>
            <a:endParaRPr lang="da-DK"/>
          </a:p>
          <a:p>
            <a:pPr>
              <a:buFont typeface="Arial"/>
              <a:buChar char="•"/>
              <a:defRPr/>
            </a:pPr>
            <a:r>
              <a:rPr lang="da-DK"/>
              <a:t>Påvirker mobilitet og træning</a:t>
            </a:r>
            <a:endParaRPr lang="da-DK"/>
          </a:p>
          <a:p>
            <a:pPr>
              <a:buFont typeface="Arial"/>
              <a:buChar char="•"/>
              <a:defRPr/>
            </a:pPr>
            <a:r>
              <a:rPr lang="da-DK"/>
              <a:t>Øger risiko for hudproblemer/sår</a:t>
            </a:r>
            <a:endParaRPr lang="da-DK"/>
          </a:p>
          <a:p>
            <a:pPr>
              <a:defRPr/>
            </a:pPr>
            <a:r>
              <a:rPr lang="da-DK"/>
              <a:t>Dette er et godt eksempel på hvordan én </a:t>
            </a:r>
            <a:r>
              <a:rPr lang="da-DK"/>
              <a:t>patofysiologisk</a:t>
            </a:r>
            <a:r>
              <a:rPr lang="da-DK"/>
              <a:t> mekanisme (nedsat pumpefunktion) kan føre til en kaskade af kompensatoriske mekanismer, som paradoksalt nok kan forværre tilstanden på længere sigt.</a:t>
            </a:r>
            <a:endParaRPr lang="da-DK"/>
          </a:p>
          <a:p>
            <a:pPr>
              <a:defRPr/>
            </a:pPr>
            <a:endParaRPr lang="da-DK"/>
          </a:p>
        </p:txBody>
      </p:sp>
      <p:sp>
        <p:nvSpPr>
          <p:cNvPr id="1308669792"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03067239" name="Pladsholder til slidebillede 1"/>
          <p:cNvSpPr>
            <a:spLocks noChangeAspect="1" noGrp="1" noRot="1"/>
          </p:cNvSpPr>
          <p:nvPr>
            <p:ph type="sldImg"/>
          </p:nvPr>
        </p:nvSpPr>
        <p:spPr bwMode="auto"/>
      </p:sp>
      <p:sp>
        <p:nvSpPr>
          <p:cNvPr id="160072968" name="Pladsholder til noter 2"/>
          <p:cNvSpPr>
            <a:spLocks noGrp="1"/>
          </p:cNvSpPr>
          <p:nvPr>
            <p:ph type="body" idx="1"/>
          </p:nvPr>
        </p:nvSpPr>
        <p:spPr bwMode="auto"/>
        <p:txBody>
          <a:bodyPr/>
          <a:lstStyle/>
          <a:p>
            <a:pPr>
              <a:defRPr/>
            </a:pPr>
            <a:r>
              <a:rPr lang="da-DK"/>
              <a:t>Må i godt have en ide om… </a:t>
            </a:r>
            <a:endParaRPr lang="da-DK"/>
          </a:p>
        </p:txBody>
      </p:sp>
      <p:sp>
        <p:nvSpPr>
          <p:cNvPr id="438943008"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4647839" name="Pladsholder til slidebillede 1"/>
          <p:cNvSpPr>
            <a:spLocks noChangeAspect="1" noGrp="1" noRot="1"/>
          </p:cNvSpPr>
          <p:nvPr>
            <p:ph type="sldImg"/>
          </p:nvPr>
        </p:nvSpPr>
        <p:spPr bwMode="auto"/>
      </p:sp>
      <p:sp>
        <p:nvSpPr>
          <p:cNvPr id="1424081215" name="Pladsholder til noter 2"/>
          <p:cNvSpPr>
            <a:spLocks noGrp="1"/>
          </p:cNvSpPr>
          <p:nvPr>
            <p:ph type="body" idx="1"/>
          </p:nvPr>
        </p:nvSpPr>
        <p:spPr bwMode="auto"/>
        <p:txBody>
          <a:bodyPr/>
          <a:lstStyle/>
          <a:p>
            <a:pPr>
              <a:defRPr/>
            </a:pPr>
            <a:r>
              <a:rPr lang="da-DK"/>
              <a:t>I skal bare vide at NYHA bruges til at klassificere hjertesvigt + at kl. IV er værst </a:t>
            </a:r>
            <a:br>
              <a:rPr lang="da-DK"/>
            </a:br>
            <a:r>
              <a:rPr lang="da-DK"/>
              <a:t>NYHA-klassifikation: I: Ingen begrænsning af fysisk aktivitet II: Let begrænsning af fysisk aktivitet III: Udtalt begrænsning af fysisk aktivitet IV: Symptomer i hvile/ved minimal aktivitet</a:t>
            </a:r>
            <a:endParaRPr lang="da-DK"/>
          </a:p>
        </p:txBody>
      </p:sp>
      <p:sp>
        <p:nvSpPr>
          <p:cNvPr id="701990250"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10877826" name="Pladsholder til slidebillede 1"/>
          <p:cNvSpPr>
            <a:spLocks noChangeAspect="1" noGrp="1" noRot="1"/>
          </p:cNvSpPr>
          <p:nvPr>
            <p:ph type="sldImg"/>
          </p:nvPr>
        </p:nvSpPr>
        <p:spPr bwMode="auto"/>
      </p:sp>
      <p:sp>
        <p:nvSpPr>
          <p:cNvPr id="322963982" name="Pladsholder til noter 2"/>
          <p:cNvSpPr>
            <a:spLocks noGrp="1"/>
          </p:cNvSpPr>
          <p:nvPr>
            <p:ph type="body" idx="1"/>
          </p:nvPr>
        </p:nvSpPr>
        <p:spPr bwMode="auto"/>
        <p:txBody>
          <a:bodyPr/>
          <a:lstStyle/>
          <a:p>
            <a:pPr>
              <a:defRPr/>
            </a:pPr>
            <a:r>
              <a:rPr lang="da-DK"/>
              <a:t>HCM = </a:t>
            </a:r>
            <a:r>
              <a:rPr lang="da-DK"/>
              <a:t>hypertrofisk</a:t>
            </a:r>
            <a:r>
              <a:rPr lang="da-DK"/>
              <a:t> </a:t>
            </a:r>
            <a:r>
              <a:rPr lang="da-DK"/>
              <a:t>kardiomyopati</a:t>
            </a:r>
            <a:endParaRPr lang="da-DK"/>
          </a:p>
          <a:p>
            <a:pPr>
              <a:defRPr/>
            </a:pPr>
            <a:endParaRPr lang="da-DK"/>
          </a:p>
          <a:p>
            <a:pPr>
              <a:buFont typeface="Arial"/>
              <a:buChar char="•"/>
              <a:defRPr/>
            </a:pPr>
            <a:r>
              <a:rPr lang="da-DK"/>
              <a:t>Ekkokardiografi: Viser EF (normalt ca. 60%)</a:t>
            </a:r>
            <a:endParaRPr lang="da-DK"/>
          </a:p>
          <a:p>
            <a:pPr>
              <a:buFont typeface="Arial"/>
              <a:buChar char="•"/>
              <a:defRPr/>
            </a:pPr>
            <a:r>
              <a:rPr lang="da-DK"/>
              <a:t>Vurderer klapperne</a:t>
            </a:r>
            <a:endParaRPr lang="da-DK"/>
          </a:p>
          <a:p>
            <a:pPr>
              <a:buFont typeface="Arial"/>
              <a:buChar char="•"/>
              <a:defRPr/>
            </a:pPr>
            <a:r>
              <a:rPr lang="da-DK"/>
              <a:t>Ser på vægtykkelse</a:t>
            </a:r>
            <a:endParaRPr lang="da-DK"/>
          </a:p>
          <a:p>
            <a:pPr>
              <a:buFont typeface="Arial"/>
              <a:buChar char="•"/>
              <a:defRPr/>
            </a:pPr>
            <a:r>
              <a:rPr lang="da-DK"/>
              <a:t>Blodprøver: Pro-BNP</a:t>
            </a:r>
            <a:endParaRPr lang="da-DK"/>
          </a:p>
          <a:p>
            <a:pPr>
              <a:buFont typeface="Arial"/>
              <a:buChar char="•"/>
              <a:defRPr/>
            </a:pPr>
            <a:r>
              <a:rPr lang="da-DK"/>
              <a:t>Elektrolytter</a:t>
            </a:r>
            <a:endParaRPr lang="da-DK"/>
          </a:p>
          <a:p>
            <a:pPr>
              <a:buFont typeface="Arial"/>
              <a:buChar char="•"/>
              <a:defRPr/>
            </a:pPr>
            <a:r>
              <a:rPr lang="da-DK"/>
              <a:t>Nyretal</a:t>
            </a:r>
            <a:endParaRPr lang="da-DK"/>
          </a:p>
          <a:p>
            <a:pPr>
              <a:buFont typeface="Arial"/>
              <a:buChar char="•"/>
              <a:defRPr/>
            </a:pPr>
            <a:r>
              <a:rPr lang="da-DK"/>
              <a:t>EKG: Rytmeforstyrrelse?</a:t>
            </a:r>
            <a:endParaRPr lang="da-DK"/>
          </a:p>
          <a:p>
            <a:pPr>
              <a:buFont typeface="Arial"/>
              <a:buChar char="•"/>
              <a:defRPr/>
            </a:pPr>
            <a:r>
              <a:rPr lang="da-DK"/>
              <a:t>Iskæmi?</a:t>
            </a:r>
            <a:endParaRPr lang="da-DK"/>
          </a:p>
          <a:p>
            <a:pPr>
              <a:buFont typeface="Arial"/>
              <a:buChar char="•"/>
              <a:defRPr/>
            </a:pPr>
            <a:r>
              <a:rPr lang="da-DK"/>
              <a:t>Hypertrofi?</a:t>
            </a:r>
            <a:endParaRPr lang="da-DK"/>
          </a:p>
          <a:p>
            <a:pPr>
              <a:defRPr/>
            </a:pPr>
            <a:endParaRPr lang="da-DK"/>
          </a:p>
        </p:txBody>
      </p:sp>
      <p:sp>
        <p:nvSpPr>
          <p:cNvPr id="1095715780"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56729749" name="Slide Image Placeholder 1"/>
          <p:cNvSpPr>
            <a:spLocks noChangeAspect="1" noGrp="1" noRot="1"/>
          </p:cNvSpPr>
          <p:nvPr>
            <p:ph type="sldImg"/>
          </p:nvPr>
        </p:nvSpPr>
        <p:spPr bwMode="auto"/>
      </p:sp>
      <p:sp>
        <p:nvSpPr>
          <p:cNvPr id="1920367573" name="Notes Placeholder 2"/>
          <p:cNvSpPr>
            <a:spLocks noGrp="1"/>
          </p:cNvSpPr>
          <p:nvPr>
            <p:ph type="body" idx="1"/>
          </p:nvPr>
        </p:nvSpPr>
        <p:spPr bwMode="auto"/>
        <p:txBody>
          <a:bodyPr/>
          <a:lstStyle/>
          <a:p>
            <a:pPr>
              <a:defRPr/>
            </a:pPr>
            <a:r>
              <a:rPr lang="da-DK"/>
              <a:t>Atereosklerose: Inflammatorisk tilstand, typisk i store og mellemstore arterier. </a:t>
            </a:r>
            <a:endParaRPr lang="da-DK"/>
          </a:p>
          <a:p>
            <a:pPr>
              <a:defRPr/>
            </a:pPr>
            <a:r>
              <a:rPr lang="da-DK"/>
              <a:t>Aflejring af kolesterol/fedt, kalk, blod og bindevæv -&gt; deformation af karret, der bliver stivere og forsnævret. Kan også five efter og udvide sig (aneurimse). Hvis plaquet rumperer/får en rift -&gt; blodprop.</a:t>
            </a:r>
            <a:endParaRPr lang="da-DK"/>
          </a:p>
          <a:p>
            <a:pPr>
              <a:defRPr/>
            </a:pPr>
            <a:endParaRPr lang="da-DK"/>
          </a:p>
          <a:p>
            <a:pPr>
              <a:defRPr/>
            </a:pPr>
            <a:r>
              <a:rPr lang="da-DK"/>
              <a:t>Hyppigste arteriesygdom. </a:t>
            </a:r>
            <a:endParaRPr lang="da-DK"/>
          </a:p>
          <a:p>
            <a:pPr>
              <a:defRPr/>
            </a:pPr>
            <a:r>
              <a:rPr lang="da-DK"/>
              <a:t>160K med koronararterier afficeret (IHD)</a:t>
            </a:r>
            <a:endParaRPr lang="da-DK"/>
          </a:p>
          <a:p>
            <a:pPr>
              <a:defRPr/>
            </a:pPr>
            <a:r>
              <a:rPr lang="da-DK"/>
              <a:t>50K med PAD i benene</a:t>
            </a:r>
            <a:endParaRPr lang="da-DK"/>
          </a:p>
          <a:p>
            <a:pPr>
              <a:defRPr/>
            </a:pPr>
            <a:endParaRPr lang="da-DK"/>
          </a:p>
          <a:p>
            <a:pPr>
              <a:defRPr/>
            </a:pPr>
            <a:r>
              <a:rPr lang="da-DK"/>
              <a:t>Gradvis udvikling over  tid. </a:t>
            </a:r>
            <a:endParaRPr lang="da-DK"/>
          </a:p>
        </p:txBody>
      </p:sp>
      <p:sp>
        <p:nvSpPr>
          <p:cNvPr id="651792543" name="Slide Number Placeholder 3"/>
          <p:cNvSpPr>
            <a:spLocks noGrp="1"/>
          </p:cNvSpPr>
          <p:nvPr>
            <p:ph type="sldNum" sz="quarter" idx="5"/>
          </p:nvPr>
        </p:nvSpPr>
        <p:spPr bwMode="auto"/>
        <p:txBody>
          <a:bodyPr/>
          <a:lstStyle/>
          <a:p>
            <a:pPr>
              <a:defRPr/>
            </a:pPr>
            <a:fld id="{C530961D-5545-DB22-9E11-8EB5DA0AA15B}" type="slidenum">
              <a:rPr lang="da-DK"/>
              <a:t/>
            </a:fld>
            <a:endParaRPr lang="da-DK"/>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0354374" name="Slide Image Placeholder 1"/>
          <p:cNvSpPr>
            <a:spLocks noChangeAspect="1" noGrp="1" noRot="1"/>
          </p:cNvSpPr>
          <p:nvPr>
            <p:ph type="sldImg"/>
          </p:nvPr>
        </p:nvSpPr>
        <p:spPr bwMode="auto"/>
      </p:sp>
      <p:sp>
        <p:nvSpPr>
          <p:cNvPr id="2105615907" name="Notes Placeholder 2"/>
          <p:cNvSpPr>
            <a:spLocks noGrp="1"/>
          </p:cNvSpPr>
          <p:nvPr>
            <p:ph type="body" idx="1"/>
          </p:nvPr>
        </p:nvSpPr>
        <p:spPr bwMode="auto"/>
        <p:txBody>
          <a:bodyPr/>
          <a:lstStyle/>
          <a:p>
            <a:pPr>
              <a:defRPr/>
            </a:pPr>
            <a:endParaRPr lang="da-DK"/>
          </a:p>
        </p:txBody>
      </p:sp>
      <p:sp>
        <p:nvSpPr>
          <p:cNvPr id="2101031677"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35278475" name="Slide Image Placeholder 1"/>
          <p:cNvSpPr>
            <a:spLocks noChangeAspect="1" noGrp="1" noRot="1"/>
          </p:cNvSpPr>
          <p:nvPr>
            <p:ph type="sldImg"/>
          </p:nvPr>
        </p:nvSpPr>
        <p:spPr bwMode="auto"/>
      </p:sp>
      <p:sp>
        <p:nvSpPr>
          <p:cNvPr id="1730637732" name="Notes Placeholder 2"/>
          <p:cNvSpPr>
            <a:spLocks noGrp="1"/>
          </p:cNvSpPr>
          <p:nvPr>
            <p:ph type="body" idx="1"/>
          </p:nvPr>
        </p:nvSpPr>
        <p:spPr bwMode="auto"/>
        <p:txBody>
          <a:bodyPr/>
          <a:lstStyle/>
          <a:p>
            <a:pPr>
              <a:defRPr/>
            </a:pPr>
            <a:endParaRPr lang="da-DK"/>
          </a:p>
        </p:txBody>
      </p:sp>
      <p:sp>
        <p:nvSpPr>
          <p:cNvPr id="1798965827"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12701525" name="Slide Image Placeholder 1"/>
          <p:cNvSpPr>
            <a:spLocks noChangeAspect="1" noGrp="1" noRot="1"/>
          </p:cNvSpPr>
          <p:nvPr>
            <p:ph type="sldImg"/>
          </p:nvPr>
        </p:nvSpPr>
        <p:spPr bwMode="auto"/>
      </p:sp>
      <p:sp>
        <p:nvSpPr>
          <p:cNvPr id="1717127308" name="Notes Placeholder 2"/>
          <p:cNvSpPr>
            <a:spLocks noGrp="1"/>
          </p:cNvSpPr>
          <p:nvPr>
            <p:ph type="body" idx="1"/>
          </p:nvPr>
        </p:nvSpPr>
        <p:spPr bwMode="auto"/>
        <p:txBody>
          <a:bodyPr/>
          <a:lstStyle/>
          <a:p>
            <a:pPr>
              <a:buFont typeface="Arial"/>
              <a:buChar char="•"/>
              <a:defRPr/>
            </a:pPr>
            <a:r>
              <a:rPr lang="da-DK"/>
              <a:t>Ved hjertesvigt ses lavtrykslungeødem. </a:t>
            </a:r>
            <a:br>
              <a:rPr lang="da-DK"/>
            </a:br>
            <a:r>
              <a:rPr lang="da-DK"/>
              <a:t>PRELOAD OG AFTERLOAD - Basale </a:t>
            </a:r>
            <a:r>
              <a:rPr lang="da-DK"/>
              <a:t>hæmodynamiske</a:t>
            </a:r>
            <a:r>
              <a:rPr lang="da-DK"/>
              <a:t> begreber:</a:t>
            </a:r>
            <a:br>
              <a:rPr lang="da-DK"/>
            </a:br>
            <a:r>
              <a:rPr lang="da-DK"/>
              <a:t>Definition: Det tryk/volumen der fylder ventriklen i slutdiastolen</a:t>
            </a:r>
            <a:endParaRPr lang="da-DK"/>
          </a:p>
          <a:p>
            <a:pPr>
              <a:buFont typeface="Arial"/>
              <a:buChar char="•"/>
              <a:defRPr/>
            </a:pPr>
            <a:r>
              <a:rPr lang="da-DK"/>
              <a:t>Bestemmes primært af: </a:t>
            </a:r>
            <a:endParaRPr lang="da-DK"/>
          </a:p>
          <a:p>
            <a:pPr marL="742950" lvl="1" indent="-285750">
              <a:buFont typeface="Arial"/>
              <a:buChar char="•"/>
              <a:defRPr/>
            </a:pPr>
            <a:r>
              <a:rPr lang="da-DK"/>
              <a:t>Venøst tilbageløb</a:t>
            </a:r>
            <a:endParaRPr lang="da-DK"/>
          </a:p>
          <a:p>
            <a:pPr marL="742950" lvl="1" indent="-285750">
              <a:buFont typeface="Arial"/>
              <a:buChar char="•"/>
              <a:defRPr/>
            </a:pPr>
            <a:r>
              <a:rPr lang="da-DK"/>
              <a:t>Venøs </a:t>
            </a:r>
            <a:r>
              <a:rPr lang="da-DK"/>
              <a:t>tonus</a:t>
            </a:r>
            <a:endParaRPr lang="da-DK"/>
          </a:p>
          <a:p>
            <a:pPr marL="742950" lvl="1" indent="-285750">
              <a:buFont typeface="Arial"/>
              <a:buChar char="•"/>
              <a:defRPr/>
            </a:pPr>
            <a:r>
              <a:rPr lang="da-DK"/>
              <a:t>Blodvolumen</a:t>
            </a:r>
            <a:endParaRPr lang="da-DK"/>
          </a:p>
          <a:p>
            <a:pPr marL="742950" lvl="1" indent="-285750">
              <a:buFont typeface="Arial"/>
              <a:buChar char="•"/>
              <a:defRPr/>
            </a:pPr>
            <a:r>
              <a:rPr lang="da-DK"/>
              <a:t>Lejring (fx benene op øger </a:t>
            </a:r>
            <a:r>
              <a:rPr lang="da-DK"/>
              <a:t>preload</a:t>
            </a:r>
            <a:r>
              <a:rPr lang="da-DK"/>
              <a:t>)</a:t>
            </a:r>
            <a:endParaRPr lang="da-DK"/>
          </a:p>
          <a:p>
            <a:pPr>
              <a:defRPr/>
            </a:pPr>
            <a:r>
              <a:rPr lang="da-DK"/>
              <a:t>Frank-</a:t>
            </a:r>
            <a:r>
              <a:rPr lang="da-DK"/>
              <a:t>Starlings</a:t>
            </a:r>
            <a:r>
              <a:rPr lang="da-DK"/>
              <a:t> lov:</a:t>
            </a:r>
            <a:endParaRPr lang="da-DK"/>
          </a:p>
          <a:p>
            <a:pPr>
              <a:buFont typeface="Arial"/>
              <a:buChar char="•"/>
              <a:defRPr/>
            </a:pPr>
            <a:r>
              <a:rPr lang="da-DK"/>
              <a:t>Øget </a:t>
            </a:r>
            <a:r>
              <a:rPr lang="da-DK"/>
              <a:t>preload</a:t>
            </a:r>
            <a:r>
              <a:rPr lang="da-DK"/>
              <a:t> → øget udstrækning af hjertemuskelfibre → kraftigere kontraktion</a:t>
            </a:r>
            <a:endParaRPr lang="da-DK"/>
          </a:p>
          <a:p>
            <a:pPr>
              <a:buFont typeface="Arial"/>
              <a:buChar char="•"/>
              <a:defRPr/>
            </a:pPr>
            <a:r>
              <a:rPr lang="da-DK"/>
              <a:t>MEN: Ved hjertesvigt fungerer denne mekanisme ikke optimalt </a:t>
            </a:r>
            <a:endParaRPr lang="da-DK"/>
          </a:p>
          <a:p>
            <a:pPr marL="742950" lvl="1" indent="-285750">
              <a:buFont typeface="Arial"/>
              <a:buChar char="•"/>
              <a:defRPr/>
            </a:pPr>
            <a:r>
              <a:rPr lang="da-DK"/>
              <a:t>For høj </a:t>
            </a:r>
            <a:r>
              <a:rPr lang="da-DK"/>
              <a:t>preload</a:t>
            </a:r>
            <a:r>
              <a:rPr lang="da-DK"/>
              <a:t> kan forværre tilstanden</a:t>
            </a:r>
            <a:endParaRPr lang="da-DK"/>
          </a:p>
          <a:p>
            <a:pPr marL="742950" lvl="1" indent="-285750">
              <a:buFont typeface="Arial"/>
              <a:buChar char="•"/>
              <a:defRPr/>
            </a:pPr>
            <a:r>
              <a:rPr lang="da-DK"/>
              <a:t>Derfor får hjertesvigtspatienter </a:t>
            </a:r>
            <a:r>
              <a:rPr lang="da-DK"/>
              <a:t>diuretika</a:t>
            </a:r>
            <a:endParaRPr lang="da-DK"/>
          </a:p>
          <a:p>
            <a:pPr>
              <a:defRPr/>
            </a:pPr>
            <a:r>
              <a:rPr lang="da-DK"/>
              <a:t>AFTERLOAD:</a:t>
            </a:r>
            <a:endParaRPr lang="da-DK"/>
          </a:p>
          <a:p>
            <a:pPr>
              <a:buFont typeface="Arial"/>
              <a:buChar char="•"/>
              <a:defRPr/>
            </a:pPr>
            <a:r>
              <a:rPr lang="da-DK"/>
              <a:t>Definition: Den modstand hjertet skal pumpe imod</a:t>
            </a:r>
            <a:endParaRPr lang="da-DK"/>
          </a:p>
          <a:p>
            <a:pPr>
              <a:buFont typeface="Arial"/>
              <a:buChar char="•"/>
              <a:defRPr/>
            </a:pPr>
            <a:r>
              <a:rPr lang="da-DK"/>
              <a:t>Bestemmes primært af: </a:t>
            </a:r>
            <a:endParaRPr lang="da-DK"/>
          </a:p>
          <a:p>
            <a:pPr marL="742950" lvl="1" indent="-285750">
              <a:buFont typeface="Arial"/>
              <a:buChar char="•"/>
              <a:defRPr/>
            </a:pPr>
            <a:r>
              <a:rPr lang="da-DK"/>
              <a:t>Systemisk vaskulær modstand (kroppens kar)</a:t>
            </a:r>
            <a:endParaRPr lang="da-DK"/>
          </a:p>
          <a:p>
            <a:pPr marL="742950" lvl="1" indent="-285750">
              <a:buFont typeface="Arial"/>
              <a:buChar char="•"/>
              <a:defRPr/>
            </a:pPr>
            <a:r>
              <a:rPr lang="da-DK"/>
              <a:t>Blodtryk</a:t>
            </a:r>
            <a:endParaRPr lang="da-DK"/>
          </a:p>
          <a:p>
            <a:pPr marL="742950" lvl="1" indent="-285750">
              <a:buFont typeface="Arial"/>
              <a:buChar char="•"/>
              <a:defRPr/>
            </a:pPr>
            <a:r>
              <a:rPr lang="da-DK"/>
              <a:t>Aortaklappens åbning</a:t>
            </a:r>
            <a:endParaRPr lang="da-DK"/>
          </a:p>
          <a:p>
            <a:pPr marL="742950" lvl="1" indent="-285750">
              <a:buFont typeface="Arial"/>
              <a:buChar char="•"/>
              <a:defRPr/>
            </a:pPr>
            <a:r>
              <a:rPr lang="da-DK"/>
              <a:t>Blodets viskositet</a:t>
            </a:r>
            <a:endParaRPr lang="da-DK"/>
          </a:p>
          <a:p>
            <a:pPr>
              <a:defRPr/>
            </a:pPr>
            <a:r>
              <a:rPr lang="da-DK"/>
              <a:t>Klinisk betydning:</a:t>
            </a:r>
            <a:endParaRPr lang="da-DK"/>
          </a:p>
          <a:p>
            <a:pPr>
              <a:buFont typeface="Arial"/>
              <a:buChar char="•"/>
              <a:defRPr/>
            </a:pPr>
            <a:r>
              <a:rPr lang="da-DK"/>
              <a:t>Øget </a:t>
            </a:r>
            <a:r>
              <a:rPr lang="da-DK"/>
              <a:t>afterload</a:t>
            </a:r>
            <a:r>
              <a:rPr lang="da-DK"/>
              <a:t> = øget arbejde for hjertet</a:t>
            </a:r>
            <a:endParaRPr lang="da-DK"/>
          </a:p>
          <a:p>
            <a:pPr>
              <a:buFont typeface="Arial"/>
              <a:buChar char="•"/>
              <a:defRPr/>
            </a:pPr>
            <a:r>
              <a:rPr lang="da-DK"/>
              <a:t>Derfor behandler vi: </a:t>
            </a:r>
            <a:endParaRPr lang="da-DK"/>
          </a:p>
          <a:p>
            <a:pPr marL="742950" lvl="1" indent="-285750">
              <a:buFont typeface="Arial"/>
              <a:buChar char="•"/>
              <a:defRPr/>
            </a:pPr>
            <a:r>
              <a:rPr lang="da-DK"/>
              <a:t>Hypertension</a:t>
            </a:r>
            <a:endParaRPr lang="da-DK"/>
          </a:p>
          <a:p>
            <a:pPr marL="742950" lvl="1" indent="-285750">
              <a:buFont typeface="Arial"/>
              <a:buChar char="•"/>
              <a:defRPr/>
            </a:pPr>
            <a:r>
              <a:rPr lang="da-DK"/>
              <a:t>Aortastenose</a:t>
            </a:r>
            <a:endParaRPr lang="da-DK"/>
          </a:p>
          <a:p>
            <a:pPr marL="742950" lvl="1" indent="-285750">
              <a:buFont typeface="Arial"/>
              <a:buChar char="•"/>
              <a:defRPr/>
            </a:pPr>
            <a:r>
              <a:rPr lang="da-DK"/>
              <a:t>Bruger </a:t>
            </a:r>
            <a:r>
              <a:rPr lang="da-DK"/>
              <a:t>kardilaterende</a:t>
            </a:r>
            <a:r>
              <a:rPr lang="da-DK"/>
              <a:t> medicin ved hjertesvigt</a:t>
            </a:r>
            <a:endParaRPr lang="da-DK"/>
          </a:p>
          <a:p>
            <a:pPr>
              <a:defRPr/>
            </a:pPr>
            <a:endParaRPr lang="da-DK"/>
          </a:p>
        </p:txBody>
      </p:sp>
      <p:sp>
        <p:nvSpPr>
          <p:cNvPr id="2042742543"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6820923" name="Slide Image Placeholder 1"/>
          <p:cNvSpPr>
            <a:spLocks noChangeAspect="1" noGrp="1" noRot="1"/>
          </p:cNvSpPr>
          <p:nvPr>
            <p:ph type="sldImg"/>
          </p:nvPr>
        </p:nvSpPr>
        <p:spPr bwMode="auto"/>
      </p:sp>
      <p:sp>
        <p:nvSpPr>
          <p:cNvPr id="375197197" name="Notes Placeholder 2"/>
          <p:cNvSpPr>
            <a:spLocks noGrp="1"/>
          </p:cNvSpPr>
          <p:nvPr>
            <p:ph type="body" idx="1"/>
          </p:nvPr>
        </p:nvSpPr>
        <p:spPr bwMode="auto"/>
        <p:txBody>
          <a:bodyPr/>
          <a:lstStyle/>
          <a:p>
            <a:pPr>
              <a:defRPr/>
            </a:pPr>
            <a:endParaRPr lang="da-DK"/>
          </a:p>
        </p:txBody>
      </p:sp>
      <p:sp>
        <p:nvSpPr>
          <p:cNvPr id="760312254"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5601061" name="Slide Image Placeholder 1"/>
          <p:cNvSpPr>
            <a:spLocks noChangeAspect="1" noGrp="1" noRot="1"/>
          </p:cNvSpPr>
          <p:nvPr>
            <p:ph type="sldImg"/>
          </p:nvPr>
        </p:nvSpPr>
        <p:spPr bwMode="auto"/>
      </p:sp>
      <p:sp>
        <p:nvSpPr>
          <p:cNvPr id="571799493" name="Notes Placeholder 2"/>
          <p:cNvSpPr>
            <a:spLocks noGrp="1"/>
          </p:cNvSpPr>
          <p:nvPr>
            <p:ph type="body" idx="1"/>
          </p:nvPr>
        </p:nvSpPr>
        <p:spPr bwMode="auto"/>
        <p:txBody>
          <a:bodyPr/>
          <a:lstStyle/>
          <a:p>
            <a:pPr>
              <a:defRPr/>
            </a:pPr>
            <a:endParaRPr lang="da-DK"/>
          </a:p>
        </p:txBody>
      </p:sp>
      <p:sp>
        <p:nvSpPr>
          <p:cNvPr id="739642113"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79403864" name="Slide Image Placeholder 1"/>
          <p:cNvSpPr>
            <a:spLocks noChangeAspect="1" noGrp="1" noRot="1"/>
          </p:cNvSpPr>
          <p:nvPr>
            <p:ph type="sldImg"/>
          </p:nvPr>
        </p:nvSpPr>
        <p:spPr bwMode="auto"/>
      </p:sp>
      <p:sp>
        <p:nvSpPr>
          <p:cNvPr id="1257870774" name="Notes Placeholder 2"/>
          <p:cNvSpPr>
            <a:spLocks noGrp="1"/>
          </p:cNvSpPr>
          <p:nvPr>
            <p:ph type="body" idx="1"/>
          </p:nvPr>
        </p:nvSpPr>
        <p:spPr bwMode="auto"/>
        <p:txBody>
          <a:bodyPr/>
          <a:lstStyle/>
          <a:p>
            <a:pPr>
              <a:defRPr/>
            </a:pPr>
            <a:endParaRPr lang="da-DK"/>
          </a:p>
        </p:txBody>
      </p:sp>
      <p:sp>
        <p:nvSpPr>
          <p:cNvPr id="1913731630"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2294050" name="Slide Image Placeholder 1"/>
          <p:cNvSpPr>
            <a:spLocks noChangeAspect="1" noGrp="1" noRot="1"/>
          </p:cNvSpPr>
          <p:nvPr>
            <p:ph type="sldImg"/>
          </p:nvPr>
        </p:nvSpPr>
        <p:spPr bwMode="auto"/>
      </p:sp>
      <p:sp>
        <p:nvSpPr>
          <p:cNvPr id="1954307419" name="Notes Placeholder 2"/>
          <p:cNvSpPr>
            <a:spLocks noGrp="1"/>
          </p:cNvSpPr>
          <p:nvPr>
            <p:ph type="body" idx="1"/>
          </p:nvPr>
        </p:nvSpPr>
        <p:spPr bwMode="auto"/>
        <p:txBody>
          <a:bodyPr/>
          <a:lstStyle/>
          <a:p>
            <a:pPr>
              <a:defRPr/>
            </a:pPr>
            <a:r>
              <a:rPr lang="da-DK"/>
              <a:t>Puls under 50 er helt normalt i hvile for unge veltrænede raske personer</a:t>
            </a:r>
            <a:endParaRPr lang="da-DK"/>
          </a:p>
          <a:p>
            <a:pPr>
              <a:defRPr/>
            </a:pPr>
            <a:r>
              <a:rPr lang="da-DK"/>
              <a:t>Sinus rytme. Hjertets normale rytme. Regelmæssig rytme. </a:t>
            </a:r>
            <a:endParaRPr lang="da-DK"/>
          </a:p>
          <a:p>
            <a:pPr>
              <a:defRPr/>
            </a:pPr>
            <a:r>
              <a:rPr lang="da-DK"/>
              <a:t>Når vi snakker om hjertets rytme, kan vi sammenligne det med et symfoniorkester:</a:t>
            </a:r>
            <a:endParaRPr lang="da-DK"/>
          </a:p>
          <a:p>
            <a:pPr>
              <a:buFont typeface="Arial"/>
              <a:buChar char="•"/>
              <a:defRPr/>
            </a:pPr>
            <a:r>
              <a:rPr lang="da-DK"/>
              <a:t>Sinusknuden er dirigenten</a:t>
            </a:r>
            <a:endParaRPr lang="da-DK"/>
          </a:p>
          <a:p>
            <a:pPr>
              <a:buFont typeface="Arial"/>
              <a:buChar char="•"/>
              <a:defRPr/>
            </a:pPr>
            <a:r>
              <a:rPr lang="da-DK"/>
              <a:t>De forskellige dele af hjertet er musikerne</a:t>
            </a:r>
            <a:endParaRPr lang="da-DK"/>
          </a:p>
          <a:p>
            <a:pPr>
              <a:buFont typeface="Arial"/>
              <a:buChar char="•"/>
              <a:defRPr/>
            </a:pPr>
            <a:r>
              <a:rPr lang="da-DK"/>
              <a:t>Normal sinusrytme er når alle "spiller efter dirigenten"</a:t>
            </a:r>
            <a:endParaRPr lang="da-DK"/>
          </a:p>
          <a:p>
            <a:pPr>
              <a:defRPr/>
            </a:pPr>
            <a:r>
              <a:rPr lang="da-DK"/>
              <a:t>Normal elektrisk aktivering:</a:t>
            </a:r>
            <a:endParaRPr lang="da-DK"/>
          </a:p>
          <a:p>
            <a:pPr>
              <a:buFont typeface="+mj-lt"/>
              <a:buAutoNum type="arabicPeriod"/>
              <a:defRPr/>
            </a:pPr>
            <a:r>
              <a:rPr lang="da-DK"/>
              <a:t>Sinusknuden starter impulsen</a:t>
            </a:r>
            <a:endParaRPr lang="da-DK"/>
          </a:p>
          <a:p>
            <a:pPr>
              <a:buFont typeface="+mj-lt"/>
              <a:buAutoNum type="arabicPeriod"/>
              <a:defRPr/>
            </a:pPr>
            <a:r>
              <a:rPr lang="da-DK"/>
              <a:t>Signalet spredes gennem atrierne</a:t>
            </a:r>
            <a:endParaRPr lang="da-DK"/>
          </a:p>
          <a:p>
            <a:pPr>
              <a:buFont typeface="+mj-lt"/>
              <a:buAutoNum type="arabicPeriod"/>
              <a:defRPr/>
            </a:pPr>
            <a:r>
              <a:rPr lang="da-DK"/>
              <a:t>Forsinkes kort i AV-knuden ("pauserum" så atrier kan tømme sig)</a:t>
            </a:r>
            <a:endParaRPr lang="da-DK"/>
          </a:p>
          <a:p>
            <a:pPr>
              <a:buFont typeface="+mj-lt"/>
              <a:buAutoNum type="arabicPeriod"/>
              <a:defRPr/>
            </a:pPr>
            <a:r>
              <a:rPr lang="da-DK"/>
              <a:t>Spredes gennem ventrikler via ledningssystemet</a:t>
            </a:r>
            <a:endParaRPr lang="da-DK"/>
          </a:p>
          <a:p>
            <a:pPr>
              <a:defRPr/>
            </a:pPr>
            <a:r>
              <a:rPr lang="da-DK"/>
              <a:t>Hvorfor er normal rytme vigtig?</a:t>
            </a:r>
            <a:endParaRPr lang="da-DK"/>
          </a:p>
          <a:p>
            <a:pPr>
              <a:buFont typeface="Arial"/>
              <a:buChar char="•"/>
              <a:defRPr/>
            </a:pPr>
            <a:r>
              <a:rPr lang="da-DK"/>
              <a:t>Optimal fyldning af hjertekamre</a:t>
            </a:r>
            <a:endParaRPr lang="da-DK"/>
          </a:p>
          <a:p>
            <a:pPr>
              <a:buFont typeface="Arial"/>
              <a:buChar char="•"/>
              <a:defRPr/>
            </a:pPr>
            <a:r>
              <a:rPr lang="da-DK"/>
              <a:t>Koordineret kontraktion</a:t>
            </a:r>
            <a:endParaRPr lang="da-DK"/>
          </a:p>
          <a:p>
            <a:pPr>
              <a:buFont typeface="Arial"/>
              <a:buChar char="•"/>
              <a:defRPr/>
            </a:pPr>
            <a:r>
              <a:rPr lang="da-DK"/>
              <a:t>Effektiv tømning</a:t>
            </a:r>
            <a:endParaRPr lang="da-DK"/>
          </a:p>
          <a:p>
            <a:pPr>
              <a:buFont typeface="Arial"/>
              <a:buChar char="•"/>
              <a:defRPr/>
            </a:pPr>
            <a:r>
              <a:rPr lang="da-DK"/>
              <a:t>Tilpasning til kroppens behov</a:t>
            </a:r>
            <a:endParaRPr lang="da-DK"/>
          </a:p>
          <a:p>
            <a:pPr>
              <a:defRPr/>
            </a:pPr>
            <a:r>
              <a:rPr lang="da-DK"/>
              <a:t>Ved </a:t>
            </a:r>
            <a:r>
              <a:rPr lang="da-DK"/>
              <a:t>arytmi</a:t>
            </a:r>
            <a:r>
              <a:rPr lang="da-DK"/>
              <a:t>:</a:t>
            </a:r>
            <a:endParaRPr lang="da-DK"/>
          </a:p>
          <a:p>
            <a:pPr>
              <a:buFont typeface="Arial"/>
              <a:buChar char="•"/>
              <a:defRPr/>
            </a:pPr>
            <a:r>
              <a:rPr lang="da-DK"/>
              <a:t>"Musikerne spiller ikke efter dirigenten"</a:t>
            </a:r>
            <a:endParaRPr lang="da-DK"/>
          </a:p>
          <a:p>
            <a:pPr>
              <a:buFont typeface="Arial"/>
              <a:buChar char="•"/>
              <a:defRPr/>
            </a:pPr>
            <a:r>
              <a:rPr lang="da-DK"/>
              <a:t>Kan være for hurtigt, for langsomt eller ukoordineret</a:t>
            </a:r>
            <a:endParaRPr lang="da-DK"/>
          </a:p>
          <a:p>
            <a:pPr>
              <a:buFont typeface="Arial"/>
              <a:buChar char="•"/>
              <a:defRPr/>
            </a:pPr>
            <a:r>
              <a:rPr lang="da-DK"/>
              <a:t>Påvirker hjertets pumpeeffektivitet i forskellig grad</a:t>
            </a:r>
            <a:endParaRPr lang="da-DK"/>
          </a:p>
          <a:p>
            <a:pPr>
              <a:defRPr/>
            </a:pPr>
            <a:endParaRPr lang="da-DK"/>
          </a:p>
        </p:txBody>
      </p:sp>
      <p:sp>
        <p:nvSpPr>
          <p:cNvPr id="1633915409"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26437520" name="Slide Image Placeholder 1"/>
          <p:cNvSpPr>
            <a:spLocks noChangeAspect="1" noGrp="1" noRot="1"/>
          </p:cNvSpPr>
          <p:nvPr>
            <p:ph type="sldImg"/>
          </p:nvPr>
        </p:nvSpPr>
        <p:spPr bwMode="auto"/>
      </p:sp>
      <p:sp>
        <p:nvSpPr>
          <p:cNvPr id="794707841" name="Notes Placeholder 2"/>
          <p:cNvSpPr>
            <a:spLocks noGrp="1"/>
          </p:cNvSpPr>
          <p:nvPr>
            <p:ph type="body" idx="1"/>
          </p:nvPr>
        </p:nvSpPr>
        <p:spPr bwMode="auto"/>
        <p:txBody>
          <a:bodyPr/>
          <a:lstStyle/>
          <a:p>
            <a:pPr>
              <a:defRPr/>
            </a:pPr>
            <a:r>
              <a:rPr lang="da-DK"/>
              <a:t>5 store firkanter/ sekund</a:t>
            </a:r>
            <a:endParaRPr lang="da-DK"/>
          </a:p>
          <a:p>
            <a:pPr>
              <a:defRPr/>
            </a:pPr>
            <a:r>
              <a:rPr lang="da-DK" b="1"/>
              <a:t>Bradykardi</a:t>
            </a:r>
            <a:r>
              <a:rPr lang="da-DK"/>
              <a:t>: Når hjertet slår for langsomt (&lt;60 slag/min). Forklar, at dette kan føre til utilstrækkelig blodgennemstrømning til organerne, hvilket kan resultere i træthed, svimmelhed og besvimelse.</a:t>
            </a:r>
            <a:endParaRPr lang="da-DK"/>
          </a:p>
          <a:p>
            <a:pPr>
              <a:defRPr/>
            </a:pPr>
            <a:r>
              <a:rPr lang="da-DK" b="1"/>
              <a:t>Takykardi</a:t>
            </a:r>
            <a:r>
              <a:rPr lang="da-DK"/>
              <a:t>: Når hjertet slår for hurtigt (&gt;100 slag/min). Dette kan belaste hjertet og føre til symptomer som hjertebanken, svimmelhed og brystsmerter.</a:t>
            </a:r>
            <a:endParaRPr lang="da-DK"/>
          </a:p>
          <a:p>
            <a:pPr>
              <a:defRPr/>
            </a:pPr>
            <a:endParaRPr lang="da-DK"/>
          </a:p>
          <a:p>
            <a:pPr algn="l" rtl="0">
              <a:defRPr/>
            </a:pPr>
            <a:r>
              <a:rPr lang="da-DK" b="0" i="0">
                <a:solidFill>
                  <a:srgbClr val="444444"/>
                </a:solidFill>
                <a:latin typeface="Crete Round"/>
              </a:rPr>
              <a:t>P-takken, atriernes depolarisering,</a:t>
            </a:r>
            <a:endParaRPr lang="da-DK" b="0" i="0">
              <a:solidFill>
                <a:srgbClr val="444444"/>
              </a:solidFill>
              <a:latin typeface="Crete Round"/>
            </a:endParaRPr>
          </a:p>
          <a:p>
            <a:pPr algn="l" rtl="0">
              <a:defRPr/>
            </a:pPr>
            <a:r>
              <a:rPr lang="da-DK" b="0" i="0">
                <a:solidFill>
                  <a:srgbClr val="555555"/>
                </a:solidFill>
                <a:latin typeface="Open Sans"/>
              </a:rPr>
              <a:t>Sinusknuden, der sidder øverst i højre atrium,</a:t>
            </a:r>
            <a:r>
              <a:rPr lang="da-DK" b="1" i="0">
                <a:solidFill>
                  <a:srgbClr val="555555"/>
                </a:solidFill>
                <a:latin typeface="Open Sans"/>
              </a:rPr>
              <a:t> sender en spontan elektrisk impuls afsted igennem det </a:t>
            </a:r>
            <a:r>
              <a:rPr lang="da-DK" b="1" i="0">
                <a:solidFill>
                  <a:srgbClr val="555555"/>
                </a:solidFill>
                <a:latin typeface="Open Sans"/>
              </a:rPr>
              <a:t>atrielle</a:t>
            </a:r>
            <a:r>
              <a:rPr lang="da-DK" b="1" i="0">
                <a:solidFill>
                  <a:srgbClr val="555555"/>
                </a:solidFill>
                <a:latin typeface="Open Sans"/>
              </a:rPr>
              <a:t> </a:t>
            </a:r>
            <a:r>
              <a:rPr lang="da-DK" b="1" i="0">
                <a:solidFill>
                  <a:srgbClr val="555555"/>
                </a:solidFill>
                <a:latin typeface="Open Sans"/>
              </a:rPr>
              <a:t>myokardie</a:t>
            </a:r>
            <a:r>
              <a:rPr lang="da-DK" b="0" i="0">
                <a:solidFill>
                  <a:srgbClr val="555555"/>
                </a:solidFill>
                <a:latin typeface="Open Sans"/>
              </a:rPr>
              <a:t>. Denne impuls </a:t>
            </a:r>
            <a:r>
              <a:rPr lang="da-DK" b="1" i="0">
                <a:solidFill>
                  <a:srgbClr val="555555"/>
                </a:solidFill>
                <a:latin typeface="Open Sans"/>
              </a:rPr>
              <a:t>spreder sig og skaber en depolarisering</a:t>
            </a:r>
            <a:r>
              <a:rPr lang="da-DK" b="0" i="0">
                <a:solidFill>
                  <a:srgbClr val="555555"/>
                </a:solidFill>
                <a:latin typeface="Open Sans"/>
              </a:rPr>
              <a:t> af atrierne. </a:t>
            </a:r>
            <a:r>
              <a:rPr lang="da-DK" b="1" i="0">
                <a:solidFill>
                  <a:srgbClr val="555555"/>
                </a:solidFill>
                <a:latin typeface="Open Sans"/>
              </a:rPr>
              <a:t>Elektroderne, der er placeret på kroppen, registrer elektriciteten</a:t>
            </a:r>
            <a:r>
              <a:rPr lang="da-DK" b="0" i="0">
                <a:solidFill>
                  <a:srgbClr val="555555"/>
                </a:solidFill>
                <a:latin typeface="Open Sans"/>
              </a:rPr>
              <a:t> der går igennem atrierne – Dette ses på </a:t>
            </a:r>
            <a:r>
              <a:rPr lang="da-DK" b="0" i="0">
                <a:solidFill>
                  <a:srgbClr val="555555"/>
                </a:solidFill>
                <a:latin typeface="Open Sans"/>
              </a:rPr>
              <a:t>EKG’et</a:t>
            </a:r>
            <a:r>
              <a:rPr lang="da-DK" b="0" i="0">
                <a:solidFill>
                  <a:srgbClr val="555555"/>
                </a:solidFill>
                <a:latin typeface="Open Sans"/>
              </a:rPr>
              <a:t> som p-takken.</a:t>
            </a:r>
            <a:endParaRPr lang="da-DK" b="0" i="0">
              <a:solidFill>
                <a:srgbClr val="555555"/>
              </a:solidFill>
              <a:latin typeface="Open Sans"/>
            </a:endParaRPr>
          </a:p>
          <a:p>
            <a:pPr>
              <a:defRPr/>
            </a:pPr>
            <a:endParaRPr lang="da-DK"/>
          </a:p>
          <a:p>
            <a:pPr algn="l" rtl="0">
              <a:defRPr/>
            </a:pPr>
            <a:r>
              <a:rPr lang="da-DK" b="0" i="0">
                <a:solidFill>
                  <a:srgbClr val="444444"/>
                </a:solidFill>
                <a:latin typeface="Crete Round"/>
              </a:rPr>
              <a:t>PQ/PR-interval og forsinkelsen ved AV-knuden</a:t>
            </a:r>
            <a:endParaRPr lang="da-DK" b="0" i="0">
              <a:solidFill>
                <a:srgbClr val="444444"/>
              </a:solidFill>
              <a:latin typeface="Crete Round"/>
            </a:endParaRPr>
          </a:p>
          <a:p>
            <a:pPr algn="l" rtl="0">
              <a:defRPr/>
            </a:pPr>
            <a:r>
              <a:rPr lang="da-DK" b="0" i="0">
                <a:solidFill>
                  <a:srgbClr val="555555"/>
                </a:solidFill>
                <a:latin typeface="Open Sans"/>
              </a:rPr>
              <a:t>Idet den elektriske impuls har skabt en depolarisering af begge atrierne, skal impulsen nu samles ved AV-knuden, som lokaliseres imellem atrierne ved septum-væggen. Impulserne er forhindret i at bevæge sig frit fra atrierne og over i ventriklerne, da hjertets konstruktion er lavet sådan, at den elektriske impuls skal igennem AV-knude. </a:t>
            </a:r>
            <a:r>
              <a:rPr lang="da-DK" b="1" i="0">
                <a:solidFill>
                  <a:srgbClr val="555555"/>
                </a:solidFill>
                <a:latin typeface="Open Sans"/>
              </a:rPr>
              <a:t>Når den elektriske impuls kommer til AV-knuden, sørger denne for at skabe en fysisk forsinkelse af den elektriske impuls</a:t>
            </a:r>
            <a:r>
              <a:rPr lang="da-DK" b="0" i="0">
                <a:solidFill>
                  <a:srgbClr val="555555"/>
                </a:solidFill>
                <a:latin typeface="Open Sans"/>
              </a:rPr>
              <a:t>. </a:t>
            </a:r>
            <a:r>
              <a:rPr lang="da-DK" b="1" i="0">
                <a:solidFill>
                  <a:srgbClr val="555555"/>
                </a:solidFill>
                <a:latin typeface="Open Sans"/>
              </a:rPr>
              <a:t>Denne forsinkelse er essentiel, for at atrierne kan færdiggøre den fulde kontraktion og tømme alt blodet ned i ventriklerne</a:t>
            </a:r>
            <a:r>
              <a:rPr lang="da-DK" b="0" i="0">
                <a:solidFill>
                  <a:srgbClr val="555555"/>
                </a:solidFill>
                <a:latin typeface="Open Sans"/>
              </a:rPr>
              <a:t>, inden ventriklerne begynder at kontrahere. Forsinkelsen varer kun </a:t>
            </a:r>
            <a:r>
              <a:rPr lang="da-DK" b="1" i="0">
                <a:solidFill>
                  <a:srgbClr val="555555"/>
                </a:solidFill>
                <a:latin typeface="Open Sans"/>
              </a:rPr>
              <a:t>en brøkdel af et sekund.</a:t>
            </a:r>
            <a:endParaRPr lang="da-DK" b="0" i="0">
              <a:solidFill>
                <a:srgbClr val="555555"/>
              </a:solidFill>
              <a:latin typeface="Open Sans"/>
            </a:endParaRPr>
          </a:p>
          <a:p>
            <a:pPr algn="l" rtl="0">
              <a:defRPr/>
            </a:pPr>
            <a:r>
              <a:rPr lang="da-DK" b="0" i="0">
                <a:solidFill>
                  <a:srgbClr val="555555"/>
                </a:solidFill>
                <a:latin typeface="Open Sans"/>
              </a:rPr>
              <a:t>Har man et unormalt forlænget PR-interval, er der som regel en forstyrrelse imellem atrierne og ventriklerne af den ene eller anden årsag, og dette kan sig til udtryk i form af sygdommen: AV-blok (1, 2, 3).</a:t>
            </a:r>
            <a:endParaRPr lang="da-DK" b="0" i="0">
              <a:solidFill>
                <a:srgbClr val="555555"/>
              </a:solidFill>
              <a:latin typeface="Open Sans"/>
            </a:endParaRPr>
          </a:p>
          <a:p>
            <a:pPr>
              <a:defRPr/>
            </a:pPr>
            <a:endParaRPr lang="da-DK"/>
          </a:p>
          <a:p>
            <a:pPr algn="l" rtl="0">
              <a:defRPr/>
            </a:pPr>
            <a:r>
              <a:rPr lang="da-DK" b="1" i="0">
                <a:solidFill>
                  <a:srgbClr val="444444"/>
                </a:solidFill>
                <a:latin typeface="Crete Round"/>
              </a:rPr>
              <a:t>Ventrikulær</a:t>
            </a:r>
            <a:r>
              <a:rPr lang="da-DK" b="1" i="0">
                <a:solidFill>
                  <a:srgbClr val="444444"/>
                </a:solidFill>
                <a:latin typeface="Crete Round"/>
              </a:rPr>
              <a:t> depolarisering, QRS-komplekset</a:t>
            </a:r>
            <a:endParaRPr lang="da-DK" b="0" i="0">
              <a:solidFill>
                <a:srgbClr val="444444"/>
              </a:solidFill>
              <a:latin typeface="Crete Round"/>
            </a:endParaRPr>
          </a:p>
          <a:p>
            <a:pPr algn="l" rtl="0">
              <a:defRPr/>
            </a:pPr>
            <a:r>
              <a:rPr lang="da-DK" b="0" i="0">
                <a:solidFill>
                  <a:srgbClr val="555555"/>
                </a:solidFill>
                <a:latin typeface="Open Sans"/>
              </a:rPr>
              <a:t>Det elektriske system i ventriklerne er lidt mere komplekst end atrierne, idet det indeholder flere elementer. Ventriklernes elektriske system indeholder:</a:t>
            </a:r>
            <a:endParaRPr lang="da-DK" b="0" i="0">
              <a:solidFill>
                <a:srgbClr val="555555"/>
              </a:solidFill>
              <a:latin typeface="Open Sans"/>
            </a:endParaRPr>
          </a:p>
          <a:p>
            <a:pPr algn="l" rtl="0">
              <a:buFont typeface="Arial"/>
              <a:buChar char="•"/>
              <a:defRPr/>
            </a:pPr>
            <a:r>
              <a:rPr lang="da-DK" b="1" i="0">
                <a:solidFill>
                  <a:srgbClr val="444444"/>
                </a:solidFill>
                <a:latin typeface="Open Sans"/>
              </a:rPr>
              <a:t>Det </a:t>
            </a:r>
            <a:r>
              <a:rPr lang="da-DK" b="1" i="0">
                <a:solidFill>
                  <a:srgbClr val="444444"/>
                </a:solidFill>
                <a:latin typeface="Open Sans"/>
              </a:rPr>
              <a:t>his’ske</a:t>
            </a:r>
            <a:r>
              <a:rPr lang="da-DK" b="1" i="0">
                <a:solidFill>
                  <a:srgbClr val="444444"/>
                </a:solidFill>
                <a:latin typeface="Open Sans"/>
              </a:rPr>
              <a:t> bundt</a:t>
            </a:r>
            <a:endParaRPr lang="da-DK" b="0" i="0">
              <a:solidFill>
                <a:srgbClr val="444444"/>
              </a:solidFill>
              <a:latin typeface="Open Sans"/>
            </a:endParaRPr>
          </a:p>
          <a:p>
            <a:pPr algn="l" rtl="0">
              <a:buFont typeface="Arial"/>
              <a:buChar char="•"/>
              <a:defRPr/>
            </a:pPr>
            <a:r>
              <a:rPr lang="da-DK" b="1" i="0">
                <a:solidFill>
                  <a:srgbClr val="444444"/>
                </a:solidFill>
                <a:latin typeface="Open Sans"/>
              </a:rPr>
              <a:t>Det venstre og højre grenbundt</a:t>
            </a:r>
            <a:endParaRPr lang="da-DK" b="0" i="0">
              <a:solidFill>
                <a:srgbClr val="444444"/>
              </a:solidFill>
              <a:latin typeface="Open Sans"/>
            </a:endParaRPr>
          </a:p>
          <a:p>
            <a:pPr algn="l" rtl="0">
              <a:buFont typeface="Arial"/>
              <a:buChar char="•"/>
              <a:defRPr/>
            </a:pPr>
            <a:r>
              <a:rPr lang="da-DK" b="1" i="0">
                <a:solidFill>
                  <a:srgbClr val="444444"/>
                </a:solidFill>
                <a:latin typeface="Open Sans"/>
              </a:rPr>
              <a:t>Pukinjefibrene</a:t>
            </a:r>
            <a:endParaRPr lang="da-DK" b="1" i="0">
              <a:solidFill>
                <a:srgbClr val="444444"/>
              </a:solidFill>
              <a:latin typeface="Open Sans"/>
            </a:endParaRPr>
          </a:p>
          <a:p>
            <a:pPr algn="l" rtl="0">
              <a:buFont typeface="Arial"/>
              <a:buChar char="•"/>
              <a:defRPr/>
            </a:pPr>
            <a:endParaRPr lang="da-DK" b="1" i="0">
              <a:solidFill>
                <a:srgbClr val="444444"/>
              </a:solidFill>
              <a:latin typeface="Open Sans"/>
            </a:endParaRPr>
          </a:p>
          <a:p>
            <a:pPr algn="l" rtl="0">
              <a:buFont typeface="Arial"/>
              <a:buChar char="•"/>
              <a:defRPr/>
            </a:pPr>
            <a:r>
              <a:rPr lang="da-DK" b="1" i="0">
                <a:solidFill>
                  <a:srgbClr val="555555"/>
                </a:solidFill>
                <a:latin typeface="Open Sans"/>
              </a:rPr>
              <a:t>Det </a:t>
            </a:r>
            <a:r>
              <a:rPr lang="da-DK" b="1" i="0">
                <a:solidFill>
                  <a:srgbClr val="555555"/>
                </a:solidFill>
                <a:latin typeface="Open Sans"/>
              </a:rPr>
              <a:t>his’ske</a:t>
            </a:r>
            <a:r>
              <a:rPr lang="da-DK" b="1" i="0">
                <a:solidFill>
                  <a:srgbClr val="555555"/>
                </a:solidFill>
                <a:latin typeface="Open Sans"/>
              </a:rPr>
              <a:t> bundt opstår næsten lige efter AV-knuden og deler sig lynhurtigt til venstre og højre grenbundt</a:t>
            </a:r>
            <a:r>
              <a:rPr lang="da-DK" b="0" i="0">
                <a:solidFill>
                  <a:srgbClr val="555555"/>
                </a:solidFill>
                <a:latin typeface="Open Sans"/>
              </a:rPr>
              <a:t>. Det højre grenbundt bevæger impulsen ned igennem septum og forsætter ud i </a:t>
            </a:r>
            <a:r>
              <a:rPr lang="da-DK" b="0" i="0">
                <a:solidFill>
                  <a:srgbClr val="555555"/>
                </a:solidFill>
                <a:latin typeface="Open Sans"/>
              </a:rPr>
              <a:t>pukinjefibrene</a:t>
            </a:r>
            <a:r>
              <a:rPr lang="da-DK" b="0" i="0">
                <a:solidFill>
                  <a:srgbClr val="555555"/>
                </a:solidFill>
                <a:latin typeface="Open Sans"/>
              </a:rPr>
              <a:t>, mens det venstre grenbundt er en anelse mere kompliceret. På grund af den venstre ventrikels størrelse deler det venstre grenbundt sig i tre hæftninger. En </a:t>
            </a:r>
            <a:r>
              <a:rPr lang="da-DK" b="0" i="0">
                <a:solidFill>
                  <a:srgbClr val="555555"/>
                </a:solidFill>
                <a:latin typeface="Open Sans"/>
              </a:rPr>
              <a:t>septal</a:t>
            </a:r>
            <a:r>
              <a:rPr lang="da-DK" b="0" i="0">
                <a:solidFill>
                  <a:srgbClr val="555555"/>
                </a:solidFill>
                <a:latin typeface="Open Sans"/>
              </a:rPr>
              <a:t>, en foranliggende og en bagvedliggende. Alle disse ender ude i de små </a:t>
            </a:r>
            <a:r>
              <a:rPr lang="da-DK" b="0" i="0">
                <a:solidFill>
                  <a:srgbClr val="555555"/>
                </a:solidFill>
                <a:latin typeface="Open Sans"/>
              </a:rPr>
              <a:t>pukinjefibre</a:t>
            </a:r>
            <a:r>
              <a:rPr lang="da-DK" b="0" i="0">
                <a:solidFill>
                  <a:srgbClr val="555555"/>
                </a:solidFill>
                <a:latin typeface="Open Sans"/>
              </a:rPr>
              <a:t>, der sørger for, at alle dele af hjertet trækker sig rigtigt sammen. </a:t>
            </a:r>
            <a:endParaRPr lang="da-DK" b="1" i="0">
              <a:solidFill>
                <a:srgbClr val="444444"/>
              </a:solidFill>
              <a:latin typeface="Open Sans"/>
            </a:endParaRPr>
          </a:p>
          <a:p>
            <a:pPr algn="l" rtl="0">
              <a:buFont typeface="Arial"/>
              <a:buChar char="•"/>
              <a:defRPr/>
            </a:pPr>
            <a:endParaRPr lang="da-DK" b="1" i="0">
              <a:solidFill>
                <a:srgbClr val="444444"/>
              </a:solidFill>
              <a:latin typeface="Open Sans"/>
            </a:endParaRPr>
          </a:p>
          <a:p>
            <a:pPr algn="l" rtl="0">
              <a:defRPr/>
            </a:pPr>
            <a:r>
              <a:rPr lang="da-DK" b="1" i="0">
                <a:solidFill>
                  <a:srgbClr val="444444"/>
                </a:solidFill>
                <a:latin typeface="Crete Round"/>
              </a:rPr>
              <a:t>QRS-kompleksets dele</a:t>
            </a:r>
            <a:endParaRPr lang="da-DK" b="0" i="0">
              <a:solidFill>
                <a:srgbClr val="444444"/>
              </a:solidFill>
              <a:latin typeface="Crete Round"/>
            </a:endParaRPr>
          </a:p>
          <a:p>
            <a:pPr algn="l" rtl="0">
              <a:buFont typeface="Arial"/>
              <a:buChar char="•"/>
              <a:defRPr/>
            </a:pPr>
            <a:r>
              <a:rPr lang="da-DK" b="1" i="0">
                <a:solidFill>
                  <a:srgbClr val="444444"/>
                </a:solidFill>
                <a:latin typeface="Open Sans"/>
              </a:rPr>
              <a:t>Den første afbøjning er nedadgående, Q-takken</a:t>
            </a:r>
            <a:endParaRPr lang="da-DK" b="0" i="0">
              <a:solidFill>
                <a:srgbClr val="444444"/>
              </a:solidFill>
              <a:latin typeface="Open Sans"/>
            </a:endParaRPr>
          </a:p>
          <a:p>
            <a:pPr algn="l" rtl="0">
              <a:buFont typeface="Arial"/>
              <a:buChar char="•"/>
              <a:defRPr/>
            </a:pPr>
            <a:r>
              <a:rPr lang="da-DK" b="1" i="0">
                <a:solidFill>
                  <a:srgbClr val="444444"/>
                </a:solidFill>
                <a:latin typeface="Open Sans"/>
              </a:rPr>
              <a:t>Den næste afbøjning er opadgående, R-takken</a:t>
            </a:r>
            <a:endParaRPr lang="da-DK" b="0" i="0">
              <a:solidFill>
                <a:srgbClr val="444444"/>
              </a:solidFill>
              <a:latin typeface="Open Sans"/>
            </a:endParaRPr>
          </a:p>
          <a:p>
            <a:pPr algn="l" rtl="0">
              <a:buFont typeface="Arial"/>
              <a:buChar char="•"/>
              <a:defRPr/>
            </a:pPr>
            <a:r>
              <a:rPr lang="da-DK" b="1" i="0">
                <a:solidFill>
                  <a:srgbClr val="444444"/>
                </a:solidFill>
                <a:latin typeface="Open Sans"/>
              </a:rPr>
              <a:t>Den sidste afbøjning er nedadgående og afsluttende opadgående tilbage til aksen, </a:t>
            </a:r>
            <a:r>
              <a:rPr lang="da-DK" b="1" i="0">
                <a:solidFill>
                  <a:srgbClr val="444444"/>
                </a:solidFill>
                <a:latin typeface="Open Sans"/>
              </a:rPr>
              <a:t>S-takken</a:t>
            </a:r>
            <a:endParaRPr lang="da-DK" b="0" i="0">
              <a:solidFill>
                <a:srgbClr val="444444"/>
              </a:solidFill>
              <a:latin typeface="Open Sans"/>
            </a:endParaRPr>
          </a:p>
          <a:p>
            <a:pPr marL="742950" lvl="1" indent="-285750" algn="l" rtl="0">
              <a:buFont typeface="Arial"/>
              <a:buChar char="•"/>
              <a:defRPr/>
            </a:pPr>
            <a:r>
              <a:rPr lang="da-DK" b="0" i="0">
                <a:solidFill>
                  <a:srgbClr val="444444"/>
                </a:solidFill>
                <a:latin typeface="Open Sans"/>
              </a:rPr>
              <a:t>Selvom der på nogle </a:t>
            </a:r>
            <a:r>
              <a:rPr lang="da-DK" b="0" i="0">
                <a:solidFill>
                  <a:srgbClr val="444444"/>
                </a:solidFill>
                <a:latin typeface="Open Sans"/>
              </a:rPr>
              <a:t>EKG’er</a:t>
            </a:r>
            <a:r>
              <a:rPr lang="da-DK" b="0" i="0">
                <a:solidFill>
                  <a:srgbClr val="444444"/>
                </a:solidFill>
                <a:latin typeface="Open Sans"/>
              </a:rPr>
              <a:t> ikke er nogen Q-tak, kaldes den sidste afbøjning stadig for </a:t>
            </a:r>
            <a:r>
              <a:rPr lang="da-DK" b="0" i="0">
                <a:solidFill>
                  <a:srgbClr val="444444"/>
                </a:solidFill>
                <a:latin typeface="Open Sans"/>
              </a:rPr>
              <a:t>S-takken</a:t>
            </a:r>
            <a:r>
              <a:rPr lang="da-DK" b="0" i="0">
                <a:solidFill>
                  <a:srgbClr val="444444"/>
                </a:solidFill>
                <a:latin typeface="Open Sans"/>
              </a:rPr>
              <a:t>. Q-takken skal være den første afbøjning i QRS-komplekset for at kunne være Q-takken.</a:t>
            </a:r>
            <a:endParaRPr lang="da-DK" b="0" i="0">
              <a:solidFill>
                <a:srgbClr val="444444"/>
              </a:solidFill>
              <a:latin typeface="Open Sans"/>
            </a:endParaRPr>
          </a:p>
          <a:p>
            <a:pPr algn="l" rtl="0">
              <a:buFont typeface="Arial"/>
              <a:buChar char="•"/>
              <a:defRPr/>
            </a:pPr>
            <a:endParaRPr lang="da-DK" b="1" i="0">
              <a:solidFill>
                <a:srgbClr val="444444"/>
              </a:solidFill>
              <a:latin typeface="Open Sans"/>
            </a:endParaRPr>
          </a:p>
          <a:p>
            <a:pPr algn="l" rtl="0">
              <a:defRPr/>
            </a:pPr>
            <a:r>
              <a:rPr lang="da-DK" b="1" i="0">
                <a:solidFill>
                  <a:srgbClr val="444444"/>
                </a:solidFill>
                <a:latin typeface="Crete Round"/>
              </a:rPr>
              <a:t>Repolarisering</a:t>
            </a:r>
            <a:r>
              <a:rPr lang="da-DK" b="1" i="0">
                <a:solidFill>
                  <a:srgbClr val="444444"/>
                </a:solidFill>
                <a:latin typeface="Crete Round"/>
              </a:rPr>
              <a:t>, T-takken</a:t>
            </a:r>
            <a:endParaRPr lang="da-DK" b="0" i="0">
              <a:solidFill>
                <a:srgbClr val="444444"/>
              </a:solidFill>
              <a:latin typeface="Crete Round"/>
            </a:endParaRPr>
          </a:p>
          <a:p>
            <a:pPr algn="l" rtl="0">
              <a:defRPr/>
            </a:pPr>
            <a:r>
              <a:rPr lang="da-DK" b="0" i="0">
                <a:solidFill>
                  <a:srgbClr val="555555"/>
                </a:solidFill>
                <a:latin typeface="Open Sans"/>
              </a:rPr>
              <a:t>Når </a:t>
            </a:r>
            <a:r>
              <a:rPr lang="da-DK" b="0" i="0">
                <a:solidFill>
                  <a:srgbClr val="555555"/>
                </a:solidFill>
                <a:latin typeface="Open Sans"/>
              </a:rPr>
              <a:t>myokardiet</a:t>
            </a:r>
            <a:r>
              <a:rPr lang="da-DK" b="0" i="0">
                <a:solidFill>
                  <a:srgbClr val="555555"/>
                </a:solidFill>
                <a:latin typeface="Open Sans"/>
              </a:rPr>
              <a:t> i ventriklerne har </a:t>
            </a:r>
            <a:r>
              <a:rPr lang="da-DK" b="0" i="0">
                <a:solidFill>
                  <a:srgbClr val="555555"/>
                </a:solidFill>
                <a:latin typeface="Open Sans"/>
              </a:rPr>
              <a:t>depolariseret</a:t>
            </a:r>
            <a:r>
              <a:rPr lang="da-DK" b="0" i="0">
                <a:solidFill>
                  <a:srgbClr val="555555"/>
                </a:solidFill>
                <a:latin typeface="Open Sans"/>
              </a:rPr>
              <a:t>, opstår der en kort</a:t>
            </a:r>
            <a:r>
              <a:rPr lang="da-DK" b="1" i="0">
                <a:solidFill>
                  <a:srgbClr val="555555"/>
                </a:solidFill>
                <a:latin typeface="Open Sans"/>
              </a:rPr>
              <a:t> periode af tavshed i </a:t>
            </a:r>
            <a:r>
              <a:rPr lang="da-DK" b="1" i="0">
                <a:solidFill>
                  <a:srgbClr val="555555"/>
                </a:solidFill>
                <a:latin typeface="Open Sans"/>
              </a:rPr>
              <a:t>myokardiet</a:t>
            </a:r>
            <a:r>
              <a:rPr lang="da-DK" b="0" i="0">
                <a:solidFill>
                  <a:srgbClr val="555555"/>
                </a:solidFill>
                <a:latin typeface="Open Sans"/>
              </a:rPr>
              <a:t>, hvor cellerne ikke er i stand til at modtage stimulans, og efterfølgende begynder </a:t>
            </a:r>
            <a:r>
              <a:rPr lang="da-DK" b="1" i="0">
                <a:solidFill>
                  <a:srgbClr val="555555"/>
                </a:solidFill>
                <a:latin typeface="Open Sans"/>
              </a:rPr>
              <a:t>repolariseringen</a:t>
            </a:r>
            <a:r>
              <a:rPr lang="da-DK" b="0" i="0">
                <a:solidFill>
                  <a:srgbClr val="555555"/>
                </a:solidFill>
                <a:latin typeface="Open Sans"/>
              </a:rPr>
              <a:t>. </a:t>
            </a:r>
            <a:r>
              <a:rPr lang="da-DK" b="1" i="0">
                <a:solidFill>
                  <a:srgbClr val="555555"/>
                </a:solidFill>
                <a:latin typeface="Open Sans"/>
              </a:rPr>
              <a:t>Hjertet genopretter de elektriske spændinger, sådan at de er klar til at blive </a:t>
            </a:r>
            <a:r>
              <a:rPr lang="da-DK" b="1" i="0">
                <a:solidFill>
                  <a:srgbClr val="555555"/>
                </a:solidFill>
                <a:latin typeface="Open Sans"/>
              </a:rPr>
              <a:t>depolariseret</a:t>
            </a:r>
            <a:r>
              <a:rPr lang="da-DK" b="1" i="0">
                <a:solidFill>
                  <a:srgbClr val="555555"/>
                </a:solidFill>
                <a:latin typeface="Open Sans"/>
              </a:rPr>
              <a:t> på ny</a:t>
            </a:r>
            <a:r>
              <a:rPr lang="da-DK" b="0" i="0">
                <a:solidFill>
                  <a:srgbClr val="555555"/>
                </a:solidFill>
                <a:latin typeface="Open Sans"/>
              </a:rPr>
              <a:t>. Der foregår også en </a:t>
            </a:r>
            <a:r>
              <a:rPr lang="da-DK" b="0" i="0">
                <a:solidFill>
                  <a:srgbClr val="555555"/>
                </a:solidFill>
                <a:latin typeface="Open Sans"/>
              </a:rPr>
              <a:t>atrial</a:t>
            </a:r>
            <a:r>
              <a:rPr lang="da-DK" b="0" i="0">
                <a:solidFill>
                  <a:srgbClr val="555555"/>
                </a:solidFill>
                <a:latin typeface="Open Sans"/>
              </a:rPr>
              <a:t> </a:t>
            </a:r>
            <a:r>
              <a:rPr lang="da-DK" b="0" i="0">
                <a:solidFill>
                  <a:srgbClr val="555555"/>
                </a:solidFill>
                <a:latin typeface="Open Sans"/>
              </a:rPr>
              <a:t>repolarisering</a:t>
            </a:r>
            <a:r>
              <a:rPr lang="da-DK" b="0" i="0">
                <a:solidFill>
                  <a:srgbClr val="555555"/>
                </a:solidFill>
                <a:latin typeface="Open Sans"/>
              </a:rPr>
              <a:t>, men denne er er “gemt” bag QRS-komplekset.</a:t>
            </a:r>
            <a:endParaRPr lang="da-DK" b="0" i="0">
              <a:solidFill>
                <a:srgbClr val="555555"/>
              </a:solidFill>
              <a:latin typeface="Open Sans"/>
            </a:endParaRPr>
          </a:p>
          <a:p>
            <a:pPr algn="l" rtl="0">
              <a:buFont typeface="Arial"/>
              <a:buChar char="•"/>
              <a:defRPr/>
            </a:pPr>
            <a:endParaRPr lang="da-DK" b="0" i="0">
              <a:solidFill>
                <a:srgbClr val="444444"/>
              </a:solidFill>
              <a:latin typeface="Open Sans"/>
            </a:endParaRPr>
          </a:p>
          <a:p>
            <a:pPr>
              <a:defRPr/>
            </a:pPr>
            <a:endParaRPr lang="da-DK"/>
          </a:p>
          <a:p>
            <a:pPr>
              <a:defRPr/>
            </a:pPr>
            <a:endParaRPr lang="da-DK"/>
          </a:p>
          <a:p>
            <a:pPr>
              <a:defRPr/>
            </a:pPr>
            <a:endParaRPr lang="da-DK"/>
          </a:p>
        </p:txBody>
      </p:sp>
      <p:sp>
        <p:nvSpPr>
          <p:cNvPr id="899932717"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86327508" name="Pladsholder til slidebillede 1"/>
          <p:cNvSpPr>
            <a:spLocks noChangeAspect="1" noGrp="1" noRot="1"/>
          </p:cNvSpPr>
          <p:nvPr>
            <p:ph type="sldImg"/>
          </p:nvPr>
        </p:nvSpPr>
        <p:spPr bwMode="auto"/>
      </p:sp>
      <p:sp>
        <p:nvSpPr>
          <p:cNvPr id="2128481974" name="Pladsholder til noter 2"/>
          <p:cNvSpPr>
            <a:spLocks noGrp="1"/>
          </p:cNvSpPr>
          <p:nvPr>
            <p:ph type="body" idx="1"/>
          </p:nvPr>
        </p:nvSpPr>
        <p:spPr bwMode="auto"/>
        <p:txBody>
          <a:bodyPr/>
          <a:lstStyle/>
          <a:p>
            <a:pPr>
              <a:defRPr/>
            </a:pPr>
            <a:r>
              <a:rPr lang="da-DK"/>
              <a:t>Skal ikke kunne udenad, kun til forståelse </a:t>
            </a:r>
            <a:endParaRPr lang="da-DK"/>
          </a:p>
          <a:p>
            <a:pPr>
              <a:defRPr/>
            </a:pPr>
            <a:endParaRPr lang="da-DK"/>
          </a:p>
          <a:p>
            <a:pPr>
              <a:defRPr/>
            </a:pPr>
            <a:r>
              <a:rPr lang="da-DK"/>
              <a:t>Årsager kan inddeles i:</a:t>
            </a:r>
            <a:endParaRPr lang="da-DK"/>
          </a:p>
          <a:p>
            <a:pPr>
              <a:defRPr/>
            </a:pPr>
            <a:r>
              <a:rPr lang="da-DK"/>
              <a:t>1. Normale fysiologiske svar:</a:t>
            </a:r>
            <a:endParaRPr lang="da-DK"/>
          </a:p>
          <a:p>
            <a:pPr>
              <a:defRPr/>
            </a:pPr>
            <a:r>
              <a:rPr lang="da-DK"/>
              <a:t>   - Motion/anstrengelse</a:t>
            </a:r>
            <a:endParaRPr lang="da-DK"/>
          </a:p>
          <a:p>
            <a:pPr>
              <a:defRPr/>
            </a:pPr>
            <a:r>
              <a:rPr lang="da-DK"/>
              <a:t>   - Feber (stiger ca. 10 slag/grad)</a:t>
            </a:r>
            <a:endParaRPr lang="da-DK"/>
          </a:p>
          <a:p>
            <a:pPr>
              <a:defRPr/>
            </a:pPr>
            <a:r>
              <a:rPr lang="da-DK"/>
              <a:t>   - Graviditet</a:t>
            </a:r>
            <a:endParaRPr lang="da-DK"/>
          </a:p>
          <a:p>
            <a:pPr>
              <a:defRPr/>
            </a:pPr>
            <a:r>
              <a:rPr lang="da-DK"/>
              <a:t>   - Emotionel respons</a:t>
            </a:r>
            <a:endParaRPr lang="da-DK"/>
          </a:p>
          <a:p>
            <a:pPr>
              <a:defRPr/>
            </a:pPr>
            <a:endParaRPr lang="da-DK"/>
          </a:p>
          <a:p>
            <a:pPr>
              <a:defRPr/>
            </a:pPr>
            <a:r>
              <a:rPr lang="da-DK"/>
              <a:t>2. Kompensatoriske mekanismer:</a:t>
            </a:r>
            <a:endParaRPr lang="da-DK"/>
          </a:p>
          <a:p>
            <a:pPr>
              <a:defRPr/>
            </a:pPr>
            <a:r>
              <a:rPr lang="da-DK"/>
              <a:t>   - Hypotension (lavt BT) → ↑HR for at opretholde CO</a:t>
            </a:r>
            <a:endParaRPr lang="da-DK"/>
          </a:p>
          <a:p>
            <a:pPr>
              <a:defRPr/>
            </a:pPr>
            <a:r>
              <a:rPr lang="da-DK"/>
              <a:t>   - </a:t>
            </a:r>
            <a:r>
              <a:rPr lang="da-DK"/>
              <a:t>Hypovolæmi</a:t>
            </a:r>
            <a:r>
              <a:rPr lang="da-DK"/>
              <a:t> → ↑HR kompenserer for ↓slagvolumen</a:t>
            </a:r>
            <a:endParaRPr lang="da-DK"/>
          </a:p>
          <a:p>
            <a:pPr>
              <a:defRPr/>
            </a:pPr>
            <a:r>
              <a:rPr lang="da-DK"/>
              <a:t>   - Anæmi → ↑HR for at sikre ilttransport</a:t>
            </a:r>
            <a:endParaRPr lang="da-DK"/>
          </a:p>
          <a:p>
            <a:pPr>
              <a:defRPr/>
            </a:pPr>
            <a:r>
              <a:rPr lang="da-DK"/>
              <a:t>   - </a:t>
            </a:r>
            <a:r>
              <a:rPr lang="da-DK"/>
              <a:t>Lungeemboli</a:t>
            </a:r>
            <a:r>
              <a:rPr lang="da-DK"/>
              <a:t> → ↑HR pga. nedsat venøst tilbageløb</a:t>
            </a:r>
            <a:endParaRPr lang="da-DK"/>
          </a:p>
          <a:p>
            <a:pPr>
              <a:defRPr/>
            </a:pPr>
            <a:endParaRPr lang="da-DK"/>
          </a:p>
          <a:p>
            <a:pPr>
              <a:defRPr/>
            </a:pPr>
            <a:r>
              <a:rPr lang="da-DK"/>
              <a:t>3. Patologiske tilstande:</a:t>
            </a:r>
            <a:endParaRPr lang="da-DK"/>
          </a:p>
          <a:p>
            <a:pPr>
              <a:defRPr/>
            </a:pPr>
            <a:r>
              <a:rPr lang="da-DK"/>
              <a:t>   - </a:t>
            </a:r>
            <a:r>
              <a:rPr lang="da-DK"/>
              <a:t>Hyperthyreose</a:t>
            </a:r>
            <a:r>
              <a:rPr lang="da-DK"/>
              <a:t> (høj metabolisme)</a:t>
            </a:r>
            <a:endParaRPr lang="da-DK"/>
          </a:p>
          <a:p>
            <a:pPr>
              <a:defRPr/>
            </a:pPr>
            <a:r>
              <a:rPr lang="da-DK"/>
              <a:t>   - Infektion/sepsis</a:t>
            </a:r>
            <a:endParaRPr lang="da-DK"/>
          </a:p>
          <a:p>
            <a:pPr>
              <a:defRPr/>
            </a:pPr>
            <a:r>
              <a:rPr lang="da-DK"/>
              <a:t>   - Hjertesvigt</a:t>
            </a:r>
            <a:endParaRPr lang="da-DK"/>
          </a:p>
          <a:p>
            <a:pPr>
              <a:defRPr/>
            </a:pPr>
            <a:r>
              <a:rPr lang="da-DK"/>
              <a:t>   - </a:t>
            </a:r>
            <a:r>
              <a:rPr lang="da-DK"/>
              <a:t>Kardiogent</a:t>
            </a:r>
            <a:r>
              <a:rPr lang="da-DK"/>
              <a:t> </a:t>
            </a:r>
            <a:r>
              <a:rPr lang="da-DK"/>
              <a:t>shock</a:t>
            </a:r>
            <a:endParaRPr lang="da-DK"/>
          </a:p>
          <a:p>
            <a:pPr>
              <a:defRPr/>
            </a:pPr>
            <a:endParaRPr lang="da-DK"/>
          </a:p>
          <a:p>
            <a:pPr>
              <a:defRPr/>
            </a:pPr>
            <a:r>
              <a:rPr lang="da-DK"/>
              <a:t>SINUSBRADYKARDI (&lt;60/min):</a:t>
            </a:r>
            <a:endParaRPr lang="da-DK"/>
          </a:p>
          <a:p>
            <a:pPr>
              <a:defRPr/>
            </a:pPr>
            <a:r>
              <a:rPr lang="da-DK"/>
              <a:t>"Motoren kører i lavt omdrejningstal"</a:t>
            </a:r>
            <a:endParaRPr lang="da-DK"/>
          </a:p>
          <a:p>
            <a:pPr>
              <a:defRPr/>
            </a:pPr>
            <a:endParaRPr lang="da-DK"/>
          </a:p>
          <a:p>
            <a:pPr>
              <a:defRPr/>
            </a:pPr>
            <a:r>
              <a:rPr lang="da-DK"/>
              <a:t>Kan være:</a:t>
            </a:r>
            <a:endParaRPr lang="da-DK"/>
          </a:p>
          <a:p>
            <a:pPr>
              <a:defRPr/>
            </a:pPr>
            <a:r>
              <a:rPr lang="da-DK"/>
              <a:t>1. Fysiologisk:</a:t>
            </a:r>
            <a:endParaRPr lang="da-DK"/>
          </a:p>
          <a:p>
            <a:pPr>
              <a:defRPr/>
            </a:pPr>
            <a:r>
              <a:rPr lang="da-DK"/>
              <a:t>   - Veltrænede atleter ("økonomisk hjerte")</a:t>
            </a:r>
            <a:endParaRPr lang="da-DK"/>
          </a:p>
          <a:p>
            <a:pPr>
              <a:defRPr/>
            </a:pPr>
            <a:r>
              <a:rPr lang="da-DK"/>
              <a:t>   - Søvn</a:t>
            </a:r>
            <a:endParaRPr lang="da-DK"/>
          </a:p>
          <a:p>
            <a:pPr>
              <a:defRPr/>
            </a:pPr>
            <a:r>
              <a:rPr lang="da-DK"/>
              <a:t>   - Hvile</a:t>
            </a:r>
            <a:endParaRPr lang="da-DK"/>
          </a:p>
          <a:p>
            <a:pPr>
              <a:defRPr/>
            </a:pPr>
            <a:r>
              <a:rPr lang="da-DK"/>
              <a:t>   - </a:t>
            </a:r>
            <a:r>
              <a:rPr lang="da-DK"/>
              <a:t>Vagal</a:t>
            </a:r>
            <a:r>
              <a:rPr lang="da-DK"/>
              <a:t> tone (maven arbejder)</a:t>
            </a:r>
            <a:endParaRPr lang="da-DK"/>
          </a:p>
          <a:p>
            <a:pPr>
              <a:defRPr/>
            </a:pPr>
            <a:endParaRPr lang="da-DK"/>
          </a:p>
          <a:p>
            <a:pPr>
              <a:defRPr/>
            </a:pPr>
            <a:r>
              <a:rPr lang="da-DK"/>
              <a:t>2. Patologisk:</a:t>
            </a:r>
            <a:endParaRPr lang="da-DK"/>
          </a:p>
          <a:p>
            <a:pPr>
              <a:defRPr/>
            </a:pPr>
            <a:r>
              <a:rPr lang="da-DK"/>
              <a:t>   - Medicinudløst (beta-</a:t>
            </a:r>
            <a:r>
              <a:rPr lang="da-DK"/>
              <a:t>blokkere</a:t>
            </a:r>
            <a:r>
              <a:rPr lang="da-DK"/>
              <a:t>)</a:t>
            </a:r>
            <a:endParaRPr lang="da-DK"/>
          </a:p>
          <a:p>
            <a:pPr>
              <a:defRPr/>
            </a:pPr>
            <a:r>
              <a:rPr lang="da-DK"/>
              <a:t>   - </a:t>
            </a:r>
            <a:r>
              <a:rPr lang="da-DK"/>
              <a:t>Hypothyreose</a:t>
            </a:r>
            <a:r>
              <a:rPr lang="da-DK"/>
              <a:t> (lav metabolisme)</a:t>
            </a:r>
            <a:endParaRPr lang="da-DK"/>
          </a:p>
          <a:p>
            <a:pPr>
              <a:defRPr/>
            </a:pPr>
            <a:r>
              <a:rPr lang="da-DK"/>
              <a:t>   - AV-blok</a:t>
            </a:r>
            <a:endParaRPr lang="da-DK"/>
          </a:p>
          <a:p>
            <a:pPr>
              <a:defRPr/>
            </a:pPr>
            <a:r>
              <a:rPr lang="da-DK"/>
              <a:t>   - Syg-sinus syndrom</a:t>
            </a:r>
            <a:endParaRPr lang="da-DK"/>
          </a:p>
          <a:p>
            <a:pPr>
              <a:defRPr/>
            </a:pPr>
            <a:endParaRPr lang="da-DK"/>
          </a:p>
          <a:p>
            <a:pPr>
              <a:defRPr/>
            </a:pPr>
            <a:r>
              <a:rPr lang="da-DK"/>
              <a:t>3. Kritiske tilstande:</a:t>
            </a:r>
            <a:endParaRPr lang="da-DK"/>
          </a:p>
          <a:p>
            <a:pPr>
              <a:defRPr/>
            </a:pPr>
            <a:r>
              <a:rPr lang="da-DK"/>
              <a:t>   - </a:t>
            </a:r>
            <a:r>
              <a:rPr lang="da-DK"/>
              <a:t>Hypotermi</a:t>
            </a:r>
            <a:endParaRPr lang="da-DK"/>
          </a:p>
          <a:p>
            <a:pPr>
              <a:defRPr/>
            </a:pPr>
            <a:r>
              <a:rPr lang="da-DK"/>
              <a:t>   - Hypoglykæmi</a:t>
            </a:r>
            <a:endParaRPr lang="da-DK"/>
          </a:p>
          <a:p>
            <a:pPr>
              <a:defRPr/>
            </a:pPr>
            <a:r>
              <a:rPr lang="da-DK"/>
              <a:t>   - Forhøjet </a:t>
            </a:r>
            <a:r>
              <a:rPr lang="da-DK"/>
              <a:t>intrakranielt</a:t>
            </a:r>
            <a:r>
              <a:rPr lang="da-DK"/>
              <a:t> tryk</a:t>
            </a:r>
            <a:endParaRPr lang="da-DK"/>
          </a:p>
          <a:p>
            <a:pPr>
              <a:defRPr/>
            </a:pPr>
            <a:r>
              <a:rPr lang="da-DK"/>
              <a:t>   - </a:t>
            </a:r>
            <a:r>
              <a:rPr lang="da-DK"/>
              <a:t>Inferior</a:t>
            </a:r>
            <a:r>
              <a:rPr lang="da-DK"/>
              <a:t> myokardieinfarkt</a:t>
            </a:r>
            <a:endParaRPr lang="da-DK"/>
          </a:p>
          <a:p>
            <a:pPr>
              <a:defRPr/>
            </a:pPr>
            <a:endParaRPr lang="da-DK"/>
          </a:p>
          <a:p>
            <a:pPr>
              <a:defRPr/>
            </a:pPr>
            <a:r>
              <a:rPr lang="da-DK"/>
              <a:t>Kliniske perspektiver:</a:t>
            </a:r>
            <a:endParaRPr lang="da-DK"/>
          </a:p>
          <a:p>
            <a:pPr>
              <a:defRPr/>
            </a:pPr>
            <a:r>
              <a:rPr lang="da-DK"/>
              <a:t>- Ikke frekvensen alene, men konteksten er vigtig</a:t>
            </a:r>
            <a:endParaRPr lang="da-DK"/>
          </a:p>
          <a:p>
            <a:pPr>
              <a:defRPr/>
            </a:pPr>
            <a:r>
              <a:rPr lang="da-DK"/>
              <a:t>- Same HR kan være normal eller patologisk</a:t>
            </a:r>
            <a:endParaRPr lang="da-DK"/>
          </a:p>
          <a:p>
            <a:pPr>
              <a:defRPr/>
            </a:pPr>
            <a:r>
              <a:rPr lang="da-DK"/>
              <a:t>- Eksempel: HR 45</a:t>
            </a:r>
            <a:endParaRPr lang="da-DK"/>
          </a:p>
          <a:p>
            <a:pPr>
              <a:defRPr/>
            </a:pPr>
            <a:r>
              <a:rPr lang="da-DK"/>
              <a:t>  * Hos atlet i hvile = normalt</a:t>
            </a:r>
            <a:endParaRPr lang="da-DK"/>
          </a:p>
          <a:p>
            <a:pPr>
              <a:defRPr/>
            </a:pPr>
            <a:r>
              <a:rPr lang="da-DK"/>
              <a:t>  * Hos febril patient = alarmsignal</a:t>
            </a:r>
            <a:endParaRPr lang="da-DK"/>
          </a:p>
          <a:p>
            <a:pPr>
              <a:defRPr/>
            </a:pPr>
            <a:endParaRPr lang="da-DK"/>
          </a:p>
          <a:p>
            <a:pPr>
              <a:defRPr/>
            </a:pPr>
            <a:r>
              <a:rPr lang="da-DK"/>
              <a:t>For fysioterapeuter:</a:t>
            </a:r>
            <a:endParaRPr lang="da-DK"/>
          </a:p>
          <a:p>
            <a:pPr>
              <a:defRPr/>
            </a:pPr>
            <a:r>
              <a:rPr lang="da-DK"/>
              <a:t>- Kend normalområdet</a:t>
            </a:r>
            <a:endParaRPr lang="da-DK"/>
          </a:p>
          <a:p>
            <a:pPr>
              <a:defRPr/>
            </a:pPr>
            <a:r>
              <a:rPr lang="da-DK"/>
              <a:t>- Forstå kontekst</a:t>
            </a:r>
            <a:endParaRPr lang="da-DK"/>
          </a:p>
          <a:p>
            <a:pPr>
              <a:defRPr/>
            </a:pPr>
            <a:r>
              <a:rPr lang="da-DK"/>
              <a:t>- Observer trend</a:t>
            </a:r>
            <a:endParaRPr lang="da-DK"/>
          </a:p>
          <a:p>
            <a:pPr>
              <a:defRPr/>
            </a:pPr>
            <a:r>
              <a:rPr lang="da-DK"/>
              <a:t>- Vær opmærksom på symptomer</a:t>
            </a:r>
            <a:endParaRPr lang="da-DK"/>
          </a:p>
          <a:p>
            <a:pPr>
              <a:defRPr/>
            </a:pPr>
            <a:r>
              <a:rPr lang="da-DK"/>
              <a:t>- Kend medicinpåvirkning</a:t>
            </a:r>
            <a:endParaRPr lang="da-DK"/>
          </a:p>
          <a:p>
            <a:pPr>
              <a:defRPr/>
            </a:pPr>
            <a:r>
              <a:rPr lang="da-DK"/>
              <a:t>- Vid hvornår du skal reagere</a:t>
            </a:r>
            <a:endParaRPr lang="da-DK"/>
          </a:p>
        </p:txBody>
      </p:sp>
      <p:sp>
        <p:nvSpPr>
          <p:cNvPr id="1818160079" name="Pladsholder til slidenumm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43836760" name="Slide Image Placeholder 1"/>
          <p:cNvSpPr>
            <a:spLocks noChangeAspect="1" noGrp="1" noRot="1"/>
          </p:cNvSpPr>
          <p:nvPr>
            <p:ph type="sldImg"/>
          </p:nvPr>
        </p:nvSpPr>
        <p:spPr bwMode="auto"/>
      </p:sp>
      <p:sp>
        <p:nvSpPr>
          <p:cNvPr id="1999230414" name="Notes Placeholder 2"/>
          <p:cNvSpPr>
            <a:spLocks noGrp="1"/>
          </p:cNvSpPr>
          <p:nvPr>
            <p:ph type="body" idx="1"/>
          </p:nvPr>
        </p:nvSpPr>
        <p:spPr bwMode="auto"/>
        <p:txBody>
          <a:bodyPr/>
          <a:lstStyle/>
          <a:p>
            <a:pPr>
              <a:defRPr/>
            </a:pPr>
            <a:r>
              <a:rPr lang="da-DK"/>
              <a:t>ARYTMIER - "Når orkesteret spiller i utakt": Normal aktivering er som et perfekt synkroniseret system:</a:t>
            </a:r>
            <a:endParaRPr lang="da-DK"/>
          </a:p>
          <a:p>
            <a:pPr>
              <a:buFont typeface="Arial"/>
              <a:buChar char="•"/>
              <a:defRPr/>
            </a:pPr>
            <a:r>
              <a:rPr lang="da-DK"/>
              <a:t>Sinusknuden → atrier → AV-knuden → ventrikler</a:t>
            </a:r>
            <a:endParaRPr lang="da-DK"/>
          </a:p>
          <a:p>
            <a:pPr>
              <a:defRPr/>
            </a:pPr>
            <a:r>
              <a:rPr lang="da-DK"/>
              <a:t>Ved atrieflimren:</a:t>
            </a:r>
            <a:endParaRPr lang="da-DK"/>
          </a:p>
          <a:p>
            <a:pPr>
              <a:buFont typeface="Arial"/>
              <a:buChar char="•"/>
              <a:defRPr/>
            </a:pPr>
            <a:r>
              <a:rPr lang="da-DK"/>
              <a:t>Kaos i atrierne (400-600 </a:t>
            </a:r>
            <a:r>
              <a:rPr lang="da-DK"/>
              <a:t>aktivationer</a:t>
            </a:r>
            <a:r>
              <a:rPr lang="da-DK"/>
              <a:t>/min)</a:t>
            </a:r>
            <a:endParaRPr lang="da-DK"/>
          </a:p>
          <a:p>
            <a:pPr>
              <a:buFont typeface="Arial"/>
              <a:buChar char="•"/>
              <a:defRPr/>
            </a:pPr>
            <a:r>
              <a:rPr lang="da-DK"/>
              <a:t>Som et orkester hvor alle strygere spiller forskellige melodier samtidigt</a:t>
            </a:r>
            <a:endParaRPr lang="da-DK"/>
          </a:p>
          <a:p>
            <a:pPr>
              <a:buFont typeface="Arial"/>
              <a:buChar char="•"/>
              <a:defRPr/>
            </a:pPr>
            <a:r>
              <a:rPr lang="da-DK"/>
              <a:t>AV-knuden fungerer som "dørmand" - lukker kun nogle impulser igennem</a:t>
            </a:r>
            <a:endParaRPr lang="da-DK"/>
          </a:p>
          <a:p>
            <a:pPr>
              <a:buFont typeface="Arial"/>
              <a:buChar char="•"/>
              <a:defRPr/>
            </a:pPr>
            <a:r>
              <a:rPr lang="da-DK"/>
              <a:t>Resulterer i uregelmæssig ventrikelfrekvens (typisk 100-150/min)</a:t>
            </a:r>
            <a:endParaRPr lang="da-DK"/>
          </a:p>
          <a:p>
            <a:pPr>
              <a:defRPr/>
            </a:pPr>
            <a:endParaRPr lang="da-DK"/>
          </a:p>
          <a:p>
            <a:pPr>
              <a:defRPr/>
            </a:pPr>
            <a:r>
              <a:rPr lang="da-DK"/>
              <a:t>Former for AFLI - "forskellige grader af kaos":</a:t>
            </a:r>
            <a:endParaRPr lang="da-DK"/>
          </a:p>
          <a:p>
            <a:pPr>
              <a:buFont typeface="+mj-lt"/>
              <a:buAutoNum type="arabicPeriod"/>
              <a:defRPr/>
            </a:pPr>
            <a:r>
              <a:rPr lang="da-DK"/>
              <a:t>Paroxystisk</a:t>
            </a:r>
            <a:r>
              <a:rPr lang="da-DK"/>
              <a:t> AFLI:</a:t>
            </a:r>
            <a:endParaRPr lang="da-DK"/>
          </a:p>
          <a:p>
            <a:pPr>
              <a:buFont typeface="Arial"/>
              <a:buChar char="•"/>
              <a:defRPr/>
            </a:pPr>
            <a:r>
              <a:rPr lang="da-DK"/>
              <a:t>Kommer og går spontant</a:t>
            </a:r>
            <a:endParaRPr lang="da-DK"/>
          </a:p>
          <a:p>
            <a:pPr>
              <a:buFont typeface="Arial"/>
              <a:buChar char="•"/>
              <a:defRPr/>
            </a:pPr>
            <a:r>
              <a:rPr lang="da-DK"/>
              <a:t>Som kortvarige "jam sessions" i orkesteret</a:t>
            </a:r>
            <a:endParaRPr lang="da-DK"/>
          </a:p>
          <a:p>
            <a:pPr>
              <a:buFont typeface="Arial"/>
              <a:buChar char="•"/>
              <a:defRPr/>
            </a:pPr>
            <a:r>
              <a:rPr lang="da-DK"/>
              <a:t>Varer typisk &lt;48 timer</a:t>
            </a:r>
            <a:endParaRPr lang="da-DK"/>
          </a:p>
          <a:p>
            <a:pPr>
              <a:buFont typeface="Arial"/>
              <a:buChar char="•"/>
              <a:defRPr/>
            </a:pPr>
            <a:r>
              <a:rPr lang="da-DK"/>
              <a:t>Stopper af sig selv</a:t>
            </a:r>
            <a:endParaRPr lang="da-DK"/>
          </a:p>
          <a:p>
            <a:pPr>
              <a:buFont typeface="Arial"/>
              <a:buChar char="•"/>
              <a:defRPr/>
            </a:pPr>
            <a:r>
              <a:rPr lang="da-DK"/>
              <a:t>God prognose for </a:t>
            </a:r>
            <a:r>
              <a:rPr lang="da-DK"/>
              <a:t>rhythm-control</a:t>
            </a:r>
            <a:endParaRPr lang="da-DK"/>
          </a:p>
          <a:p>
            <a:pPr>
              <a:buFont typeface="+mj-lt"/>
              <a:buAutoNum type="arabicPeriod" startAt="2"/>
              <a:defRPr/>
            </a:pPr>
            <a:r>
              <a:rPr lang="da-DK"/>
              <a:t>Persisterende AFLI:</a:t>
            </a:r>
            <a:endParaRPr lang="da-DK"/>
          </a:p>
          <a:p>
            <a:pPr>
              <a:buFont typeface="Arial"/>
              <a:buChar char="•"/>
              <a:defRPr/>
            </a:pPr>
            <a:r>
              <a:rPr lang="da-DK"/>
              <a:t>Vedvarer indtil vi aktivt stopper det</a:t>
            </a:r>
            <a:endParaRPr lang="da-DK"/>
          </a:p>
          <a:p>
            <a:pPr>
              <a:buFont typeface="Arial"/>
              <a:buChar char="•"/>
              <a:defRPr/>
            </a:pPr>
            <a:r>
              <a:rPr lang="da-DK"/>
              <a:t>Som når orkesteret er kørt af sporet og behøver dirigenten</a:t>
            </a:r>
            <a:endParaRPr lang="da-DK"/>
          </a:p>
          <a:p>
            <a:pPr>
              <a:buFont typeface="Arial"/>
              <a:buChar char="•"/>
              <a:defRPr/>
            </a:pPr>
            <a:r>
              <a:rPr lang="da-DK"/>
              <a:t>Kræver aktiv intervention (DC/medicin)</a:t>
            </a:r>
            <a:endParaRPr lang="da-DK"/>
          </a:p>
          <a:p>
            <a:pPr>
              <a:buFont typeface="Arial"/>
              <a:buChar char="•"/>
              <a:defRPr/>
            </a:pPr>
            <a:r>
              <a:rPr lang="da-DK"/>
              <a:t>Kan ofte konverteres til sinusrytme</a:t>
            </a:r>
            <a:endParaRPr lang="da-DK"/>
          </a:p>
          <a:p>
            <a:pPr>
              <a:buFont typeface="+mj-lt"/>
              <a:buAutoNum type="arabicPeriod" startAt="3"/>
              <a:defRPr/>
            </a:pPr>
            <a:r>
              <a:rPr lang="da-DK"/>
              <a:t>Permanent AFLI:</a:t>
            </a:r>
            <a:endParaRPr lang="da-DK"/>
          </a:p>
          <a:p>
            <a:pPr>
              <a:buFont typeface="Arial"/>
              <a:buChar char="•"/>
              <a:defRPr/>
            </a:pPr>
            <a:r>
              <a:rPr lang="da-DK"/>
              <a:t>Orkesteret kan ikke længere spille efter noder</a:t>
            </a:r>
            <a:endParaRPr lang="da-DK"/>
          </a:p>
          <a:p>
            <a:pPr>
              <a:buFont typeface="Arial"/>
              <a:buChar char="•"/>
              <a:defRPr/>
            </a:pPr>
            <a:r>
              <a:rPr lang="da-DK"/>
              <a:t>Accepterer den uregelmæssige rytme</a:t>
            </a:r>
            <a:endParaRPr lang="da-DK"/>
          </a:p>
          <a:p>
            <a:pPr>
              <a:buFont typeface="Arial"/>
              <a:buChar char="•"/>
              <a:defRPr/>
            </a:pPr>
            <a:r>
              <a:rPr lang="da-DK"/>
              <a:t>Fokuserer på frekvenskontrol</a:t>
            </a:r>
            <a:endParaRPr lang="da-DK"/>
          </a:p>
          <a:p>
            <a:pPr>
              <a:buFont typeface="Arial"/>
              <a:buChar char="•"/>
              <a:defRPr/>
            </a:pPr>
            <a:r>
              <a:rPr lang="da-DK"/>
              <a:t>Forebyggelse af komplikationer</a:t>
            </a:r>
            <a:endParaRPr lang="da-DK"/>
          </a:p>
          <a:p>
            <a:pPr>
              <a:defRPr/>
            </a:pPr>
            <a:endParaRPr lang="da-DK"/>
          </a:p>
        </p:txBody>
      </p:sp>
      <p:sp>
        <p:nvSpPr>
          <p:cNvPr id="207932372" name="Slide Number Placeholder 3"/>
          <p:cNvSpPr>
            <a:spLocks noGrp="1"/>
          </p:cNvSpPr>
          <p:nvPr>
            <p:ph type="sldNum" sz="quarter" idx="5"/>
          </p:nvPr>
        </p:nvSpPr>
        <p:spPr bwMode="auto"/>
        <p:txBody>
          <a:bodyPr/>
          <a:lstStyle/>
          <a:p>
            <a:pPr>
              <a:defRPr/>
            </a:pPr>
            <a:fld id="{DEB6C92C-1A22-4771-BD3E-B3E498ABD2B3}" type="slidenum">
              <a:rPr lang="da-DK"/>
              <a:t/>
            </a:fld>
            <a:endParaRPr lang="da-DK"/>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elslide">
    <p:spTree>
      <p:nvGrpSpPr>
        <p:cNvPr id="1" name=""/>
        <p:cNvGrpSpPr/>
        <p:nvPr/>
      </p:nvGrpSpPr>
      <p:grpSpPr bwMode="auto">
        <a:xfrm>
          <a:off x="0" y="0"/>
          <a:ext cx="0" cy="0"/>
          <a:chOff x="0" y="0"/>
          <a:chExt cx="0" cy="0"/>
        </a:xfrm>
      </p:grpSpPr>
      <p:sp>
        <p:nvSpPr>
          <p:cNvPr id="1961670341" name="Titel 1"/>
          <p:cNvSpPr>
            <a:spLocks noGrp="1"/>
          </p:cNvSpPr>
          <p:nvPr>
            <p:ph type="ctrTitle" hasCustomPrompt="1"/>
          </p:nvPr>
        </p:nvSpPr>
        <p:spPr bwMode="auto">
          <a:xfrm>
            <a:off x="1524000" y="1122363"/>
            <a:ext cx="9144000" cy="2387600"/>
          </a:xfrm>
        </p:spPr>
        <p:txBody>
          <a:bodyPr anchor="b"/>
          <a:lstStyle>
            <a:lvl1pPr algn="ctr">
              <a:defRPr sz="6000"/>
            </a:lvl1pPr>
          </a:lstStyle>
          <a:p>
            <a:pPr>
              <a:defRPr/>
            </a:pPr>
            <a:r>
              <a:rPr lang="da-DK"/>
              <a:t>Klik for at redigere titeltypografien i masteren</a:t>
            </a:r>
            <a:endParaRPr lang="da-DK"/>
          </a:p>
        </p:txBody>
      </p:sp>
      <p:sp>
        <p:nvSpPr>
          <p:cNvPr id="44014036" name="Undertitel 2"/>
          <p:cNvSpPr>
            <a:spLocks noGrp="1"/>
          </p:cNvSpPr>
          <p:nvPr>
            <p:ph type="subTitle" idx="1" hasCustomPrompt="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da-DK"/>
              <a:t>Klik for at redigere undertiteltypografien i masteren</a:t>
            </a:r>
            <a:endParaRPr lang="da-DK"/>
          </a:p>
        </p:txBody>
      </p:sp>
      <p:sp>
        <p:nvSpPr>
          <p:cNvPr id="441525167" name="Pladsholder til dato 3"/>
          <p:cNvSpPr>
            <a:spLocks noGrp="1"/>
          </p:cNvSpPr>
          <p:nvPr>
            <p:ph type="dt" sz="half" idx="10"/>
          </p:nvPr>
        </p:nvSpPr>
        <p:spPr bwMode="auto"/>
        <p:txBody>
          <a:bodyPr/>
          <a:lstStyle/>
          <a:p>
            <a:pPr>
              <a:defRPr/>
            </a:pPr>
            <a:fld id="{9FF1B041-1654-4E18-8AD0-8DB6BB4B7B63}" type="datetimeFigureOut">
              <a:rPr lang="da-DK"/>
              <a:t/>
            </a:fld>
            <a:endParaRPr lang="da-DK"/>
          </a:p>
        </p:txBody>
      </p:sp>
      <p:sp>
        <p:nvSpPr>
          <p:cNvPr id="349442183" name="Pladsholder til sidefod 4"/>
          <p:cNvSpPr>
            <a:spLocks noGrp="1"/>
          </p:cNvSpPr>
          <p:nvPr>
            <p:ph type="ftr" sz="quarter" idx="11"/>
          </p:nvPr>
        </p:nvSpPr>
        <p:spPr bwMode="auto"/>
        <p:txBody>
          <a:bodyPr/>
          <a:lstStyle/>
          <a:p>
            <a:pPr>
              <a:defRPr/>
            </a:pPr>
            <a:endParaRPr lang="da-DK"/>
          </a:p>
        </p:txBody>
      </p:sp>
      <p:sp>
        <p:nvSpPr>
          <p:cNvPr id="206722270" name="Pladsholder til slidenummer 5"/>
          <p:cNvSpPr>
            <a:spLocks noGrp="1"/>
          </p:cNvSpPr>
          <p:nvPr>
            <p:ph type="sldNum" sz="quarter" idx="12"/>
          </p:nvPr>
        </p:nvSpPr>
        <p:spPr bwMode="auto"/>
        <p:txBody>
          <a:bodyPr/>
          <a:lstStyle/>
          <a:p>
            <a:pPr>
              <a:defRPr/>
            </a:pPr>
            <a:fld id="{FDFA8576-7E04-487A-A124-1AAE3EB7D487}" type="slidenum">
              <a:rPr lang="da-DK"/>
              <a:t/>
            </a:fld>
            <a:endParaRPr lang="da-D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el og lodret tekst">
    <p:spTree>
      <p:nvGrpSpPr>
        <p:cNvPr id="1" name=""/>
        <p:cNvGrpSpPr/>
        <p:nvPr/>
      </p:nvGrpSpPr>
      <p:grpSpPr bwMode="auto">
        <a:xfrm>
          <a:off x="0" y="0"/>
          <a:ext cx="0" cy="0"/>
          <a:chOff x="0" y="0"/>
          <a:chExt cx="0" cy="0"/>
        </a:xfrm>
      </p:grpSpPr>
      <p:sp>
        <p:nvSpPr>
          <p:cNvPr id="663225278" name="Titel 1"/>
          <p:cNvSpPr>
            <a:spLocks noGrp="1"/>
          </p:cNvSpPr>
          <p:nvPr>
            <p:ph type="title" hasCustomPrompt="1"/>
          </p:nvPr>
        </p:nvSpPr>
        <p:spPr bwMode="auto"/>
        <p:txBody>
          <a:bodyPr/>
          <a:lstStyle/>
          <a:p>
            <a:pPr>
              <a:defRPr/>
            </a:pPr>
            <a:r>
              <a:rPr lang="da-DK"/>
              <a:t>Klik for at redigere titeltypografien i masteren</a:t>
            </a:r>
            <a:endParaRPr lang="da-DK"/>
          </a:p>
        </p:txBody>
      </p:sp>
      <p:sp>
        <p:nvSpPr>
          <p:cNvPr id="2115809080" name="Pladsholder til lodret titel 2"/>
          <p:cNvSpPr>
            <a:spLocks noGrp="1"/>
          </p:cNvSpPr>
          <p:nvPr>
            <p:ph type="body" orient="vert" idx="1" hasCustomPrompt="1"/>
          </p:nvPr>
        </p:nvSpPr>
        <p:spPr bwMode="auto"/>
        <p:txBody>
          <a:bodyPr vert="eaVert"/>
          <a:lstStyle/>
          <a:p>
            <a:pPr lvl="0">
              <a:defRPr/>
            </a:pPr>
            <a:r>
              <a:rPr lang="da-DK"/>
              <a:t>Klik for at redigere teksttypografierne i masteren</a:t>
            </a:r>
            <a:endParaRPr lang="da-DK"/>
          </a:p>
          <a:p>
            <a:pPr lvl="1">
              <a:defRPr/>
            </a:pPr>
            <a:r>
              <a:rPr lang="da-DK"/>
              <a:t>Andet niveau</a:t>
            </a:r>
            <a:endParaRPr lang="da-DK"/>
          </a:p>
          <a:p>
            <a:pPr lvl="2">
              <a:defRPr/>
            </a:pPr>
            <a:r>
              <a:rPr lang="da-DK"/>
              <a:t>Tredje niveau</a:t>
            </a:r>
            <a:endParaRPr lang="da-DK"/>
          </a:p>
          <a:p>
            <a:pPr lvl="3">
              <a:defRPr/>
            </a:pPr>
            <a:r>
              <a:rPr lang="da-DK"/>
              <a:t>Fjerde niveau</a:t>
            </a:r>
            <a:endParaRPr lang="da-DK"/>
          </a:p>
          <a:p>
            <a:pPr lvl="4">
              <a:defRPr/>
            </a:pPr>
            <a:r>
              <a:rPr lang="da-DK"/>
              <a:t>Femte niveau</a:t>
            </a:r>
            <a:endParaRPr lang="da-DK"/>
          </a:p>
        </p:txBody>
      </p:sp>
      <p:sp>
        <p:nvSpPr>
          <p:cNvPr id="831998748" name="Pladsholder til dato 3"/>
          <p:cNvSpPr>
            <a:spLocks noGrp="1"/>
          </p:cNvSpPr>
          <p:nvPr>
            <p:ph type="dt" sz="half" idx="10"/>
          </p:nvPr>
        </p:nvSpPr>
        <p:spPr bwMode="auto"/>
        <p:txBody>
          <a:bodyPr/>
          <a:lstStyle/>
          <a:p>
            <a:pPr>
              <a:defRPr/>
            </a:pPr>
            <a:fld id="{9FF1B041-1654-4E18-8AD0-8DB6BB4B7B63}" type="datetimeFigureOut">
              <a:rPr lang="da-DK"/>
              <a:t/>
            </a:fld>
            <a:endParaRPr lang="da-DK"/>
          </a:p>
        </p:txBody>
      </p:sp>
      <p:sp>
        <p:nvSpPr>
          <p:cNvPr id="672268426" name="Pladsholder til sidefod 4"/>
          <p:cNvSpPr>
            <a:spLocks noGrp="1"/>
          </p:cNvSpPr>
          <p:nvPr>
            <p:ph type="ftr" sz="quarter" idx="11"/>
          </p:nvPr>
        </p:nvSpPr>
        <p:spPr bwMode="auto"/>
        <p:txBody>
          <a:bodyPr/>
          <a:lstStyle/>
          <a:p>
            <a:pPr>
              <a:defRPr/>
            </a:pPr>
            <a:endParaRPr lang="da-DK"/>
          </a:p>
        </p:txBody>
      </p:sp>
      <p:sp>
        <p:nvSpPr>
          <p:cNvPr id="1118206544" name="Pladsholder til slidenummer 5"/>
          <p:cNvSpPr>
            <a:spLocks noGrp="1"/>
          </p:cNvSpPr>
          <p:nvPr>
            <p:ph type="sldNum" sz="quarter" idx="12"/>
          </p:nvPr>
        </p:nvSpPr>
        <p:spPr bwMode="auto"/>
        <p:txBody>
          <a:bodyPr/>
          <a:lstStyle/>
          <a:p>
            <a:pPr>
              <a:defRPr/>
            </a:pPr>
            <a:fld id="{FDFA8576-7E04-487A-A124-1AAE3EB7D487}" type="slidenum">
              <a:rPr lang="da-DK"/>
              <a:t/>
            </a:fld>
            <a:endParaRPr lang="da-D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Lodret titel og tekst">
    <p:spTree>
      <p:nvGrpSpPr>
        <p:cNvPr id="1" name=""/>
        <p:cNvGrpSpPr/>
        <p:nvPr/>
      </p:nvGrpSpPr>
      <p:grpSpPr bwMode="auto">
        <a:xfrm>
          <a:off x="0" y="0"/>
          <a:ext cx="0" cy="0"/>
          <a:chOff x="0" y="0"/>
          <a:chExt cx="0" cy="0"/>
        </a:xfrm>
      </p:grpSpPr>
      <p:sp>
        <p:nvSpPr>
          <p:cNvPr id="362175764" name="Lodret titel 1"/>
          <p:cNvSpPr>
            <a:spLocks noGrp="1"/>
          </p:cNvSpPr>
          <p:nvPr>
            <p:ph type="title" orient="vert" hasCustomPrompt="1"/>
          </p:nvPr>
        </p:nvSpPr>
        <p:spPr bwMode="auto">
          <a:xfrm>
            <a:off x="8724900" y="365125"/>
            <a:ext cx="2628900" cy="5811838"/>
          </a:xfrm>
        </p:spPr>
        <p:txBody>
          <a:bodyPr vert="eaVert"/>
          <a:lstStyle/>
          <a:p>
            <a:pPr>
              <a:defRPr/>
            </a:pPr>
            <a:r>
              <a:rPr lang="da-DK"/>
              <a:t>Klik for at redigere titeltypografien i masteren</a:t>
            </a:r>
            <a:endParaRPr lang="da-DK"/>
          </a:p>
        </p:txBody>
      </p:sp>
      <p:sp>
        <p:nvSpPr>
          <p:cNvPr id="397180864" name="Pladsholder til lodret titel 2"/>
          <p:cNvSpPr>
            <a:spLocks noGrp="1"/>
          </p:cNvSpPr>
          <p:nvPr>
            <p:ph type="body" orient="vert" idx="1" hasCustomPrompt="1"/>
          </p:nvPr>
        </p:nvSpPr>
        <p:spPr bwMode="auto">
          <a:xfrm>
            <a:off x="838200" y="365125"/>
            <a:ext cx="7734300" cy="5811838"/>
          </a:xfrm>
        </p:spPr>
        <p:txBody>
          <a:bodyPr vert="eaVert"/>
          <a:lstStyle/>
          <a:p>
            <a:pPr lvl="0">
              <a:defRPr/>
            </a:pPr>
            <a:r>
              <a:rPr lang="da-DK"/>
              <a:t>Klik for at redigere teksttypografierne i masteren</a:t>
            </a:r>
            <a:endParaRPr lang="da-DK"/>
          </a:p>
          <a:p>
            <a:pPr lvl="1">
              <a:defRPr/>
            </a:pPr>
            <a:r>
              <a:rPr lang="da-DK"/>
              <a:t>Andet niveau</a:t>
            </a:r>
            <a:endParaRPr lang="da-DK"/>
          </a:p>
          <a:p>
            <a:pPr lvl="2">
              <a:defRPr/>
            </a:pPr>
            <a:r>
              <a:rPr lang="da-DK"/>
              <a:t>Tredje niveau</a:t>
            </a:r>
            <a:endParaRPr lang="da-DK"/>
          </a:p>
          <a:p>
            <a:pPr lvl="3">
              <a:defRPr/>
            </a:pPr>
            <a:r>
              <a:rPr lang="da-DK"/>
              <a:t>Fjerde niveau</a:t>
            </a:r>
            <a:endParaRPr lang="da-DK"/>
          </a:p>
          <a:p>
            <a:pPr lvl="4">
              <a:defRPr/>
            </a:pPr>
            <a:r>
              <a:rPr lang="da-DK"/>
              <a:t>Femte niveau</a:t>
            </a:r>
            <a:endParaRPr lang="da-DK"/>
          </a:p>
        </p:txBody>
      </p:sp>
      <p:sp>
        <p:nvSpPr>
          <p:cNvPr id="964050055" name="Pladsholder til dato 3"/>
          <p:cNvSpPr>
            <a:spLocks noGrp="1"/>
          </p:cNvSpPr>
          <p:nvPr>
            <p:ph type="dt" sz="half" idx="10"/>
          </p:nvPr>
        </p:nvSpPr>
        <p:spPr bwMode="auto"/>
        <p:txBody>
          <a:bodyPr/>
          <a:lstStyle/>
          <a:p>
            <a:pPr>
              <a:defRPr/>
            </a:pPr>
            <a:fld id="{9FF1B041-1654-4E18-8AD0-8DB6BB4B7B63}" type="datetimeFigureOut">
              <a:rPr lang="da-DK"/>
              <a:t/>
            </a:fld>
            <a:endParaRPr lang="da-DK"/>
          </a:p>
        </p:txBody>
      </p:sp>
      <p:sp>
        <p:nvSpPr>
          <p:cNvPr id="1481979989" name="Pladsholder til sidefod 4"/>
          <p:cNvSpPr>
            <a:spLocks noGrp="1"/>
          </p:cNvSpPr>
          <p:nvPr>
            <p:ph type="ftr" sz="quarter" idx="11"/>
          </p:nvPr>
        </p:nvSpPr>
        <p:spPr bwMode="auto"/>
        <p:txBody>
          <a:bodyPr/>
          <a:lstStyle/>
          <a:p>
            <a:pPr>
              <a:defRPr/>
            </a:pPr>
            <a:endParaRPr lang="da-DK"/>
          </a:p>
        </p:txBody>
      </p:sp>
      <p:sp>
        <p:nvSpPr>
          <p:cNvPr id="826398395" name="Pladsholder til slidenummer 5"/>
          <p:cNvSpPr>
            <a:spLocks noGrp="1"/>
          </p:cNvSpPr>
          <p:nvPr>
            <p:ph type="sldNum" sz="quarter" idx="12"/>
          </p:nvPr>
        </p:nvSpPr>
        <p:spPr bwMode="auto"/>
        <p:txBody>
          <a:bodyPr/>
          <a:lstStyle/>
          <a:p>
            <a:pPr>
              <a:defRPr/>
            </a:pPr>
            <a:fld id="{FDFA8576-7E04-487A-A124-1AAE3EB7D487}" type="slidenum">
              <a:rPr lang="da-DK"/>
              <a:t/>
            </a:fld>
            <a:endParaRPr lang="da-D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el og indholdsobjekt">
    <p:spTree>
      <p:nvGrpSpPr>
        <p:cNvPr id="1" name=""/>
        <p:cNvGrpSpPr/>
        <p:nvPr/>
      </p:nvGrpSpPr>
      <p:grpSpPr bwMode="auto">
        <a:xfrm>
          <a:off x="0" y="0"/>
          <a:ext cx="0" cy="0"/>
          <a:chOff x="0" y="0"/>
          <a:chExt cx="0" cy="0"/>
        </a:xfrm>
      </p:grpSpPr>
      <p:sp>
        <p:nvSpPr>
          <p:cNvPr id="1433431019" name="Titel 1"/>
          <p:cNvSpPr>
            <a:spLocks noGrp="1"/>
          </p:cNvSpPr>
          <p:nvPr>
            <p:ph type="title" hasCustomPrompt="1"/>
          </p:nvPr>
        </p:nvSpPr>
        <p:spPr bwMode="auto">
          <a:xfrm>
            <a:off x="297180" y="168275"/>
            <a:ext cx="10515600" cy="1325563"/>
          </a:xfrm>
        </p:spPr>
        <p:txBody>
          <a:bodyPr/>
          <a:lstStyle/>
          <a:p>
            <a:pPr>
              <a:defRPr/>
            </a:pPr>
            <a:r>
              <a:rPr lang="da-DK"/>
              <a:t>Klik for at redigere titeltypografien i masteren</a:t>
            </a:r>
            <a:endParaRPr lang="da-DK"/>
          </a:p>
        </p:txBody>
      </p:sp>
      <p:sp>
        <p:nvSpPr>
          <p:cNvPr id="527558265" name="Pladsholder til indhold 2"/>
          <p:cNvSpPr>
            <a:spLocks noGrp="1"/>
          </p:cNvSpPr>
          <p:nvPr>
            <p:ph idx="1" hasCustomPrompt="1"/>
          </p:nvPr>
        </p:nvSpPr>
        <p:spPr bwMode="auto">
          <a:xfrm>
            <a:off x="297180" y="1792605"/>
            <a:ext cx="10515600" cy="4351338"/>
          </a:xfrm>
        </p:spPr>
        <p:txBody>
          <a:bodyPr/>
          <a:lstStyle/>
          <a:p>
            <a:pPr lvl="0">
              <a:defRPr/>
            </a:pPr>
            <a:r>
              <a:rPr lang="da-DK"/>
              <a:t>Klik for at redigere teksttypografierne i masteren</a:t>
            </a:r>
            <a:endParaRPr lang="da-DK"/>
          </a:p>
          <a:p>
            <a:pPr lvl="1">
              <a:defRPr/>
            </a:pPr>
            <a:r>
              <a:rPr lang="da-DK"/>
              <a:t>Andet niveau</a:t>
            </a:r>
            <a:endParaRPr lang="da-DK"/>
          </a:p>
          <a:p>
            <a:pPr lvl="2">
              <a:defRPr/>
            </a:pPr>
            <a:r>
              <a:rPr lang="da-DK"/>
              <a:t>Tredje niveau</a:t>
            </a:r>
            <a:endParaRPr lang="da-DK"/>
          </a:p>
          <a:p>
            <a:pPr lvl="3">
              <a:defRPr/>
            </a:pPr>
            <a:r>
              <a:rPr lang="da-DK"/>
              <a:t>Fjerde niveau</a:t>
            </a:r>
            <a:endParaRPr lang="da-DK"/>
          </a:p>
          <a:p>
            <a:pPr lvl="4">
              <a:defRPr/>
            </a:pPr>
            <a:r>
              <a:rPr lang="da-DK"/>
              <a:t>Femte niveau</a:t>
            </a:r>
            <a:endParaRPr lang="da-DK"/>
          </a:p>
        </p:txBody>
      </p:sp>
      <p:sp>
        <p:nvSpPr>
          <p:cNvPr id="832909846" name="Pladsholder til dato 3"/>
          <p:cNvSpPr>
            <a:spLocks noGrp="1"/>
          </p:cNvSpPr>
          <p:nvPr>
            <p:ph type="dt" sz="half" idx="10"/>
          </p:nvPr>
        </p:nvSpPr>
        <p:spPr bwMode="auto">
          <a:xfrm>
            <a:off x="297180" y="6356350"/>
            <a:ext cx="2743200" cy="365125"/>
          </a:xfrm>
        </p:spPr>
        <p:txBody>
          <a:bodyPr/>
          <a:lstStyle/>
          <a:p>
            <a:pPr>
              <a:defRPr/>
            </a:pPr>
            <a:fld id="{9FF1B041-1654-4E18-8AD0-8DB6BB4B7B63}" type="datetimeFigureOut">
              <a:rPr lang="da-DK"/>
              <a:t/>
            </a:fld>
            <a:endParaRPr lang="da-DK"/>
          </a:p>
        </p:txBody>
      </p:sp>
      <p:sp>
        <p:nvSpPr>
          <p:cNvPr id="1046841248" name="Pladsholder til sidefod 4"/>
          <p:cNvSpPr>
            <a:spLocks noGrp="1"/>
          </p:cNvSpPr>
          <p:nvPr>
            <p:ph type="ftr" sz="quarter" idx="11"/>
          </p:nvPr>
        </p:nvSpPr>
        <p:spPr bwMode="auto"/>
        <p:txBody>
          <a:bodyPr/>
          <a:lstStyle/>
          <a:p>
            <a:pPr>
              <a:defRPr/>
            </a:pPr>
            <a:endParaRPr lang="da-DK"/>
          </a:p>
        </p:txBody>
      </p:sp>
      <p:sp>
        <p:nvSpPr>
          <p:cNvPr id="796957987" name="Pladsholder til slidenummer 5"/>
          <p:cNvSpPr>
            <a:spLocks noGrp="1"/>
          </p:cNvSpPr>
          <p:nvPr>
            <p:ph type="sldNum" sz="quarter" idx="12"/>
          </p:nvPr>
        </p:nvSpPr>
        <p:spPr bwMode="auto">
          <a:xfrm>
            <a:off x="8749665" y="6356350"/>
            <a:ext cx="2743200" cy="365125"/>
          </a:xfrm>
        </p:spPr>
        <p:txBody>
          <a:bodyPr/>
          <a:lstStyle/>
          <a:p>
            <a:pPr>
              <a:defRPr/>
            </a:pPr>
            <a:fld id="{FDFA8576-7E04-487A-A124-1AAE3EB7D487}" type="slidenum">
              <a:rPr lang="da-DK"/>
              <a:t/>
            </a:fld>
            <a:endParaRPr lang="da-D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Afsnitsoverskrift">
    <p:spTree>
      <p:nvGrpSpPr>
        <p:cNvPr id="1" name=""/>
        <p:cNvGrpSpPr/>
        <p:nvPr/>
      </p:nvGrpSpPr>
      <p:grpSpPr bwMode="auto">
        <a:xfrm>
          <a:off x="0" y="0"/>
          <a:ext cx="0" cy="0"/>
          <a:chOff x="0" y="0"/>
          <a:chExt cx="0" cy="0"/>
        </a:xfrm>
      </p:grpSpPr>
      <p:sp>
        <p:nvSpPr>
          <p:cNvPr id="908425913" name="Titel 1"/>
          <p:cNvSpPr>
            <a:spLocks noGrp="1"/>
          </p:cNvSpPr>
          <p:nvPr>
            <p:ph type="title" hasCustomPrompt="1"/>
          </p:nvPr>
        </p:nvSpPr>
        <p:spPr bwMode="auto">
          <a:xfrm>
            <a:off x="831850" y="1709738"/>
            <a:ext cx="10515600" cy="2852737"/>
          </a:xfrm>
        </p:spPr>
        <p:txBody>
          <a:bodyPr anchor="b"/>
          <a:lstStyle>
            <a:lvl1pPr>
              <a:defRPr sz="6000"/>
            </a:lvl1pPr>
          </a:lstStyle>
          <a:p>
            <a:pPr>
              <a:defRPr/>
            </a:pPr>
            <a:r>
              <a:rPr lang="da-DK"/>
              <a:t>Klik for at redigere titeltypografien i masteren</a:t>
            </a:r>
            <a:endParaRPr lang="da-DK"/>
          </a:p>
        </p:txBody>
      </p:sp>
      <p:sp>
        <p:nvSpPr>
          <p:cNvPr id="861073537" name="Pladsholder til tekst 2"/>
          <p:cNvSpPr>
            <a:spLocks noGrp="1"/>
          </p:cNvSpPr>
          <p:nvPr>
            <p:ph type="body" idx="1" hasCustomPrompt="1"/>
          </p:nvPr>
        </p:nvSpPr>
        <p:spPr bwMode="auto">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defRPr/>
            </a:pPr>
            <a:r>
              <a:rPr lang="da-DK"/>
              <a:t>Klik for at redigere teksttypografierne i masteren</a:t>
            </a:r>
            <a:endParaRPr lang="da-DK"/>
          </a:p>
        </p:txBody>
      </p:sp>
      <p:sp>
        <p:nvSpPr>
          <p:cNvPr id="1330164705" name="Pladsholder til dato 3"/>
          <p:cNvSpPr>
            <a:spLocks noGrp="1"/>
          </p:cNvSpPr>
          <p:nvPr>
            <p:ph type="dt" sz="half" idx="10"/>
          </p:nvPr>
        </p:nvSpPr>
        <p:spPr bwMode="auto"/>
        <p:txBody>
          <a:bodyPr/>
          <a:lstStyle/>
          <a:p>
            <a:pPr>
              <a:defRPr/>
            </a:pPr>
            <a:fld id="{9FF1B041-1654-4E18-8AD0-8DB6BB4B7B63}" type="datetimeFigureOut">
              <a:rPr lang="da-DK"/>
              <a:t/>
            </a:fld>
            <a:endParaRPr lang="da-DK"/>
          </a:p>
        </p:txBody>
      </p:sp>
      <p:sp>
        <p:nvSpPr>
          <p:cNvPr id="848300618" name="Pladsholder til sidefod 4"/>
          <p:cNvSpPr>
            <a:spLocks noGrp="1"/>
          </p:cNvSpPr>
          <p:nvPr>
            <p:ph type="ftr" sz="quarter" idx="11"/>
          </p:nvPr>
        </p:nvSpPr>
        <p:spPr bwMode="auto"/>
        <p:txBody>
          <a:bodyPr/>
          <a:lstStyle/>
          <a:p>
            <a:pPr>
              <a:defRPr/>
            </a:pPr>
            <a:endParaRPr lang="da-DK"/>
          </a:p>
        </p:txBody>
      </p:sp>
      <p:sp>
        <p:nvSpPr>
          <p:cNvPr id="252333374" name="Pladsholder til slidenummer 5"/>
          <p:cNvSpPr>
            <a:spLocks noGrp="1"/>
          </p:cNvSpPr>
          <p:nvPr>
            <p:ph type="sldNum" sz="quarter" idx="12"/>
          </p:nvPr>
        </p:nvSpPr>
        <p:spPr bwMode="auto"/>
        <p:txBody>
          <a:bodyPr/>
          <a:lstStyle/>
          <a:p>
            <a:pPr>
              <a:defRPr/>
            </a:pPr>
            <a:fld id="{FDFA8576-7E04-487A-A124-1AAE3EB7D487}" type="slidenum">
              <a:rPr lang="da-DK"/>
              <a:t/>
            </a:fld>
            <a:endParaRPr lang="da-D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o indholdsobjekter">
    <p:spTree>
      <p:nvGrpSpPr>
        <p:cNvPr id="1" name=""/>
        <p:cNvGrpSpPr/>
        <p:nvPr/>
      </p:nvGrpSpPr>
      <p:grpSpPr bwMode="auto">
        <a:xfrm>
          <a:off x="0" y="0"/>
          <a:ext cx="0" cy="0"/>
          <a:chOff x="0" y="0"/>
          <a:chExt cx="0" cy="0"/>
        </a:xfrm>
      </p:grpSpPr>
      <p:sp>
        <p:nvSpPr>
          <p:cNvPr id="496532631" name="Titel 1"/>
          <p:cNvSpPr>
            <a:spLocks noGrp="1"/>
          </p:cNvSpPr>
          <p:nvPr>
            <p:ph type="title" hasCustomPrompt="1"/>
          </p:nvPr>
        </p:nvSpPr>
        <p:spPr bwMode="auto"/>
        <p:txBody>
          <a:bodyPr/>
          <a:lstStyle/>
          <a:p>
            <a:pPr>
              <a:defRPr/>
            </a:pPr>
            <a:r>
              <a:rPr lang="da-DK"/>
              <a:t>Klik for at redigere titeltypografien i masteren</a:t>
            </a:r>
            <a:endParaRPr lang="da-DK"/>
          </a:p>
        </p:txBody>
      </p:sp>
      <p:sp>
        <p:nvSpPr>
          <p:cNvPr id="1872789296" name="Pladsholder til indhold 2"/>
          <p:cNvSpPr>
            <a:spLocks noGrp="1"/>
          </p:cNvSpPr>
          <p:nvPr>
            <p:ph sz="half" idx="1" hasCustomPrompt="1"/>
          </p:nvPr>
        </p:nvSpPr>
        <p:spPr bwMode="auto">
          <a:xfrm>
            <a:off x="838200" y="1825625"/>
            <a:ext cx="5181600" cy="4351338"/>
          </a:xfrm>
        </p:spPr>
        <p:txBody>
          <a:bodyPr/>
          <a:lstStyle/>
          <a:p>
            <a:pPr lvl="0">
              <a:defRPr/>
            </a:pPr>
            <a:r>
              <a:rPr lang="da-DK"/>
              <a:t>Klik for at redigere teksttypografierne i masteren</a:t>
            </a:r>
            <a:endParaRPr lang="da-DK"/>
          </a:p>
          <a:p>
            <a:pPr lvl="1">
              <a:defRPr/>
            </a:pPr>
            <a:r>
              <a:rPr lang="da-DK"/>
              <a:t>Andet niveau</a:t>
            </a:r>
            <a:endParaRPr lang="da-DK"/>
          </a:p>
          <a:p>
            <a:pPr lvl="2">
              <a:defRPr/>
            </a:pPr>
            <a:r>
              <a:rPr lang="da-DK"/>
              <a:t>Tredje niveau</a:t>
            </a:r>
            <a:endParaRPr lang="da-DK"/>
          </a:p>
          <a:p>
            <a:pPr lvl="3">
              <a:defRPr/>
            </a:pPr>
            <a:r>
              <a:rPr lang="da-DK"/>
              <a:t>Fjerde niveau</a:t>
            </a:r>
            <a:endParaRPr lang="da-DK"/>
          </a:p>
          <a:p>
            <a:pPr lvl="4">
              <a:defRPr/>
            </a:pPr>
            <a:r>
              <a:rPr lang="da-DK"/>
              <a:t>Femte niveau</a:t>
            </a:r>
            <a:endParaRPr lang="da-DK"/>
          </a:p>
        </p:txBody>
      </p:sp>
      <p:sp>
        <p:nvSpPr>
          <p:cNvPr id="1820022453" name="Pladsholder til indhold 3"/>
          <p:cNvSpPr>
            <a:spLocks noGrp="1"/>
          </p:cNvSpPr>
          <p:nvPr>
            <p:ph sz="half" idx="2" hasCustomPrompt="1"/>
          </p:nvPr>
        </p:nvSpPr>
        <p:spPr bwMode="auto">
          <a:xfrm>
            <a:off x="6172200" y="1825625"/>
            <a:ext cx="5181600" cy="4351338"/>
          </a:xfrm>
        </p:spPr>
        <p:txBody>
          <a:bodyPr/>
          <a:lstStyle/>
          <a:p>
            <a:pPr lvl="0">
              <a:defRPr/>
            </a:pPr>
            <a:r>
              <a:rPr lang="da-DK"/>
              <a:t>Klik for at redigere teksttypografierne i masteren</a:t>
            </a:r>
            <a:endParaRPr lang="da-DK"/>
          </a:p>
          <a:p>
            <a:pPr lvl="1">
              <a:defRPr/>
            </a:pPr>
            <a:r>
              <a:rPr lang="da-DK"/>
              <a:t>Andet niveau</a:t>
            </a:r>
            <a:endParaRPr lang="da-DK"/>
          </a:p>
          <a:p>
            <a:pPr lvl="2">
              <a:defRPr/>
            </a:pPr>
            <a:r>
              <a:rPr lang="da-DK"/>
              <a:t>Tredje niveau</a:t>
            </a:r>
            <a:endParaRPr lang="da-DK"/>
          </a:p>
          <a:p>
            <a:pPr lvl="3">
              <a:defRPr/>
            </a:pPr>
            <a:r>
              <a:rPr lang="da-DK"/>
              <a:t>Fjerde niveau</a:t>
            </a:r>
            <a:endParaRPr lang="da-DK"/>
          </a:p>
          <a:p>
            <a:pPr lvl="4">
              <a:defRPr/>
            </a:pPr>
            <a:r>
              <a:rPr lang="da-DK"/>
              <a:t>Femte niveau</a:t>
            </a:r>
            <a:endParaRPr lang="da-DK"/>
          </a:p>
        </p:txBody>
      </p:sp>
      <p:sp>
        <p:nvSpPr>
          <p:cNvPr id="997116238" name="Pladsholder til dato 4"/>
          <p:cNvSpPr>
            <a:spLocks noGrp="1"/>
          </p:cNvSpPr>
          <p:nvPr>
            <p:ph type="dt" sz="half" idx="10"/>
          </p:nvPr>
        </p:nvSpPr>
        <p:spPr bwMode="auto"/>
        <p:txBody>
          <a:bodyPr/>
          <a:lstStyle/>
          <a:p>
            <a:pPr>
              <a:defRPr/>
            </a:pPr>
            <a:fld id="{9FF1B041-1654-4E18-8AD0-8DB6BB4B7B63}" type="datetimeFigureOut">
              <a:rPr lang="da-DK"/>
              <a:t/>
            </a:fld>
            <a:endParaRPr lang="da-DK"/>
          </a:p>
        </p:txBody>
      </p:sp>
      <p:sp>
        <p:nvSpPr>
          <p:cNvPr id="1854671757" name="Pladsholder til sidefod 5"/>
          <p:cNvSpPr>
            <a:spLocks noGrp="1"/>
          </p:cNvSpPr>
          <p:nvPr>
            <p:ph type="ftr" sz="quarter" idx="11"/>
          </p:nvPr>
        </p:nvSpPr>
        <p:spPr bwMode="auto"/>
        <p:txBody>
          <a:bodyPr/>
          <a:lstStyle/>
          <a:p>
            <a:pPr>
              <a:defRPr/>
            </a:pPr>
            <a:endParaRPr lang="da-DK"/>
          </a:p>
        </p:txBody>
      </p:sp>
      <p:sp>
        <p:nvSpPr>
          <p:cNvPr id="264614587" name="Pladsholder til slidenummer 6"/>
          <p:cNvSpPr>
            <a:spLocks noGrp="1"/>
          </p:cNvSpPr>
          <p:nvPr>
            <p:ph type="sldNum" sz="quarter" idx="12"/>
          </p:nvPr>
        </p:nvSpPr>
        <p:spPr bwMode="auto"/>
        <p:txBody>
          <a:bodyPr/>
          <a:lstStyle/>
          <a:p>
            <a:pPr>
              <a:defRPr/>
            </a:pPr>
            <a:fld id="{FDFA8576-7E04-487A-A124-1AAE3EB7D487}" type="slidenum">
              <a:rPr lang="da-DK"/>
              <a:t/>
            </a:fld>
            <a:endParaRPr lang="da-D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Sammenligning">
    <p:spTree>
      <p:nvGrpSpPr>
        <p:cNvPr id="1" name=""/>
        <p:cNvGrpSpPr/>
        <p:nvPr/>
      </p:nvGrpSpPr>
      <p:grpSpPr bwMode="auto">
        <a:xfrm>
          <a:off x="0" y="0"/>
          <a:ext cx="0" cy="0"/>
          <a:chOff x="0" y="0"/>
          <a:chExt cx="0" cy="0"/>
        </a:xfrm>
      </p:grpSpPr>
      <p:sp>
        <p:nvSpPr>
          <p:cNvPr id="666244468" name="Titel 1"/>
          <p:cNvSpPr>
            <a:spLocks noGrp="1"/>
          </p:cNvSpPr>
          <p:nvPr>
            <p:ph type="title" hasCustomPrompt="1"/>
          </p:nvPr>
        </p:nvSpPr>
        <p:spPr bwMode="auto">
          <a:xfrm>
            <a:off x="839788" y="365125"/>
            <a:ext cx="10515600" cy="1325563"/>
          </a:xfrm>
        </p:spPr>
        <p:txBody>
          <a:bodyPr/>
          <a:lstStyle/>
          <a:p>
            <a:pPr>
              <a:defRPr/>
            </a:pPr>
            <a:r>
              <a:rPr lang="da-DK"/>
              <a:t>Klik for at redigere titeltypografien i masteren</a:t>
            </a:r>
            <a:endParaRPr lang="da-DK"/>
          </a:p>
        </p:txBody>
      </p:sp>
      <p:sp>
        <p:nvSpPr>
          <p:cNvPr id="1724281358" name="Pladsholder til tekst 2"/>
          <p:cNvSpPr>
            <a:spLocks noGrp="1"/>
          </p:cNvSpPr>
          <p:nvPr>
            <p:ph type="body" idx="1" hasCustomPrompt="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a-DK"/>
              <a:t>Klik for at redigere teksttypografierne i masteren</a:t>
            </a:r>
            <a:endParaRPr lang="da-DK"/>
          </a:p>
        </p:txBody>
      </p:sp>
      <p:sp>
        <p:nvSpPr>
          <p:cNvPr id="679114938" name="Pladsholder til indhold 3"/>
          <p:cNvSpPr>
            <a:spLocks noGrp="1"/>
          </p:cNvSpPr>
          <p:nvPr>
            <p:ph sz="half" idx="2" hasCustomPrompt="1"/>
          </p:nvPr>
        </p:nvSpPr>
        <p:spPr bwMode="auto">
          <a:xfrm>
            <a:off x="839788" y="2505074"/>
            <a:ext cx="5157787" cy="3684588"/>
          </a:xfrm>
        </p:spPr>
        <p:txBody>
          <a:bodyPr/>
          <a:lstStyle/>
          <a:p>
            <a:pPr lvl="0">
              <a:defRPr/>
            </a:pPr>
            <a:r>
              <a:rPr lang="da-DK"/>
              <a:t>Klik for at redigere teksttypografierne i masteren</a:t>
            </a:r>
            <a:endParaRPr lang="da-DK"/>
          </a:p>
          <a:p>
            <a:pPr lvl="1">
              <a:defRPr/>
            </a:pPr>
            <a:r>
              <a:rPr lang="da-DK"/>
              <a:t>Andet niveau</a:t>
            </a:r>
            <a:endParaRPr lang="da-DK"/>
          </a:p>
          <a:p>
            <a:pPr lvl="2">
              <a:defRPr/>
            </a:pPr>
            <a:r>
              <a:rPr lang="da-DK"/>
              <a:t>Tredje niveau</a:t>
            </a:r>
            <a:endParaRPr lang="da-DK"/>
          </a:p>
          <a:p>
            <a:pPr lvl="3">
              <a:defRPr/>
            </a:pPr>
            <a:r>
              <a:rPr lang="da-DK"/>
              <a:t>Fjerde niveau</a:t>
            </a:r>
            <a:endParaRPr lang="da-DK"/>
          </a:p>
          <a:p>
            <a:pPr lvl="4">
              <a:defRPr/>
            </a:pPr>
            <a:r>
              <a:rPr lang="da-DK"/>
              <a:t>Femte niveau</a:t>
            </a:r>
            <a:endParaRPr lang="da-DK"/>
          </a:p>
        </p:txBody>
      </p:sp>
      <p:sp>
        <p:nvSpPr>
          <p:cNvPr id="345251448" name="Pladsholder til tekst 4"/>
          <p:cNvSpPr>
            <a:spLocks noGrp="1"/>
          </p:cNvSpPr>
          <p:nvPr>
            <p:ph type="body" sz="quarter" idx="3" hasCustomPrompt="1"/>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da-DK"/>
              <a:t>Klik for at redigere teksttypografierne i masteren</a:t>
            </a:r>
            <a:endParaRPr lang="da-DK"/>
          </a:p>
        </p:txBody>
      </p:sp>
      <p:sp>
        <p:nvSpPr>
          <p:cNvPr id="409173218" name="Pladsholder til indhold 5"/>
          <p:cNvSpPr>
            <a:spLocks noGrp="1"/>
          </p:cNvSpPr>
          <p:nvPr>
            <p:ph sz="quarter" idx="4" hasCustomPrompt="1"/>
          </p:nvPr>
        </p:nvSpPr>
        <p:spPr bwMode="auto">
          <a:xfrm>
            <a:off x="6172200" y="2505074"/>
            <a:ext cx="5183188" cy="3684588"/>
          </a:xfrm>
        </p:spPr>
        <p:txBody>
          <a:bodyPr/>
          <a:lstStyle/>
          <a:p>
            <a:pPr lvl="0">
              <a:defRPr/>
            </a:pPr>
            <a:r>
              <a:rPr lang="da-DK"/>
              <a:t>Klik for at redigere teksttypografierne i masteren</a:t>
            </a:r>
            <a:endParaRPr lang="da-DK"/>
          </a:p>
          <a:p>
            <a:pPr lvl="1">
              <a:defRPr/>
            </a:pPr>
            <a:r>
              <a:rPr lang="da-DK"/>
              <a:t>Andet niveau</a:t>
            </a:r>
            <a:endParaRPr lang="da-DK"/>
          </a:p>
          <a:p>
            <a:pPr lvl="2">
              <a:defRPr/>
            </a:pPr>
            <a:r>
              <a:rPr lang="da-DK"/>
              <a:t>Tredje niveau</a:t>
            </a:r>
            <a:endParaRPr lang="da-DK"/>
          </a:p>
          <a:p>
            <a:pPr lvl="3">
              <a:defRPr/>
            </a:pPr>
            <a:r>
              <a:rPr lang="da-DK"/>
              <a:t>Fjerde niveau</a:t>
            </a:r>
            <a:endParaRPr lang="da-DK"/>
          </a:p>
          <a:p>
            <a:pPr lvl="4">
              <a:defRPr/>
            </a:pPr>
            <a:r>
              <a:rPr lang="da-DK"/>
              <a:t>Femte niveau</a:t>
            </a:r>
            <a:endParaRPr lang="da-DK"/>
          </a:p>
        </p:txBody>
      </p:sp>
      <p:sp>
        <p:nvSpPr>
          <p:cNvPr id="2067144635" name="Pladsholder til dato 6"/>
          <p:cNvSpPr>
            <a:spLocks noGrp="1"/>
          </p:cNvSpPr>
          <p:nvPr>
            <p:ph type="dt" sz="half" idx="10"/>
          </p:nvPr>
        </p:nvSpPr>
        <p:spPr bwMode="auto"/>
        <p:txBody>
          <a:bodyPr/>
          <a:lstStyle/>
          <a:p>
            <a:pPr>
              <a:defRPr/>
            </a:pPr>
            <a:fld id="{9FF1B041-1654-4E18-8AD0-8DB6BB4B7B63}" type="datetimeFigureOut">
              <a:rPr lang="da-DK"/>
              <a:t/>
            </a:fld>
            <a:endParaRPr lang="da-DK"/>
          </a:p>
        </p:txBody>
      </p:sp>
      <p:sp>
        <p:nvSpPr>
          <p:cNvPr id="708828049" name="Pladsholder til sidefod 7"/>
          <p:cNvSpPr>
            <a:spLocks noGrp="1"/>
          </p:cNvSpPr>
          <p:nvPr>
            <p:ph type="ftr" sz="quarter" idx="11"/>
          </p:nvPr>
        </p:nvSpPr>
        <p:spPr bwMode="auto"/>
        <p:txBody>
          <a:bodyPr/>
          <a:lstStyle/>
          <a:p>
            <a:pPr>
              <a:defRPr/>
            </a:pPr>
            <a:endParaRPr lang="da-DK"/>
          </a:p>
        </p:txBody>
      </p:sp>
      <p:sp>
        <p:nvSpPr>
          <p:cNvPr id="554291682" name="Pladsholder til slidenummer 8"/>
          <p:cNvSpPr>
            <a:spLocks noGrp="1"/>
          </p:cNvSpPr>
          <p:nvPr>
            <p:ph type="sldNum" sz="quarter" idx="12"/>
          </p:nvPr>
        </p:nvSpPr>
        <p:spPr bwMode="auto"/>
        <p:txBody>
          <a:bodyPr/>
          <a:lstStyle/>
          <a:p>
            <a:pPr>
              <a:defRPr/>
            </a:pPr>
            <a:fld id="{FDFA8576-7E04-487A-A124-1AAE3EB7D487}" type="slidenum">
              <a:rPr lang="da-DK"/>
              <a:t/>
            </a:fld>
            <a:endParaRPr lang="da-D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Kun titel">
    <p:spTree>
      <p:nvGrpSpPr>
        <p:cNvPr id="1" name=""/>
        <p:cNvGrpSpPr/>
        <p:nvPr/>
      </p:nvGrpSpPr>
      <p:grpSpPr bwMode="auto">
        <a:xfrm>
          <a:off x="0" y="0"/>
          <a:ext cx="0" cy="0"/>
          <a:chOff x="0" y="0"/>
          <a:chExt cx="0" cy="0"/>
        </a:xfrm>
      </p:grpSpPr>
      <p:sp>
        <p:nvSpPr>
          <p:cNvPr id="980891940" name="Titel 1"/>
          <p:cNvSpPr>
            <a:spLocks noGrp="1"/>
          </p:cNvSpPr>
          <p:nvPr>
            <p:ph type="title" hasCustomPrompt="1"/>
          </p:nvPr>
        </p:nvSpPr>
        <p:spPr bwMode="auto"/>
        <p:txBody>
          <a:bodyPr/>
          <a:lstStyle/>
          <a:p>
            <a:pPr>
              <a:defRPr/>
            </a:pPr>
            <a:r>
              <a:rPr lang="da-DK"/>
              <a:t>Klik for at redigere titeltypografien i masteren</a:t>
            </a:r>
            <a:endParaRPr lang="da-DK"/>
          </a:p>
        </p:txBody>
      </p:sp>
      <p:sp>
        <p:nvSpPr>
          <p:cNvPr id="886699258" name="Pladsholder til dato 2"/>
          <p:cNvSpPr>
            <a:spLocks noGrp="1"/>
          </p:cNvSpPr>
          <p:nvPr>
            <p:ph type="dt" sz="half" idx="10"/>
          </p:nvPr>
        </p:nvSpPr>
        <p:spPr bwMode="auto"/>
        <p:txBody>
          <a:bodyPr/>
          <a:lstStyle/>
          <a:p>
            <a:pPr>
              <a:defRPr/>
            </a:pPr>
            <a:fld id="{9FF1B041-1654-4E18-8AD0-8DB6BB4B7B63}" type="datetimeFigureOut">
              <a:rPr lang="da-DK"/>
              <a:t/>
            </a:fld>
            <a:endParaRPr lang="da-DK"/>
          </a:p>
        </p:txBody>
      </p:sp>
      <p:sp>
        <p:nvSpPr>
          <p:cNvPr id="1872119427" name="Pladsholder til sidefod 3"/>
          <p:cNvSpPr>
            <a:spLocks noGrp="1"/>
          </p:cNvSpPr>
          <p:nvPr>
            <p:ph type="ftr" sz="quarter" idx="11"/>
          </p:nvPr>
        </p:nvSpPr>
        <p:spPr bwMode="auto"/>
        <p:txBody>
          <a:bodyPr/>
          <a:lstStyle/>
          <a:p>
            <a:pPr>
              <a:defRPr/>
            </a:pPr>
            <a:endParaRPr lang="da-DK"/>
          </a:p>
        </p:txBody>
      </p:sp>
      <p:sp>
        <p:nvSpPr>
          <p:cNvPr id="220503717" name="Pladsholder til slidenummer 4"/>
          <p:cNvSpPr>
            <a:spLocks noGrp="1"/>
          </p:cNvSpPr>
          <p:nvPr>
            <p:ph type="sldNum" sz="quarter" idx="12"/>
          </p:nvPr>
        </p:nvSpPr>
        <p:spPr bwMode="auto"/>
        <p:txBody>
          <a:bodyPr/>
          <a:lstStyle/>
          <a:p>
            <a:pPr>
              <a:defRPr/>
            </a:pPr>
            <a:fld id="{FDFA8576-7E04-487A-A124-1AAE3EB7D487}" type="slidenum">
              <a:rPr lang="da-DK"/>
              <a:t/>
            </a:fld>
            <a:endParaRPr lang="da-D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Tom">
    <p:spTree>
      <p:nvGrpSpPr>
        <p:cNvPr id="1" name=""/>
        <p:cNvGrpSpPr/>
        <p:nvPr/>
      </p:nvGrpSpPr>
      <p:grpSpPr bwMode="auto">
        <a:xfrm>
          <a:off x="0" y="0"/>
          <a:ext cx="0" cy="0"/>
          <a:chOff x="0" y="0"/>
          <a:chExt cx="0" cy="0"/>
        </a:xfrm>
      </p:grpSpPr>
      <p:sp>
        <p:nvSpPr>
          <p:cNvPr id="555379139" name="Pladsholder til dato 1"/>
          <p:cNvSpPr>
            <a:spLocks noGrp="1"/>
          </p:cNvSpPr>
          <p:nvPr>
            <p:ph type="dt" sz="half" idx="10"/>
          </p:nvPr>
        </p:nvSpPr>
        <p:spPr bwMode="auto"/>
        <p:txBody>
          <a:bodyPr/>
          <a:lstStyle/>
          <a:p>
            <a:pPr>
              <a:defRPr/>
            </a:pPr>
            <a:fld id="{9FF1B041-1654-4E18-8AD0-8DB6BB4B7B63}" type="datetimeFigureOut">
              <a:rPr lang="da-DK"/>
              <a:t/>
            </a:fld>
            <a:endParaRPr lang="da-DK"/>
          </a:p>
        </p:txBody>
      </p:sp>
      <p:sp>
        <p:nvSpPr>
          <p:cNvPr id="1396799591" name="Pladsholder til sidefod 2"/>
          <p:cNvSpPr>
            <a:spLocks noGrp="1"/>
          </p:cNvSpPr>
          <p:nvPr>
            <p:ph type="ftr" sz="quarter" idx="11"/>
          </p:nvPr>
        </p:nvSpPr>
        <p:spPr bwMode="auto"/>
        <p:txBody>
          <a:bodyPr/>
          <a:lstStyle/>
          <a:p>
            <a:pPr>
              <a:defRPr/>
            </a:pPr>
            <a:endParaRPr lang="da-DK"/>
          </a:p>
        </p:txBody>
      </p:sp>
      <p:sp>
        <p:nvSpPr>
          <p:cNvPr id="1830442987" name="Pladsholder til slidenummer 3"/>
          <p:cNvSpPr>
            <a:spLocks noGrp="1"/>
          </p:cNvSpPr>
          <p:nvPr>
            <p:ph type="sldNum" sz="quarter" idx="12"/>
          </p:nvPr>
        </p:nvSpPr>
        <p:spPr bwMode="auto"/>
        <p:txBody>
          <a:bodyPr/>
          <a:lstStyle/>
          <a:p>
            <a:pPr>
              <a:defRPr/>
            </a:pPr>
            <a:fld id="{FDFA8576-7E04-487A-A124-1AAE3EB7D487}" type="slidenum">
              <a:rPr lang="da-DK"/>
              <a:t/>
            </a:fld>
            <a:endParaRPr lang="da-D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Indhold med billedtekst">
    <p:spTree>
      <p:nvGrpSpPr>
        <p:cNvPr id="1" name=""/>
        <p:cNvGrpSpPr/>
        <p:nvPr/>
      </p:nvGrpSpPr>
      <p:grpSpPr bwMode="auto">
        <a:xfrm>
          <a:off x="0" y="0"/>
          <a:ext cx="0" cy="0"/>
          <a:chOff x="0" y="0"/>
          <a:chExt cx="0" cy="0"/>
        </a:xfrm>
      </p:grpSpPr>
      <p:sp>
        <p:nvSpPr>
          <p:cNvPr id="1236436450" name="Titel 1"/>
          <p:cNvSpPr>
            <a:spLocks noGrp="1"/>
          </p:cNvSpPr>
          <p:nvPr>
            <p:ph type="title" hasCustomPrompt="1"/>
          </p:nvPr>
        </p:nvSpPr>
        <p:spPr bwMode="auto">
          <a:xfrm>
            <a:off x="839788" y="457200"/>
            <a:ext cx="3932237" cy="1600200"/>
          </a:xfrm>
        </p:spPr>
        <p:txBody>
          <a:bodyPr anchor="b"/>
          <a:lstStyle>
            <a:lvl1pPr>
              <a:defRPr sz="3200"/>
            </a:lvl1pPr>
          </a:lstStyle>
          <a:p>
            <a:pPr>
              <a:defRPr/>
            </a:pPr>
            <a:r>
              <a:rPr lang="da-DK"/>
              <a:t>Klik for at redigere titeltypografien i masteren</a:t>
            </a:r>
            <a:endParaRPr lang="da-DK"/>
          </a:p>
        </p:txBody>
      </p:sp>
      <p:sp>
        <p:nvSpPr>
          <p:cNvPr id="91519809" name="Pladsholder til indhold 2"/>
          <p:cNvSpPr>
            <a:spLocks noGrp="1"/>
          </p:cNvSpPr>
          <p:nvPr>
            <p:ph idx="1" hasCustomPrompt="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da-DK"/>
              <a:t>Klik for at redigere teksttypografierne i masteren</a:t>
            </a:r>
            <a:endParaRPr lang="da-DK"/>
          </a:p>
          <a:p>
            <a:pPr lvl="1">
              <a:defRPr/>
            </a:pPr>
            <a:r>
              <a:rPr lang="da-DK"/>
              <a:t>Andet niveau</a:t>
            </a:r>
            <a:endParaRPr lang="da-DK"/>
          </a:p>
          <a:p>
            <a:pPr lvl="2">
              <a:defRPr/>
            </a:pPr>
            <a:r>
              <a:rPr lang="da-DK"/>
              <a:t>Tredje niveau</a:t>
            </a:r>
            <a:endParaRPr lang="da-DK"/>
          </a:p>
          <a:p>
            <a:pPr lvl="3">
              <a:defRPr/>
            </a:pPr>
            <a:r>
              <a:rPr lang="da-DK"/>
              <a:t>Fjerde niveau</a:t>
            </a:r>
            <a:endParaRPr lang="da-DK"/>
          </a:p>
          <a:p>
            <a:pPr lvl="4">
              <a:defRPr/>
            </a:pPr>
            <a:r>
              <a:rPr lang="da-DK"/>
              <a:t>Femte niveau</a:t>
            </a:r>
            <a:endParaRPr lang="da-DK"/>
          </a:p>
        </p:txBody>
      </p:sp>
      <p:sp>
        <p:nvSpPr>
          <p:cNvPr id="1720351318" name="Pladsholder til tekst 3"/>
          <p:cNvSpPr>
            <a:spLocks noGrp="1"/>
          </p:cNvSpPr>
          <p:nvPr>
            <p:ph type="body" sz="half" idx="2" hasCustomPrompt="1"/>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da-DK"/>
              <a:t>Klik for at redigere teksttypografierne i masteren</a:t>
            </a:r>
            <a:endParaRPr lang="da-DK"/>
          </a:p>
        </p:txBody>
      </p:sp>
      <p:sp>
        <p:nvSpPr>
          <p:cNvPr id="1384505803" name="Pladsholder til dato 4"/>
          <p:cNvSpPr>
            <a:spLocks noGrp="1"/>
          </p:cNvSpPr>
          <p:nvPr>
            <p:ph type="dt" sz="half" idx="10"/>
          </p:nvPr>
        </p:nvSpPr>
        <p:spPr bwMode="auto"/>
        <p:txBody>
          <a:bodyPr/>
          <a:lstStyle/>
          <a:p>
            <a:pPr>
              <a:defRPr/>
            </a:pPr>
            <a:fld id="{9FF1B041-1654-4E18-8AD0-8DB6BB4B7B63}" type="datetimeFigureOut">
              <a:rPr lang="da-DK"/>
              <a:t/>
            </a:fld>
            <a:endParaRPr lang="da-DK"/>
          </a:p>
        </p:txBody>
      </p:sp>
      <p:sp>
        <p:nvSpPr>
          <p:cNvPr id="1043410300" name="Pladsholder til sidefod 5"/>
          <p:cNvSpPr>
            <a:spLocks noGrp="1"/>
          </p:cNvSpPr>
          <p:nvPr>
            <p:ph type="ftr" sz="quarter" idx="11"/>
          </p:nvPr>
        </p:nvSpPr>
        <p:spPr bwMode="auto"/>
        <p:txBody>
          <a:bodyPr/>
          <a:lstStyle/>
          <a:p>
            <a:pPr>
              <a:defRPr/>
            </a:pPr>
            <a:endParaRPr lang="da-DK"/>
          </a:p>
        </p:txBody>
      </p:sp>
      <p:sp>
        <p:nvSpPr>
          <p:cNvPr id="1729177351" name="Pladsholder til slidenummer 6"/>
          <p:cNvSpPr>
            <a:spLocks noGrp="1"/>
          </p:cNvSpPr>
          <p:nvPr>
            <p:ph type="sldNum" sz="quarter" idx="12"/>
          </p:nvPr>
        </p:nvSpPr>
        <p:spPr bwMode="auto"/>
        <p:txBody>
          <a:bodyPr/>
          <a:lstStyle/>
          <a:p>
            <a:pPr>
              <a:defRPr/>
            </a:pPr>
            <a:fld id="{FDFA8576-7E04-487A-A124-1AAE3EB7D487}" type="slidenum">
              <a:rPr lang="da-DK"/>
              <a:t/>
            </a:fld>
            <a:endParaRPr lang="da-D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Billede med billedtekst">
    <p:spTree>
      <p:nvGrpSpPr>
        <p:cNvPr id="1" name=""/>
        <p:cNvGrpSpPr/>
        <p:nvPr/>
      </p:nvGrpSpPr>
      <p:grpSpPr bwMode="auto">
        <a:xfrm>
          <a:off x="0" y="0"/>
          <a:ext cx="0" cy="0"/>
          <a:chOff x="0" y="0"/>
          <a:chExt cx="0" cy="0"/>
        </a:xfrm>
      </p:grpSpPr>
      <p:sp>
        <p:nvSpPr>
          <p:cNvPr id="657156831" name="Titel 1"/>
          <p:cNvSpPr>
            <a:spLocks noGrp="1"/>
          </p:cNvSpPr>
          <p:nvPr>
            <p:ph type="title" hasCustomPrompt="1"/>
          </p:nvPr>
        </p:nvSpPr>
        <p:spPr bwMode="auto">
          <a:xfrm>
            <a:off x="839788" y="457200"/>
            <a:ext cx="3932237" cy="1600200"/>
          </a:xfrm>
        </p:spPr>
        <p:txBody>
          <a:bodyPr anchor="b"/>
          <a:lstStyle>
            <a:lvl1pPr>
              <a:defRPr sz="3200"/>
            </a:lvl1pPr>
          </a:lstStyle>
          <a:p>
            <a:pPr>
              <a:defRPr/>
            </a:pPr>
            <a:r>
              <a:rPr lang="da-DK"/>
              <a:t>Klik for at redigere titeltypografien i masteren</a:t>
            </a:r>
            <a:endParaRPr lang="da-DK"/>
          </a:p>
        </p:txBody>
      </p:sp>
      <p:sp>
        <p:nvSpPr>
          <p:cNvPr id="1948848151" name="Pladsholder til billede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da-DK"/>
          </a:p>
        </p:txBody>
      </p:sp>
      <p:sp>
        <p:nvSpPr>
          <p:cNvPr id="1102501625" name="Pladsholder til tekst 3"/>
          <p:cNvSpPr>
            <a:spLocks noGrp="1"/>
          </p:cNvSpPr>
          <p:nvPr>
            <p:ph type="body" sz="half" idx="2" hasCustomPrompt="1"/>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da-DK"/>
              <a:t>Klik for at redigere teksttypografierne i masteren</a:t>
            </a:r>
            <a:endParaRPr lang="da-DK"/>
          </a:p>
        </p:txBody>
      </p:sp>
      <p:sp>
        <p:nvSpPr>
          <p:cNvPr id="1840621415" name="Pladsholder til dato 4"/>
          <p:cNvSpPr>
            <a:spLocks noGrp="1"/>
          </p:cNvSpPr>
          <p:nvPr>
            <p:ph type="dt" sz="half" idx="10"/>
          </p:nvPr>
        </p:nvSpPr>
        <p:spPr bwMode="auto"/>
        <p:txBody>
          <a:bodyPr/>
          <a:lstStyle/>
          <a:p>
            <a:pPr>
              <a:defRPr/>
            </a:pPr>
            <a:fld id="{9FF1B041-1654-4E18-8AD0-8DB6BB4B7B63}" type="datetimeFigureOut">
              <a:rPr lang="da-DK"/>
              <a:t/>
            </a:fld>
            <a:endParaRPr lang="da-DK"/>
          </a:p>
        </p:txBody>
      </p:sp>
      <p:sp>
        <p:nvSpPr>
          <p:cNvPr id="1308027272" name="Pladsholder til sidefod 5"/>
          <p:cNvSpPr>
            <a:spLocks noGrp="1"/>
          </p:cNvSpPr>
          <p:nvPr>
            <p:ph type="ftr" sz="quarter" idx="11"/>
          </p:nvPr>
        </p:nvSpPr>
        <p:spPr bwMode="auto"/>
        <p:txBody>
          <a:bodyPr/>
          <a:lstStyle/>
          <a:p>
            <a:pPr>
              <a:defRPr/>
            </a:pPr>
            <a:endParaRPr lang="da-DK"/>
          </a:p>
        </p:txBody>
      </p:sp>
      <p:sp>
        <p:nvSpPr>
          <p:cNvPr id="1550312665" name="Pladsholder til slidenummer 6"/>
          <p:cNvSpPr>
            <a:spLocks noGrp="1"/>
          </p:cNvSpPr>
          <p:nvPr>
            <p:ph type="sldNum" sz="quarter" idx="12"/>
          </p:nvPr>
        </p:nvSpPr>
        <p:spPr bwMode="auto"/>
        <p:txBody>
          <a:bodyPr/>
          <a:lstStyle/>
          <a:p>
            <a:pPr>
              <a:defRPr/>
            </a:pPr>
            <a:fld id="{FDFA8576-7E04-487A-A124-1AAE3EB7D487}" type="slidenum">
              <a:rPr lang="da-DK"/>
              <a:t/>
            </a:fld>
            <a:endParaRPr lang="da-DK"/>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504774427" name="Pladsholder til titel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da-DK"/>
              <a:t>Klik for at redigere titeltypografien i masteren</a:t>
            </a:r>
            <a:endParaRPr lang="da-DK"/>
          </a:p>
        </p:txBody>
      </p:sp>
      <p:sp>
        <p:nvSpPr>
          <p:cNvPr id="568762408" name="Pladsholder til tekst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da-DK"/>
              <a:t>Klik for at redigere teksttypografierne i masteren</a:t>
            </a:r>
            <a:endParaRPr lang="da-DK"/>
          </a:p>
          <a:p>
            <a:pPr lvl="1">
              <a:defRPr/>
            </a:pPr>
            <a:r>
              <a:rPr lang="da-DK"/>
              <a:t>Andet niveau</a:t>
            </a:r>
            <a:endParaRPr lang="da-DK"/>
          </a:p>
          <a:p>
            <a:pPr lvl="2">
              <a:defRPr/>
            </a:pPr>
            <a:r>
              <a:rPr lang="da-DK"/>
              <a:t>Tredje niveau</a:t>
            </a:r>
            <a:endParaRPr lang="da-DK"/>
          </a:p>
          <a:p>
            <a:pPr lvl="3">
              <a:defRPr/>
            </a:pPr>
            <a:r>
              <a:rPr lang="da-DK"/>
              <a:t>Fjerde niveau</a:t>
            </a:r>
            <a:endParaRPr lang="da-DK"/>
          </a:p>
          <a:p>
            <a:pPr lvl="4">
              <a:defRPr/>
            </a:pPr>
            <a:r>
              <a:rPr lang="da-DK"/>
              <a:t>Femte niveau</a:t>
            </a:r>
            <a:endParaRPr lang="da-DK"/>
          </a:p>
        </p:txBody>
      </p:sp>
      <p:sp>
        <p:nvSpPr>
          <p:cNvPr id="1388355768" name="Pladsholder til dato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FF1B041-1654-4E18-8AD0-8DB6BB4B7B63}" type="datetimeFigureOut">
              <a:rPr lang="da-DK"/>
              <a:t/>
            </a:fld>
            <a:endParaRPr lang="da-DK"/>
          </a:p>
        </p:txBody>
      </p:sp>
      <p:sp>
        <p:nvSpPr>
          <p:cNvPr id="1464186262" name="Pladsholder til sidefod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da-DK"/>
          </a:p>
        </p:txBody>
      </p:sp>
      <p:sp>
        <p:nvSpPr>
          <p:cNvPr id="1831119442" name="Pladsholder til slidenummer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DFA8576-7E04-487A-A124-1AAE3EB7D487}" type="slidenum">
              <a:rPr lang="da-DK"/>
              <a:t/>
            </a:fld>
            <a:endParaRPr lang="da-DK"/>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a:lnSpc>
          <a:spcPct val="90000"/>
        </a:lnSpc>
        <a:spcBef>
          <a:spcPts val="0"/>
        </a:spcBef>
        <a:buNone/>
        <a:defRPr sz="4400">
          <a:solidFill>
            <a:schemeClr val="tx1"/>
          </a:solidFill>
          <a:latin typeface="+mj-lt"/>
          <a:ea typeface="+mj-ea"/>
          <a:cs typeface="+mj-cs"/>
        </a:defRPr>
      </a:lvl1pPr>
    </p:titleStyle>
    <p:bodyStyle>
      <a:lvl1pPr marL="228600" indent="-228600" algn="l" defTabSz="914400" rtl="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p:bodyStyle>
    <p:otherStyle>
      <a:defPPr>
        <a:defRPr lang="da-DK"/>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media1.sv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02.png"/><Relationship Id="rId4" Type="http://schemas.microsoft.com/office/2007/relationships/diagramDrawing" Target="../diagrams/drawing4.xml" /><Relationship Id="rId5" Type="http://schemas.openxmlformats.org/officeDocument/2006/relationships/diagramData" Target="../diagrams/data4.xml" /><Relationship Id="rId6" Type="http://schemas.openxmlformats.org/officeDocument/2006/relationships/diagramColors" Target="../diagrams/colors4.xml" /><Relationship Id="rId7" Type="http://schemas.openxmlformats.org/officeDocument/2006/relationships/diagramLayout" Target="../diagrams/layout4.xml" /><Relationship Id="rId8" Type="http://schemas.openxmlformats.org/officeDocument/2006/relationships/diagramQuickStyle" Target="../diagrams/quickStyle4.xml" /></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03.png"/></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04.jpg"/><Relationship Id="rId4" Type="http://schemas.openxmlformats.org/officeDocument/2006/relationships/image" Target="../media/image56.jpg"/><Relationship Id="rId5" Type="http://schemas.microsoft.com/office/2007/relationships/media" Target="../media/sjg2USc-qgE?feature=oembed"/><Relationship Id="rId6" Type="http://schemas.openxmlformats.org/officeDocument/2006/relationships/video" Target="sjg2USc-qgE?feature=oembed" TargetMode="Externa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05.png"/></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68.jp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06.png"/><Relationship Id="rId4" Type="http://schemas.openxmlformats.org/officeDocument/2006/relationships/image" Target="../media/image107.png"/></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08.jpg"/></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hyperlink" Target="https://www.youtube.com/shorts/hezRVQ3nyKE" TargetMode="External"/><Relationship Id="rId4" Type="http://schemas.openxmlformats.org/officeDocument/2006/relationships/hyperlink" Target="https://www.youtube.com/watch?v=pgDWz1JybzE" TargetMode="External"/><Relationship Id="rId5" Type="http://schemas.openxmlformats.org/officeDocument/2006/relationships/hyperlink" Target="https://www.youtube.com/shorts/SZ2P5pU0qPE" TargetMode="External"/><Relationship Id="rId6" Type="http://schemas.openxmlformats.org/officeDocument/2006/relationships/hyperlink" Target="https://www.youtube.com/shorts/wn3u0YkpiNM" TargetMode="External"/><Relationship Id="rId7" Type="http://schemas.openxmlformats.org/officeDocument/2006/relationships/image" Target="../media/image109.png"/><Relationship Id="rId8" Type="http://schemas.openxmlformats.org/officeDocument/2006/relationships/image" Target="../media/image110.gif"/><Relationship Id="rId9" Type="http://schemas.openxmlformats.org/officeDocument/2006/relationships/image" Target="../media/image111.gif"/></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12.png"/></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13.jpg"/></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14.jpg"/></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15.jp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8.jpg"/><Relationship Id="rId4" Type="http://schemas.openxmlformats.org/officeDocument/2006/relationships/image" Target="../media/image116.jp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17.jpg"/></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18.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19.jpg"/></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20.jpg"/></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21.jpg"/></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11.jp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microsoft.com/office/2007/relationships/diagramDrawing" Target="../diagrams/drawing1.xml" /><Relationship Id="rId4" Type="http://schemas.openxmlformats.org/officeDocument/2006/relationships/diagramData" Target="../diagrams/data1.xml" /><Relationship Id="rId5" Type="http://schemas.openxmlformats.org/officeDocument/2006/relationships/diagramColors" Target="../diagrams/colors1.xml" /><Relationship Id="rId6" Type="http://schemas.openxmlformats.org/officeDocument/2006/relationships/diagramLayout" Target="../diagrams/layout1.xml" /><Relationship Id="rId7" Type="http://schemas.openxmlformats.org/officeDocument/2006/relationships/diagramQuickStyle" Target="../diagrams/quickStyle1.xml" /></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jp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jpg"/><Relationship Id="rId4" Type="http://schemas.microsoft.com/office/2007/relationships/diagramDrawing" Target="../diagrams/drawing3.xml" /><Relationship Id="rId5" Type="http://schemas.openxmlformats.org/officeDocument/2006/relationships/diagramData" Target="../diagrams/data3.xml" /><Relationship Id="rId6" Type="http://schemas.openxmlformats.org/officeDocument/2006/relationships/diagramColors" Target="../diagrams/colors3.xml" /><Relationship Id="rId7" Type="http://schemas.openxmlformats.org/officeDocument/2006/relationships/diagramLayout" Target="../diagrams/layout3.xml" /><Relationship Id="rId8" Type="http://schemas.openxmlformats.org/officeDocument/2006/relationships/diagramQuickStyle" Target="../diagrams/quickStyle3.xml" /><Relationship Id="rId9" Type="http://schemas.openxmlformats.org/officeDocument/2006/relationships/image" Target="../media/image1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jp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jp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jp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jp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jp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jp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jp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gif"/></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jp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jpg"/><Relationship Id="rId4" Type="http://schemas.openxmlformats.org/officeDocument/2006/relationships/image" Target="../media/image34.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jp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jp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jp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0.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microsoft.com/office/2007/relationships/diagramDrawing" Target="../diagrams/drawing2.xml" /><Relationship Id="rId4" Type="http://schemas.openxmlformats.org/officeDocument/2006/relationships/diagramData" Target="../diagrams/data2.xml" /><Relationship Id="rId5" Type="http://schemas.openxmlformats.org/officeDocument/2006/relationships/diagramColors" Target="../diagrams/colors2.xml" /><Relationship Id="rId6" Type="http://schemas.openxmlformats.org/officeDocument/2006/relationships/diagramLayout" Target="../diagrams/layout2.xml" /><Relationship Id="rId7" Type="http://schemas.openxmlformats.org/officeDocument/2006/relationships/diagramQuickStyle" Target="../diagrams/quickStyle2.xml" /></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jp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3.png"/><Relationship Id="rId4" Type="http://schemas.openxmlformats.org/officeDocument/2006/relationships/image" Target="../media/image44.jpg"/><Relationship Id="rId5" Type="http://schemas.openxmlformats.org/officeDocument/2006/relationships/image" Target="../media/image45.jpg"/><Relationship Id="rId6" Type="http://schemas.openxmlformats.org/officeDocument/2006/relationships/image" Target="../media/image46.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7.jp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8.jp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9.jpg"/><Relationship Id="rId4" Type="http://schemas.openxmlformats.org/officeDocument/2006/relationships/image" Target="../media/image30.gif"/></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1.jpg"/><Relationship Id="rId4" Type="http://schemas.openxmlformats.org/officeDocument/2006/relationships/image" Target="../media/image52.jp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jpg"/><Relationship Id="rId6" Type="http://schemas.microsoft.com/office/2007/relationships/media" Target="../media/sjg2USc-qgE?feature=oembed"/><Relationship Id="rId7" Type="http://schemas.openxmlformats.org/officeDocument/2006/relationships/video" Target="sjg2USc-qgE?feature=oembed"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7.jp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9.png"/><Relationship Id="rId4" Type="http://schemas.openxmlformats.org/officeDocument/2006/relationships/image" Target="../media/image60.jpg"/><Relationship Id="rId5" Type="http://schemas.microsoft.com/office/2007/relationships/media" Target="../media/XgHC0lp9H_o?feature=oembed"/><Relationship Id="rId6" Type="http://schemas.openxmlformats.org/officeDocument/2006/relationships/video" Target="XgHC0lp9H_o?feature=oembed" TargetMode="Externa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1.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2.jp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3.jp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4.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5.jp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6.jp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8.jp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9.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1.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2.jp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3.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4.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5.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6.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7.jpg"/><Relationship Id="rId4" Type="http://schemas.openxmlformats.org/officeDocument/2006/relationships/image" Target="../media/image7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9.jp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0.jp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8.jp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1.jp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2.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3.jpg"/><Relationship Id="rId4" Type="http://schemas.openxmlformats.org/officeDocument/2006/relationships/image" Target="../media/image84.jpg"/><Relationship Id="rId5" Type="http://schemas.openxmlformats.org/officeDocument/2006/relationships/image" Target="../media/image85.jpg"/><Relationship Id="rId6" Type="http://schemas.openxmlformats.org/officeDocument/2006/relationships/image" Target="../media/image86.jp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7.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9.png"/><Relationship Id="rId4" Type="http://schemas.openxmlformats.org/officeDocument/2006/relationships/image" Target="../media/image90.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91.jp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2.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93.jpg"/><Relationship Id="rId4" Type="http://schemas.openxmlformats.org/officeDocument/2006/relationships/image" Target="../media/image94.jp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5.jp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68.jp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96.png"/><Relationship Id="rId4" Type="http://schemas.openxmlformats.org/officeDocument/2006/relationships/image" Target="../media/image97.jpg"/></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2057332557" name="Rectangle 7"/>
          <p:cNvSpPr>
            <a:spLocks noAdjustHandles="1" noChangeArrowheads="1" noChangeAspect="1" noChangeShapeType="1" noEditPoints="1" noGrp="1" noMove="1" noResize="1" noRot="1" noTextEdit="1"/>
          </p:cNvSpPr>
          <p:nvPr/>
        </p:nvSpPr>
        <p:spPr bwMode="auto">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839259798" name="Rectangle 9"/>
          <p:cNvSpPr>
            <a:spLocks noAdjustHandles="1" noChangeArrowheads="1" noChangeAspect="1" noChangeShapeType="1" noEditPoints="1" noGrp="1" noMove="1" noResize="1" noRot="1" noTextEdit="1"/>
          </p:cNvSpPr>
          <p:nvPr/>
        </p:nvSpPr>
        <p:spPr bwMode="auto">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54149908" name="Rectangle 11"/>
          <p:cNvSpPr>
            <a:spLocks noAdjustHandles="1" noChangeArrowheads="1" noChangeAspect="1" noChangeShapeType="1" noEditPoints="1" noGrp="1" noMove="1" noResize="1" noRot="1" noTextEdit="1"/>
          </p:cNvSpPr>
          <p:nvPr/>
        </p:nvSpPr>
        <p:spPr bwMode="auto">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05167112" name="Rectangle 13"/>
          <p:cNvSpPr>
            <a:spLocks noAdjustHandles="1" noChangeArrowheads="1" noChangeAspect="1" noChangeShapeType="1" noEditPoints="1" noGrp="1" noMove="1" noResize="1" noRot="1" noTextEdit="1"/>
          </p:cNvSpPr>
          <p:nvPr/>
        </p:nvSpPr>
        <p:spPr bwMode="auto">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38791942" name="Rectangle 15"/>
          <p:cNvSpPr>
            <a:spLocks noAdjustHandles="1" noChangeArrowheads="1" noChangeAspect="1" noChangeShapeType="1" noEditPoints="1" noGrp="1" noMove="1" noResize="1" noRot="1" noTextEdit="1"/>
          </p:cNvSpPr>
          <p:nvPr/>
        </p:nvSpPr>
        <p:spPr bwMode="auto">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866736501" name="Freeform: Shape 17"/>
          <p:cNvSpPr>
            <a:spLocks noAdjustHandles="1" noChangeArrowheads="1" noChangeAspect="1" noChangeShapeType="1" noEditPoints="1" noGrp="1" noMove="1" noResize="1" noRot="1" noTextEdit="1"/>
          </p:cNvSpPr>
          <p:nvPr/>
        </p:nvSpPr>
        <p:spPr bwMode="auto">
          <a:xfrm rot="12508971">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fill="norm" stroke="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892516369" name="Titel 1"/>
          <p:cNvSpPr>
            <a:spLocks noGrp="1"/>
          </p:cNvSpPr>
          <p:nvPr>
            <p:ph type="ctrTitle"/>
          </p:nvPr>
        </p:nvSpPr>
        <p:spPr bwMode="auto">
          <a:xfrm>
            <a:off x="1314824" y="735105"/>
            <a:ext cx="10053763" cy="2162206"/>
          </a:xfrm>
        </p:spPr>
        <p:txBody>
          <a:bodyPr anchor="b">
            <a:normAutofit/>
          </a:bodyPr>
          <a:lstStyle/>
          <a:p>
            <a:pPr algn="l">
              <a:defRPr/>
            </a:pPr>
            <a:r>
              <a:rPr lang="da-DK" sz="4800">
                <a:solidFill>
                  <a:srgbClr val="FFFFFF"/>
                </a:solidFill>
              </a:rPr>
              <a:t>Undervisning UCL</a:t>
            </a:r>
            <a:endParaRPr lang="da-DK" sz="4800">
              <a:solidFill>
                <a:srgbClr val="FFFFFF"/>
              </a:solidFill>
            </a:endParaRPr>
          </a:p>
        </p:txBody>
      </p:sp>
      <p:sp>
        <p:nvSpPr>
          <p:cNvPr id="54154659" name="Undertitel 2"/>
          <p:cNvSpPr>
            <a:spLocks noGrp="1"/>
          </p:cNvSpPr>
          <p:nvPr>
            <p:ph type="subTitle" idx="1"/>
          </p:nvPr>
        </p:nvSpPr>
        <p:spPr bwMode="auto">
          <a:xfrm>
            <a:off x="1350682" y="4870824"/>
            <a:ext cx="10005951" cy="1458258"/>
          </a:xfrm>
        </p:spPr>
        <p:txBody>
          <a:bodyPr anchor="ctr">
            <a:normAutofit fontScale="92500" lnSpcReduction="20000"/>
          </a:bodyPr>
          <a:lstStyle/>
          <a:p>
            <a:pPr algn="l">
              <a:defRPr/>
            </a:pPr>
            <a:r>
              <a:rPr lang="da-DK"/>
              <a:t>Medicin &amp; kirurgi </a:t>
            </a:r>
            <a:endParaRPr lang="da-DK"/>
          </a:p>
          <a:p>
            <a:pPr algn="l">
              <a:defRPr/>
            </a:pPr>
            <a:r>
              <a:rPr lang="da-DK"/>
              <a:t>Lektion 2</a:t>
            </a:r>
            <a:endParaRPr lang="da-DK"/>
          </a:p>
          <a:p>
            <a:pPr algn="l">
              <a:defRPr/>
            </a:pPr>
            <a:r>
              <a:rPr lang="da-DK"/>
              <a:t>Karsygdomme og hjertesygdomme </a:t>
            </a:r>
            <a:endParaRPr lang="da-DK"/>
          </a:p>
          <a:p>
            <a:pPr algn="l">
              <a:defRPr/>
            </a:pPr>
            <a:r>
              <a:rPr lang="da-DK"/>
              <a:t>andreas.svendsen@gmail.com</a:t>
            </a:r>
            <a:endParaRPr lang="da-DK"/>
          </a:p>
        </p:txBody>
      </p:sp>
      <p:pic>
        <p:nvPicPr>
          <p:cNvPr id="1784186741" name="Grafik 4" descr="Hjerte kontur"/>
          <p:cNvPicPr>
            <a:picLocks noChangeAspect="1"/>
          </p:cNvPicPr>
          <p:nvPr/>
        </p:nvPicPr>
        <p:blipFill>
          <a:blip r:embed="rId3">
            <a:extLst>
              <a:ext uri="{96DAC541-7B7A-43D3-8B79-37D633B846F1}">
                <asvg:svgBlip xmlns:asvg="http://schemas.microsoft.com/office/drawing/2016/SVG/main" r:embed="rId4"/>
              </a:ext>
            </a:extLst>
          </a:blip>
          <a:stretch/>
        </p:blipFill>
        <p:spPr bwMode="auto">
          <a:xfrm>
            <a:off x="7061620" y="414030"/>
            <a:ext cx="2783827" cy="278382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cxnSp>
        <p:nvCxnSpPr>
          <p:cNvPr id="148739095" name=""/>
          <p:cNvCxnSpPr>
            <a:endCxn id="883985183" idx="0"/>
          </p:cNvCxnSpPr>
          <p:nvPr/>
        </p:nvCxnSpPr>
        <p:spPr bwMode="auto">
          <a:xfrm rot="5399978" flipH="0" flipV="0">
            <a:off x="4396672" y="1618722"/>
            <a:ext cx="526482" cy="0"/>
          </a:xfrm>
          <a:prstGeom prst="line">
            <a:avLst/>
          </a:prstGeom>
          <a:ln w="28575" cap="flat" cmpd="sng" algn="ctr">
            <a:solidFill>
              <a:schemeClr val="bg1">
                <a:lumMod val="85098"/>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sp>
        <p:nvSpPr>
          <p:cNvPr id="816642542" name=""/>
          <p:cNvSpPr/>
          <p:nvPr/>
        </p:nvSpPr>
        <p:spPr bwMode="auto">
          <a:xfrm rot="0" flipH="0" flipV="0">
            <a:off x="2404373" y="787644"/>
            <a:ext cx="4890720" cy="56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p>
            <a:pPr>
              <a:defRPr/>
            </a:pPr>
            <a:r>
              <a:rPr sz="2800"/>
              <a:t>Åreforkalkning/aterosklerose</a:t>
            </a:r>
            <a:endParaRPr sz="2800"/>
          </a:p>
        </p:txBody>
      </p:sp>
      <p:sp>
        <p:nvSpPr>
          <p:cNvPr id="883985183" name=""/>
          <p:cNvSpPr/>
          <p:nvPr/>
        </p:nvSpPr>
        <p:spPr bwMode="auto">
          <a:xfrm rot="0" flipH="0" flipV="0">
            <a:off x="3527920" y="1881963"/>
            <a:ext cx="2263986" cy="813597"/>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PAD</a:t>
            </a:r>
            <a:endParaRPr/>
          </a:p>
        </p:txBody>
      </p:sp>
      <p:sp>
        <p:nvSpPr>
          <p:cNvPr id="1801492078" name="Titel 1"/>
          <p:cNvSpPr>
            <a:spLocks noGrp="1"/>
          </p:cNvSpPr>
          <p:nvPr>
            <p:ph type="title"/>
          </p:nvPr>
        </p:nvSpPr>
        <p:spPr bwMode="auto">
          <a:xfrm flipH="0" flipV="0">
            <a:off x="838199" y="365124"/>
            <a:ext cx="10515600" cy="706437"/>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da-DK" sz="4000">
                <a:latin typeface="Calibri"/>
                <a:ea typeface="Calibri"/>
                <a:cs typeface="Times New Roman"/>
              </a:rPr>
              <a:t>Perifer arteriesygdom i underekstremiteter </a:t>
            </a:r>
            <a:br>
              <a:rPr lang="da-DK" sz="4000">
                <a:latin typeface="Calibri"/>
                <a:ea typeface="Calibri"/>
                <a:cs typeface="Times New Roman"/>
              </a:rPr>
            </a:br>
            <a:endParaRPr lang="da-DK" sz="4000"/>
          </a:p>
        </p:txBody>
      </p:sp>
      <p:sp>
        <p:nvSpPr>
          <p:cNvPr id="1808725358" name=""/>
          <p:cNvSpPr/>
          <p:nvPr/>
        </p:nvSpPr>
        <p:spPr bwMode="auto">
          <a:xfrm rot="0" flipH="0" flipV="0">
            <a:off x="2918319" y="4034612"/>
            <a:ext cx="1655629" cy="813597"/>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Kritisk iskæmi</a:t>
            </a:r>
            <a:endParaRPr/>
          </a:p>
        </p:txBody>
      </p:sp>
      <p:sp>
        <p:nvSpPr>
          <p:cNvPr id="254627379" name=""/>
          <p:cNvSpPr/>
          <p:nvPr/>
        </p:nvSpPr>
        <p:spPr bwMode="auto">
          <a:xfrm rot="0" flipH="0" flipV="0">
            <a:off x="2224476" y="2948762"/>
            <a:ext cx="2263986" cy="813597"/>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Kronisk perifer arteriesygdom i UE</a:t>
            </a:r>
            <a:endParaRPr/>
          </a:p>
        </p:txBody>
      </p:sp>
      <p:sp>
        <p:nvSpPr>
          <p:cNvPr id="1662080983" name=""/>
          <p:cNvSpPr/>
          <p:nvPr/>
        </p:nvSpPr>
        <p:spPr bwMode="auto">
          <a:xfrm rot="0" flipH="0" flipV="0">
            <a:off x="4782255" y="2948762"/>
            <a:ext cx="2263986" cy="813597"/>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Akut perifer arteriesygdom i UE</a:t>
            </a:r>
            <a:endParaRPr/>
          </a:p>
        </p:txBody>
      </p:sp>
      <p:sp>
        <p:nvSpPr>
          <p:cNvPr id="429575448" name=""/>
          <p:cNvSpPr/>
          <p:nvPr/>
        </p:nvSpPr>
        <p:spPr bwMode="auto">
          <a:xfrm rot="0" flipH="0" flipV="0">
            <a:off x="651369" y="4034612"/>
            <a:ext cx="1808029" cy="813597"/>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Claudicatio</a:t>
            </a:r>
            <a:endParaRPr/>
          </a:p>
        </p:txBody>
      </p:sp>
      <p:sp>
        <p:nvSpPr>
          <p:cNvPr id="138192528" name=""/>
          <p:cNvSpPr/>
          <p:nvPr/>
        </p:nvSpPr>
        <p:spPr bwMode="auto">
          <a:xfrm rot="0" flipH="0" flipV="0">
            <a:off x="7685898" y="2948762"/>
            <a:ext cx="2545900" cy="813597"/>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Trombe/emboli</a:t>
            </a:r>
            <a:endParaRPr/>
          </a:p>
        </p:txBody>
      </p:sp>
      <p:sp>
        <p:nvSpPr>
          <p:cNvPr id="938488056" name=""/>
          <p:cNvSpPr/>
          <p:nvPr/>
        </p:nvSpPr>
        <p:spPr bwMode="auto">
          <a:xfrm rot="0" flipH="0" flipV="0">
            <a:off x="7069500" y="3314700"/>
            <a:ext cx="628649" cy="95249"/>
          </a:xfrm>
          <a:prstGeom prst="lef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2036256404" name="Slide Background"/>
          <p:cNvSpPr>
            <a:spLocks noAdjustHandles="1" noChangeArrowheads="1" noChangeAspect="1" noChangeShapeType="1" noEditPoints="1" noGrp="1" noMove="1" noResize="1" noRot="1" noTextEdit="1"/>
          </p:cNvSpPr>
          <p:nvPr/>
        </p:nvSpPr>
        <p:spPr bwMode="auto">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441129914" name="Rectangle 14"/>
          <p:cNvSpPr>
            <a:spLocks noAdjustHandles="1" noChangeArrowheads="1" noChangeAspect="1" noChangeShapeType="1" noEditPoints="1" noGrp="1" noMove="1" noResize="1" noRot="1" noTextEdit="1"/>
          </p:cNvSpPr>
          <p:nvPr/>
        </p:nvSpPr>
        <p:spPr bwMode="auto">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28233887" name="Titel 1"/>
          <p:cNvSpPr>
            <a:spLocks noGrp="1"/>
          </p:cNvSpPr>
          <p:nvPr>
            <p:ph type="title"/>
          </p:nvPr>
        </p:nvSpPr>
        <p:spPr bwMode="auto">
          <a:xfrm>
            <a:off x="761802" y="240241"/>
            <a:ext cx="10760054" cy="1228299"/>
          </a:xfrm>
        </p:spPr>
        <p:txBody>
          <a:bodyPr>
            <a:normAutofit/>
          </a:bodyPr>
          <a:lstStyle/>
          <a:p>
            <a:pPr>
              <a:defRPr/>
            </a:pPr>
            <a:r>
              <a:rPr lang="da-DK" sz="4000"/>
              <a:t>AFLI</a:t>
            </a:r>
            <a:endParaRPr lang="da-DK" sz="4000"/>
          </a:p>
        </p:txBody>
      </p:sp>
      <p:pic>
        <p:nvPicPr>
          <p:cNvPr id="1975815321" name="Billede 5" descr="Et billede, der indeholder tekst, linje/række, Font/skrifttype, Kurve&#10;&#10;Automatisk genereret beskrivelse"/>
          <p:cNvPicPr>
            <a:picLocks noChangeAspect="1"/>
          </p:cNvPicPr>
          <p:nvPr/>
        </p:nvPicPr>
        <p:blipFill>
          <a:blip r:embed="rId3"/>
          <a:stretch/>
        </p:blipFill>
        <p:spPr bwMode="auto">
          <a:xfrm>
            <a:off x="5759669" y="3243586"/>
            <a:ext cx="5762187" cy="1829494"/>
          </a:xfrm>
          <a:prstGeom prst="rect">
            <a:avLst/>
          </a:prstGeom>
        </p:spPr>
      </p:pic>
      <p:graphicFrame>
        <p:nvGraphicFramePr>
          <p:cNvPr id="976567425" name="Pladsholder til indhold 2"/>
          <p:cNvGraphicFramePr>
            <a:graphicFrameLocks xmlns:a="http://schemas.openxmlformats.org/drawingml/2006/main" noGrp="1"/>
          </p:cNvGraphicFramePr>
          <p:nvPr>
            <p:ph idx="1"/>
          </p:nvPr>
        </p:nvGraphicFramePr>
        <p:xfrm>
          <a:off x="761802" y="1708781"/>
          <a:ext cx="4330262" cy="4888642"/>
          <a:chOff x="0" y="0"/>
          <a:chExt cx="4330262" cy="4888642"/>
        </p:xfrm>
        <a:graphic>
          <a:graphicData uri="http://schemas.openxmlformats.org/drawingml/2006/diagram">
            <dgm:relIds xmlns:dgm="http://schemas.openxmlformats.org/drawingml/2006/diagram" xmlns:r="http://schemas.openxmlformats.org/officeDocument/2006/relationships" r:dm="rId5" r:lo="rId7" r:qs="rId8" r:cs="rId6"/>
          </a:graphicData>
        </a:graphic>
      </p:graphicFrame>
      <p:sp>
        <p:nvSpPr>
          <p:cNvPr id="55434292" name="Ellipse 2"/>
          <p:cNvSpPr/>
          <p:nvPr/>
        </p:nvSpPr>
        <p:spPr bwMode="auto">
          <a:xfrm>
            <a:off x="5364513" y="2269475"/>
            <a:ext cx="6555035" cy="337116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65674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5815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76567425" grpId="0">
        <p:bldAsOne/>
      </p:bldGraphic>
    </p:bldLst>
  </p:timing>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1943679998" name="Titel 1"/>
          <p:cNvSpPr>
            <a:spLocks noGrp="1"/>
          </p:cNvSpPr>
          <p:nvPr>
            <p:ph type="title"/>
          </p:nvPr>
        </p:nvSpPr>
        <p:spPr bwMode="auto">
          <a:xfrm>
            <a:off x="551633" y="1085714"/>
            <a:ext cx="4544762" cy="890232"/>
          </a:xfrm>
        </p:spPr>
        <p:txBody>
          <a:bodyPr anchor="t">
            <a:normAutofit/>
          </a:bodyPr>
          <a:lstStyle/>
          <a:p>
            <a:pPr>
              <a:defRPr/>
            </a:pPr>
            <a:r>
              <a:rPr lang="da-DK" sz="4800"/>
              <a:t>AFLI</a:t>
            </a:r>
            <a:endParaRPr lang="da-DK" sz="4800"/>
          </a:p>
        </p:txBody>
      </p:sp>
      <p:cxnSp>
        <p:nvCxnSpPr>
          <p:cNvPr id="452291840" name="Straight Connector 5126"/>
          <p:cNvCxnSpPr>
            <a:cxnSpLocks noAdjustHandles="1" noChangeArrowheads="1" noChangeAspect="1" noChangeShapeType="1" noEditPoints="1" noGrp="1" noMove="1" noResize="1" noRot="1"/>
          </p:cNvCxnSpPr>
          <p:nvPr/>
        </p:nvCxnSpPr>
        <p:spPr bwMode="auto">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67725867" name="Pladsholder til indhold 2"/>
          <p:cNvSpPr>
            <a:spLocks noGrp="1"/>
          </p:cNvSpPr>
          <p:nvPr>
            <p:ph idx="1"/>
          </p:nvPr>
        </p:nvSpPr>
        <p:spPr bwMode="auto">
          <a:xfrm>
            <a:off x="477499" y="2383919"/>
            <a:ext cx="5113443" cy="3602935"/>
          </a:xfrm>
        </p:spPr>
        <p:txBody>
          <a:bodyPr>
            <a:normAutofit fontScale="92500"/>
          </a:bodyPr>
          <a:lstStyle/>
          <a:p>
            <a:pPr>
              <a:lnSpc>
                <a:spcPct val="150000"/>
              </a:lnSpc>
              <a:defRPr/>
            </a:pPr>
            <a:r>
              <a:rPr lang="da-DK" b="1"/>
              <a:t>Diagnostik </a:t>
            </a:r>
            <a:endParaRPr lang="da-DK" b="1"/>
          </a:p>
          <a:p>
            <a:pPr lvl="1">
              <a:lnSpc>
                <a:spcPct val="150000"/>
              </a:lnSpc>
              <a:defRPr/>
            </a:pPr>
            <a:r>
              <a:rPr lang="da-DK" sz="2800"/>
              <a:t>Tilfældigt fund </a:t>
            </a:r>
            <a:endParaRPr lang="da-DK" sz="2800"/>
          </a:p>
          <a:p>
            <a:pPr lvl="1">
              <a:lnSpc>
                <a:spcPct val="150000"/>
              </a:lnSpc>
              <a:defRPr/>
            </a:pPr>
            <a:r>
              <a:rPr lang="da-DK" sz="2800"/>
              <a:t>Symptomer </a:t>
            </a:r>
            <a:r>
              <a:rPr lang="da-DK" sz="2800"/>
              <a:t> Udredning med: </a:t>
            </a:r>
            <a:endParaRPr lang="da-DK" sz="2800"/>
          </a:p>
          <a:p>
            <a:pPr lvl="2">
              <a:lnSpc>
                <a:spcPct val="150000"/>
              </a:lnSpc>
              <a:defRPr/>
            </a:pPr>
            <a:r>
              <a:rPr lang="da-DK" sz="2800"/>
              <a:t>EKG </a:t>
            </a:r>
            <a:endParaRPr lang="da-DK" sz="2800"/>
          </a:p>
          <a:p>
            <a:pPr lvl="2">
              <a:lnSpc>
                <a:spcPct val="150000"/>
              </a:lnSpc>
              <a:defRPr/>
            </a:pPr>
            <a:r>
              <a:rPr lang="da-DK" sz="2800"/>
              <a:t>Holter</a:t>
            </a:r>
            <a:r>
              <a:rPr lang="da-DK" sz="2800"/>
              <a:t> </a:t>
            </a:r>
            <a:endParaRPr lang="da-DK" sz="2800"/>
          </a:p>
        </p:txBody>
      </p:sp>
      <p:pic>
        <p:nvPicPr>
          <p:cNvPr id="1208944953" name="Picture 2" descr="Holter Monitor - Glendale Heart Institute | Cardiology | Best Cardiology  Los Angeles"/>
          <p:cNvPicPr>
            <a:picLocks noChangeAspect="1" noChangeArrowheads="1"/>
          </p:cNvPicPr>
          <p:nvPr/>
        </p:nvPicPr>
        <p:blipFill>
          <a:blip r:embed="rId3"/>
          <a:stretch/>
        </p:blipFill>
        <p:spPr bwMode="auto">
          <a:xfrm>
            <a:off x="6114117" y="771753"/>
            <a:ext cx="5271421" cy="5316095"/>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772586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6772586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6772586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8944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2096215154" name="Slide Background"/>
          <p:cNvSpPr>
            <a:spLocks noAdjustHandles="1" noChangeArrowheads="1" noChangeAspect="1" noChangeShapeType="1" noEditPoints="1" noGrp="1" noMove="1" noResize="1" noRot="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en-US"/>
          </a:p>
        </p:txBody>
      </p:sp>
      <p:sp>
        <p:nvSpPr>
          <p:cNvPr id="2075085593" name="Rectangle 6152"/>
          <p:cNvSpPr>
            <a:spLocks noAdjustHandles="1" noChangeArrowheads="1" noChangeAspect="1" noChangeShapeType="1" noEditPoints="1" noGrp="1" noMove="1" noResize="1" noRot="1" noTextEdit="1"/>
          </p:cNvSpPr>
          <p:nvPr/>
        </p:nvSpPr>
        <p:spPr bwMode="auto">
          <a:xfrm>
            <a:off x="6781800" y="2058839"/>
            <a:ext cx="5410198" cy="4799162"/>
          </a:xfrm>
          <a:prstGeom prst="rect">
            <a:avLst/>
          </a:prstGeom>
          <a:solidFill>
            <a:srgbClr val="FFFFFF"/>
          </a:solidFill>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2119825567" name="Rectangle 6154"/>
          <p:cNvSpPr>
            <a:spLocks noAdjustHandles="1" noChangeArrowheads="1" noChangeAspect="1" noChangeShapeType="1" noEditPoints="1" noGrp="1" noMove="1" noResize="1" noRot="1" noTextEdit="1"/>
          </p:cNvSpPr>
          <p:nvPr/>
        </p:nvSpPr>
        <p:spPr bwMode="auto">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71445546" name="Titel 1"/>
          <p:cNvSpPr>
            <a:spLocks noGrp="1"/>
          </p:cNvSpPr>
          <p:nvPr>
            <p:ph type="title"/>
          </p:nvPr>
        </p:nvSpPr>
        <p:spPr bwMode="auto">
          <a:xfrm>
            <a:off x="761801" y="466995"/>
            <a:ext cx="10453450" cy="1350818"/>
          </a:xfrm>
        </p:spPr>
        <p:txBody>
          <a:bodyPr>
            <a:normAutofit/>
          </a:bodyPr>
          <a:lstStyle/>
          <a:p>
            <a:pPr>
              <a:defRPr/>
            </a:pPr>
            <a:r>
              <a:rPr lang="da-DK" sz="4000"/>
              <a:t>AFLI</a:t>
            </a:r>
            <a:endParaRPr lang="da-DK" sz="4000"/>
          </a:p>
        </p:txBody>
      </p:sp>
      <p:sp>
        <p:nvSpPr>
          <p:cNvPr id="425324331" name="Pladsholder til indhold 2"/>
          <p:cNvSpPr>
            <a:spLocks noGrp="1"/>
          </p:cNvSpPr>
          <p:nvPr>
            <p:ph idx="1"/>
          </p:nvPr>
        </p:nvSpPr>
        <p:spPr bwMode="auto">
          <a:xfrm>
            <a:off x="761801" y="2284807"/>
            <a:ext cx="5596469" cy="4445601"/>
          </a:xfrm>
        </p:spPr>
        <p:txBody>
          <a:bodyPr anchor="ctr">
            <a:normAutofit/>
          </a:bodyPr>
          <a:lstStyle/>
          <a:p>
            <a:pPr>
              <a:defRPr/>
            </a:pPr>
            <a:r>
              <a:rPr lang="da-DK" b="1"/>
              <a:t>Behandling </a:t>
            </a:r>
            <a:endParaRPr lang="da-DK" b="1"/>
          </a:p>
          <a:p>
            <a:pPr lvl="1">
              <a:defRPr/>
            </a:pPr>
            <a:r>
              <a:rPr lang="da-DK" sz="2800"/>
              <a:t>DC konvertering </a:t>
            </a:r>
            <a:endParaRPr lang="da-DK" sz="2800"/>
          </a:p>
          <a:p>
            <a:pPr lvl="1">
              <a:defRPr/>
            </a:pPr>
            <a:r>
              <a:rPr lang="da-DK" sz="2800"/>
              <a:t>Ablation </a:t>
            </a:r>
            <a:endParaRPr lang="da-DK" sz="2800"/>
          </a:p>
          <a:p>
            <a:pPr lvl="1">
              <a:defRPr/>
            </a:pPr>
            <a:r>
              <a:rPr lang="da-DK" sz="2800"/>
              <a:t>Rytmestabiliserende </a:t>
            </a:r>
            <a:endParaRPr lang="da-DK" sz="2800"/>
          </a:p>
          <a:p>
            <a:pPr lvl="1">
              <a:defRPr/>
            </a:pPr>
            <a:r>
              <a:rPr lang="da-DK" sz="2800"/>
              <a:t>Frekvensregulerende </a:t>
            </a:r>
            <a:endParaRPr lang="da-DK" sz="2800"/>
          </a:p>
          <a:p>
            <a:pPr lvl="1">
              <a:defRPr/>
            </a:pPr>
            <a:r>
              <a:rPr lang="da-DK" sz="2800"/>
              <a:t>Antikoagulerende fordi… </a:t>
            </a:r>
            <a:br>
              <a:rPr lang="da-DK" sz="2800"/>
            </a:br>
            <a:endParaRPr lang="da-DK" sz="2800"/>
          </a:p>
          <a:p>
            <a:pPr>
              <a:defRPr/>
            </a:pPr>
            <a:r>
              <a:rPr lang="da-DK">
                <a:solidFill>
                  <a:srgbClr val="FF0000"/>
                </a:solidFill>
              </a:rPr>
              <a:t>Komplikationer = </a:t>
            </a:r>
            <a:r>
              <a:rPr lang="da-DK">
                <a:solidFill>
                  <a:srgbClr val="FF0000"/>
                </a:solidFill>
              </a:rPr>
              <a:t>tromboembolier</a:t>
            </a:r>
            <a:r>
              <a:rPr lang="da-DK">
                <a:solidFill>
                  <a:srgbClr val="FF0000"/>
                </a:solidFill>
              </a:rPr>
              <a:t>!</a:t>
            </a:r>
            <a:endParaRPr lang="da-DK">
              <a:solidFill>
                <a:srgbClr val="FF0000"/>
              </a:solidFill>
            </a:endParaRPr>
          </a:p>
        </p:txBody>
      </p:sp>
      <p:pic>
        <p:nvPicPr>
          <p:cNvPr id="1260542647" name="Picture 2" descr="Antitrombotisk behandling af patienter med valvulær atrieflimren |  Ugeskriftet.dk"/>
          <p:cNvPicPr>
            <a:picLocks noChangeAspect="1" noChangeArrowheads="1"/>
          </p:cNvPicPr>
          <p:nvPr/>
        </p:nvPicPr>
        <p:blipFill>
          <a:blip r:embed="rId3"/>
          <a:stretch/>
        </p:blipFill>
        <p:spPr bwMode="auto">
          <a:xfrm>
            <a:off x="7283302" y="2553796"/>
            <a:ext cx="4323616" cy="3837209"/>
          </a:xfrm>
          <a:prstGeom prst="rect">
            <a:avLst/>
          </a:prstGeom>
          <a:noFill/>
        </p:spPr>
      </p:pic>
      <p:sp>
        <p:nvSpPr>
          <p:cNvPr id="1850088466" name="Ellipse 3"/>
          <p:cNvSpPr/>
          <p:nvPr/>
        </p:nvSpPr>
        <p:spPr bwMode="auto">
          <a:xfrm>
            <a:off x="607105" y="5573828"/>
            <a:ext cx="5751165" cy="106983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pic>
        <p:nvPicPr>
          <p:cNvPr id="2035148859" name="Online Media 4" title="Scariest Echo ☠️"/>
          <p:cNvPicPr>
            <a:picLocks noChangeAspect="1" noRot="1"/>
          </p:cNvPicPr>
          <p:nvPr>
            <a:videoFile r:link="rId6"/>
          </p:nvPr>
        </p:nvPicPr>
        <p:blipFill>
          <a:blip r:embed="rId4"/>
          <a:stretch/>
        </p:blipFill>
        <p:spPr bwMode="auto">
          <a:xfrm>
            <a:off x="3664660" y="-142029"/>
            <a:ext cx="3955340" cy="700002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53243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53243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53243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532433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532433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532433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605426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00884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351488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351488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3" fill="hold" display="0">
                  <p:stCondLst>
                    <p:cond delay="indefinite"/>
                  </p:stCondLst>
                </p:cTn>
                <p:tgtEl>
                  <p:spTgt spid="2035148859"/>
                </p:tgtEl>
              </p:cMediaNode>
            </p:video>
          </p:childTnLst>
        </p:cTn>
      </p:par>
    </p:tnLst>
    <p:bldLst>
      <p:bldP spid="1850088466" grpId="0" animBg="1"/>
    </p:bldLst>
  </p:timing>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417500327" name="Picture 8"/>
          <p:cNvPicPr>
            <a:picLocks noChangeAspect="1"/>
          </p:cNvPicPr>
          <p:nvPr/>
        </p:nvPicPr>
        <p:blipFill>
          <a:blip r:embed="rId3"/>
          <a:stretch/>
        </p:blipFill>
        <p:spPr bwMode="auto">
          <a:xfrm>
            <a:off x="5749289" y="1348740"/>
            <a:ext cx="6442710" cy="4758055"/>
          </a:xfrm>
          <a:prstGeom prst="rect">
            <a:avLst/>
          </a:prstGeom>
        </p:spPr>
      </p:pic>
      <p:sp>
        <p:nvSpPr>
          <p:cNvPr id="223042077" name="Titel 1"/>
          <p:cNvSpPr>
            <a:spLocks noGrp="1"/>
          </p:cNvSpPr>
          <p:nvPr>
            <p:ph type="title"/>
          </p:nvPr>
        </p:nvSpPr>
        <p:spPr bwMode="auto">
          <a:xfrm>
            <a:off x="338455" y="195580"/>
            <a:ext cx="10515600" cy="1325563"/>
          </a:xfrm>
        </p:spPr>
        <p:txBody>
          <a:bodyPr/>
          <a:lstStyle/>
          <a:p>
            <a:pPr>
              <a:defRPr/>
            </a:pPr>
            <a:r>
              <a:rPr lang="da-DK"/>
              <a:t>Hjerteklapsygdomme </a:t>
            </a:r>
            <a:endParaRPr lang="da-DK"/>
          </a:p>
        </p:txBody>
      </p:sp>
      <p:sp>
        <p:nvSpPr>
          <p:cNvPr id="1113823521" name="Pladsholder til indhold 2"/>
          <p:cNvSpPr>
            <a:spLocks noGrp="1"/>
          </p:cNvSpPr>
          <p:nvPr>
            <p:ph idx="1"/>
          </p:nvPr>
        </p:nvSpPr>
        <p:spPr bwMode="auto">
          <a:xfrm>
            <a:off x="270510" y="1630680"/>
            <a:ext cx="5760085" cy="5034280"/>
          </a:xfrm>
        </p:spPr>
        <p:txBody>
          <a:bodyPr>
            <a:normAutofit fontScale="57500" lnSpcReduction="20000"/>
          </a:bodyPr>
          <a:lstStyle/>
          <a:p>
            <a:pPr>
              <a:lnSpc>
                <a:spcPct val="150000"/>
              </a:lnSpc>
              <a:defRPr/>
            </a:pPr>
            <a:r>
              <a:rPr lang="da-DK"/>
              <a:t>Alle fire hjerteklapper kan rammes af sygdom (oftest </a:t>
            </a:r>
            <a:r>
              <a:rPr lang="da-DK"/>
              <a:t>mitral</a:t>
            </a:r>
            <a:r>
              <a:rPr lang="da-DK"/>
              <a:t> og aorta)</a:t>
            </a:r>
            <a:endParaRPr lang="da-DK"/>
          </a:p>
          <a:p>
            <a:pPr lvl="1">
              <a:lnSpc>
                <a:spcPct val="150000"/>
              </a:lnSpc>
              <a:defRPr/>
            </a:pPr>
            <a:r>
              <a:rPr lang="da-DK"/>
              <a:t>Stenose</a:t>
            </a:r>
            <a:endParaRPr lang="da-DK"/>
          </a:p>
          <a:p>
            <a:pPr lvl="1">
              <a:lnSpc>
                <a:spcPct val="150000"/>
              </a:lnSpc>
              <a:defRPr/>
            </a:pPr>
            <a:r>
              <a:rPr lang="da-DK"/>
              <a:t>Insufficiens </a:t>
            </a:r>
            <a:endParaRPr lang="da-DK"/>
          </a:p>
          <a:p>
            <a:pPr lvl="1">
              <a:lnSpc>
                <a:spcPct val="150000"/>
              </a:lnSpc>
              <a:defRPr/>
            </a:pPr>
            <a:r>
              <a:rPr lang="da-DK"/>
              <a:t>Infektion</a:t>
            </a:r>
            <a:endParaRPr lang="da-DK"/>
          </a:p>
          <a:p>
            <a:pPr>
              <a:lnSpc>
                <a:spcPct val="150000"/>
              </a:lnSpc>
              <a:defRPr/>
            </a:pPr>
            <a:r>
              <a:rPr lang="da-DK"/>
              <a:t>Hjerteklapsygdom fører til ca. 2000 akutte indlæggelser årligt</a:t>
            </a:r>
            <a:endParaRPr lang="da-DK"/>
          </a:p>
          <a:p>
            <a:pPr>
              <a:lnSpc>
                <a:spcPct val="150000"/>
              </a:lnSpc>
              <a:defRPr/>
            </a:pPr>
            <a:r>
              <a:rPr lang="da-DK"/>
              <a:t>Prævalensen stiger med alderen</a:t>
            </a:r>
            <a:endParaRPr lang="da-DK"/>
          </a:p>
          <a:p>
            <a:pPr>
              <a:lnSpc>
                <a:spcPct val="150000"/>
              </a:lnSpc>
              <a:defRPr/>
            </a:pPr>
            <a:r>
              <a:rPr lang="da-DK"/>
              <a:t>Der opereres cirka 1700 patienter årligt, aortaklapstenose hyppigst (75%) </a:t>
            </a:r>
            <a:endParaRPr lang="da-DK"/>
          </a:p>
          <a:p>
            <a:pPr>
              <a:lnSpc>
                <a:spcPct val="150000"/>
              </a:lnSpc>
              <a:defRPr/>
            </a:pPr>
            <a:r>
              <a:rPr lang="da-DK">
                <a:solidFill>
                  <a:srgbClr val="FF0000"/>
                </a:solidFill>
              </a:rPr>
              <a:t>Diagnosen stilles ved ekkokardiografi</a:t>
            </a:r>
            <a:endParaRPr lang="da-DK">
              <a:solidFill>
                <a:srgbClr val="FF0000"/>
              </a:solidFill>
            </a:endParaRPr>
          </a:p>
          <a:p>
            <a:pPr>
              <a:lnSpc>
                <a:spcPct val="150000"/>
              </a:lnSpc>
              <a:defRPr/>
            </a:pPr>
            <a:r>
              <a:rPr lang="en-US">
                <a:solidFill>
                  <a:srgbClr val="FF0000"/>
                </a:solidFill>
              </a:rPr>
              <a:t>Vi skal bare kende to klapsygdomme</a:t>
            </a:r>
            <a:endParaRPr lang="da-DK">
              <a:solidFill>
                <a:srgbClr val="FF0000"/>
              </a:solidFill>
            </a:endParaRPr>
          </a:p>
          <a:p>
            <a:pPr marL="0" indent="0">
              <a:buNone/>
              <a:defRPr/>
            </a:pPr>
            <a:endParaRPr lang="da-DK"/>
          </a:p>
        </p:txBody>
      </p:sp>
      <p:sp>
        <p:nvSpPr>
          <p:cNvPr id="968667689" name="Oval 9"/>
          <p:cNvSpPr/>
          <p:nvPr/>
        </p:nvSpPr>
        <p:spPr bwMode="auto">
          <a:xfrm>
            <a:off x="10553065" y="1765300"/>
            <a:ext cx="1473835" cy="15271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en-US"/>
          </a:p>
        </p:txBody>
      </p:sp>
      <p:sp>
        <p:nvSpPr>
          <p:cNvPr id="2056732245" name="Oval 10"/>
          <p:cNvSpPr/>
          <p:nvPr/>
        </p:nvSpPr>
        <p:spPr bwMode="auto">
          <a:xfrm>
            <a:off x="10563860" y="3387089"/>
            <a:ext cx="1463675" cy="146939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en-US"/>
          </a:p>
        </p:txBody>
      </p:sp>
      <p:cxnSp>
        <p:nvCxnSpPr>
          <p:cNvPr id="2049070947" name="Curved Connector 11"/>
          <p:cNvCxnSpPr>
            <a:endCxn id="968667689" idx="0"/>
          </p:cNvCxnSpPr>
          <p:nvPr/>
        </p:nvCxnSpPr>
        <p:spPr bwMode="auto">
          <a:xfrm flipV="1">
            <a:off x="1755775" y="1765300"/>
            <a:ext cx="9534525" cy="768985"/>
          </a:xfrm>
          <a:prstGeom prst="curvedConnector4">
            <a:avLst>
              <a:gd name="adj1" fmla="val 42277"/>
              <a:gd name="adj2" fmla="val 18307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3054882" name="Elbow Connector 25"/>
          <p:cNvCxnSpPr/>
          <p:nvPr/>
        </p:nvCxnSpPr>
        <p:spPr bwMode="auto">
          <a:xfrm>
            <a:off x="2048510" y="2880995"/>
            <a:ext cx="7822565" cy="3803015"/>
          </a:xfrm>
          <a:prstGeom prst="bentConnector3">
            <a:avLst>
              <a:gd name="adj1" fmla="val 51108"/>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30152871" name="Elbow Connector 26"/>
          <p:cNvCxnSpPr/>
          <p:nvPr/>
        </p:nvCxnSpPr>
        <p:spPr bwMode="auto">
          <a:xfrm rot="10800000" flipV="1">
            <a:off x="9864090" y="4855210"/>
            <a:ext cx="1371600" cy="1828800"/>
          </a:xfrm>
          <a:prstGeom prst="bentConnector3">
            <a:avLst>
              <a:gd name="adj1" fmla="val 49978"/>
            </a:avLst>
          </a:prstGeom>
          <a:ln w="28575" cmpd="sng">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38235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38235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38235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38235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38235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38235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138235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1382352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138235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75428098" name="Pladsholder til indhold 2"/>
          <p:cNvSpPr>
            <a:spLocks noGrp="1"/>
          </p:cNvSpPr>
          <p:nvPr>
            <p:ph idx="1"/>
          </p:nvPr>
        </p:nvSpPr>
        <p:spPr bwMode="auto">
          <a:xfrm>
            <a:off x="550523" y="2267414"/>
            <a:ext cx="6250969" cy="4351338"/>
          </a:xfrm>
        </p:spPr>
        <p:txBody>
          <a:bodyPr>
            <a:normAutofit/>
          </a:bodyPr>
          <a:lstStyle/>
          <a:p>
            <a:pPr marL="0" indent="0">
              <a:buNone/>
              <a:defRPr/>
            </a:pPr>
            <a:r>
              <a:rPr lang="da-DK" sz="3600"/>
              <a:t>Spørgsmål til AFLI?</a:t>
            </a:r>
            <a:endParaRPr lang="da-DK" sz="3600"/>
          </a:p>
          <a:p>
            <a:pPr marL="0" indent="0">
              <a:buNone/>
              <a:defRPr/>
            </a:pPr>
            <a:endParaRPr lang="da-DK" sz="3600"/>
          </a:p>
          <a:p>
            <a:pPr marL="0" indent="0">
              <a:buNone/>
              <a:defRPr/>
            </a:pPr>
            <a:endParaRPr lang="da-DK" sz="3600"/>
          </a:p>
          <a:p>
            <a:pPr marL="0" indent="0">
              <a:buNone/>
              <a:defRPr/>
            </a:pPr>
            <a:r>
              <a:rPr lang="da-DK" sz="3600"/>
              <a:t>Videre til hjerteklapsygdomme…</a:t>
            </a:r>
            <a:endParaRPr lang="da-DK" sz="3600"/>
          </a:p>
          <a:p>
            <a:pPr marL="0" indent="0">
              <a:buNone/>
              <a:defRPr/>
            </a:pPr>
            <a:r>
              <a:rPr lang="da-DK" sz="3600"/>
              <a:t>Først lidt baggrund…  </a:t>
            </a:r>
            <a:endParaRPr lang="da-DK" sz="3600"/>
          </a:p>
        </p:txBody>
      </p:sp>
      <p:pic>
        <p:nvPicPr>
          <p:cNvPr id="17099082" name="Picture 2" descr="Spørgsmålstegn"/>
          <p:cNvPicPr>
            <a:picLocks noChangeAspect="1" noChangeArrowheads="1"/>
          </p:cNvPicPr>
          <p:nvPr/>
        </p:nvPicPr>
        <p:blipFill>
          <a:blip r:embed="rId3"/>
          <a:stretch/>
        </p:blipFill>
        <p:spPr bwMode="auto">
          <a:xfrm>
            <a:off x="6638818" y="1304818"/>
            <a:ext cx="5553182" cy="5553182"/>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542809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54280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624024809" name="Content Placeholder 3"/>
          <p:cNvPicPr>
            <a:picLocks noChangeAspect="1"/>
          </p:cNvPicPr>
          <p:nvPr>
            <p:ph idx="1"/>
          </p:nvPr>
        </p:nvPicPr>
        <p:blipFill>
          <a:blip r:embed="rId3"/>
          <a:stretch/>
        </p:blipFill>
        <p:spPr bwMode="auto">
          <a:xfrm>
            <a:off x="684530" y="1456690"/>
            <a:ext cx="4149090" cy="4351655"/>
          </a:xfrm>
          <a:prstGeom prst="rect">
            <a:avLst/>
          </a:prstGeom>
        </p:spPr>
      </p:pic>
      <p:pic>
        <p:nvPicPr>
          <p:cNvPr id="1247389113" name="Picture 4"/>
          <p:cNvPicPr>
            <a:picLocks noChangeAspect="1"/>
          </p:cNvPicPr>
          <p:nvPr/>
        </p:nvPicPr>
        <p:blipFill>
          <a:blip r:embed="rId4"/>
          <a:stretch/>
        </p:blipFill>
        <p:spPr bwMode="auto">
          <a:xfrm>
            <a:off x="6422389" y="1934845"/>
            <a:ext cx="5005070" cy="3635375"/>
          </a:xfrm>
          <a:prstGeom prst="rect">
            <a:avLst/>
          </a:prstGeom>
        </p:spPr>
      </p:pic>
      <p:sp>
        <p:nvSpPr>
          <p:cNvPr id="872819715" name="Text Box 5"/>
          <p:cNvSpPr txBox="1"/>
          <p:nvPr/>
        </p:nvSpPr>
        <p:spPr bwMode="auto">
          <a:xfrm>
            <a:off x="1755775" y="1456690"/>
            <a:ext cx="2600325" cy="398780"/>
          </a:xfrm>
          <a:prstGeom prst="rect">
            <a:avLst/>
          </a:prstGeom>
          <a:solidFill>
            <a:schemeClr val="bg1"/>
          </a:solidFill>
        </p:spPr>
        <p:txBody>
          <a:bodyPr wrap="square" rtlCol="0">
            <a:spAutoFit/>
          </a:bodyPr>
          <a:p>
            <a:pPr>
              <a:defRPr/>
            </a:pPr>
            <a:r>
              <a:rPr lang="en-US" sz="2000" b="1"/>
              <a:t>Aortastenose</a:t>
            </a:r>
            <a:endParaRPr lang="en-US" sz="2000" b="1"/>
          </a:p>
        </p:txBody>
      </p:sp>
      <p:sp>
        <p:nvSpPr>
          <p:cNvPr id="1777969057" name="Text Box 6"/>
          <p:cNvSpPr txBox="1"/>
          <p:nvPr/>
        </p:nvSpPr>
        <p:spPr bwMode="auto">
          <a:xfrm>
            <a:off x="8079740" y="1456690"/>
            <a:ext cx="2600325" cy="398780"/>
          </a:xfrm>
          <a:prstGeom prst="rect">
            <a:avLst/>
          </a:prstGeom>
          <a:solidFill>
            <a:schemeClr val="bg1"/>
          </a:solidFill>
        </p:spPr>
        <p:txBody>
          <a:bodyPr wrap="square" rtlCol="0">
            <a:spAutoFit/>
          </a:bodyPr>
          <a:p>
            <a:pPr>
              <a:defRPr/>
            </a:pPr>
            <a:r>
              <a:rPr lang="en-US" sz="2000" b="1"/>
              <a:t>Mitralinsufficiens</a:t>
            </a:r>
            <a:endParaRPr lang="en-US" sz="20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644749322" name="Slide Background"/>
          <p:cNvSpPr>
            <a:spLocks noAdjustHandles="1" noChangeArrowheads="1" noChangeAspect="1" noChangeShapeType="1" noEditPoints="1" noGrp="1" noMove="1" noResize="1" noRot="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en-US"/>
          </a:p>
        </p:txBody>
      </p:sp>
      <p:sp>
        <p:nvSpPr>
          <p:cNvPr id="1621608466" name="Titel 1"/>
          <p:cNvSpPr>
            <a:spLocks noGrp="1"/>
          </p:cNvSpPr>
          <p:nvPr>
            <p:ph type="title"/>
          </p:nvPr>
        </p:nvSpPr>
        <p:spPr bwMode="auto">
          <a:xfrm>
            <a:off x="762000" y="200660"/>
            <a:ext cx="6431280" cy="1029970"/>
          </a:xfrm>
        </p:spPr>
        <p:txBody>
          <a:bodyPr anchor="ctr">
            <a:normAutofit/>
          </a:bodyPr>
          <a:lstStyle/>
          <a:p>
            <a:pPr>
              <a:defRPr/>
            </a:pPr>
            <a:r>
              <a:rPr lang="da-DK" sz="4000"/>
              <a:t>Aortaklapstenose</a:t>
            </a:r>
            <a:endParaRPr lang="da-DK" sz="4000"/>
          </a:p>
        </p:txBody>
      </p:sp>
      <p:sp>
        <p:nvSpPr>
          <p:cNvPr id="1660097788" name="Pladsholder til indhold 2"/>
          <p:cNvSpPr>
            <a:spLocks noGrp="1"/>
          </p:cNvSpPr>
          <p:nvPr>
            <p:ph idx="1"/>
          </p:nvPr>
        </p:nvSpPr>
        <p:spPr bwMode="auto">
          <a:xfrm>
            <a:off x="414655" y="1118235"/>
            <a:ext cx="6191250" cy="5366385"/>
          </a:xfrm>
        </p:spPr>
        <p:txBody>
          <a:bodyPr anchor="ctr">
            <a:normAutofit/>
          </a:bodyPr>
          <a:lstStyle/>
          <a:p>
            <a:pPr>
              <a:defRPr/>
            </a:pPr>
            <a:r>
              <a:rPr lang="da-DK" sz="1800">
                <a:solidFill>
                  <a:srgbClr val="FF0000"/>
                </a:solidFill>
              </a:rPr>
              <a:t>Forsnævring af aortaklappen</a:t>
            </a:r>
            <a:endParaRPr lang="da-DK" sz="1800">
              <a:solidFill>
                <a:srgbClr val="FF0000"/>
              </a:solidFill>
            </a:endParaRPr>
          </a:p>
          <a:p>
            <a:pPr>
              <a:defRPr/>
            </a:pPr>
            <a:r>
              <a:rPr lang="en-US" sz="1800">
                <a:solidFill>
                  <a:srgbClr val="FF0000"/>
                </a:solidFill>
              </a:rPr>
              <a:t>Hyppigste klaplidelse i DK</a:t>
            </a:r>
            <a:endParaRPr lang="da-DK" sz="1800">
              <a:solidFill>
                <a:srgbClr val="FF0000"/>
              </a:solidFill>
            </a:endParaRPr>
          </a:p>
          <a:p>
            <a:pPr>
              <a:defRPr/>
            </a:pPr>
            <a:r>
              <a:rPr lang="da-DK" sz="1800"/>
              <a:t>Medfører øget tryk/belastning på VV</a:t>
            </a:r>
            <a:r>
              <a:rPr lang="en-US" sz="1800"/>
              <a:t> -&gt; </a:t>
            </a:r>
            <a:r>
              <a:rPr lang="da-DK" sz="1800"/>
              <a:t>hypertrofi</a:t>
            </a:r>
            <a:r>
              <a:rPr lang="en-US" sz="1800"/>
              <a:t> -&gt;</a:t>
            </a:r>
            <a:r>
              <a:rPr lang="da-DK" sz="1800"/>
              <a:t> iskæmi/fibrose </a:t>
            </a:r>
            <a:r>
              <a:rPr lang="en-US" sz="1800"/>
              <a:t>(stivhed)</a:t>
            </a:r>
            <a:endParaRPr lang="da-DK" sz="1800"/>
          </a:p>
          <a:p>
            <a:pPr>
              <a:defRPr/>
            </a:pPr>
            <a:r>
              <a:rPr lang="da-DK" sz="1800"/>
              <a:t>Giver diastolisk dysfunktion pga. nedsat eftergivelighed</a:t>
            </a:r>
            <a:r>
              <a:rPr lang="en-US" sz="1800"/>
              <a:t> (nedsat fyldning i diastole)</a:t>
            </a:r>
            <a:endParaRPr lang="da-DK" sz="1800"/>
          </a:p>
          <a:p>
            <a:pPr>
              <a:defRPr/>
            </a:pPr>
            <a:r>
              <a:rPr lang="da-DK" sz="1800" b="1">
                <a:solidFill>
                  <a:srgbClr val="FF0000"/>
                </a:solidFill>
              </a:rPr>
              <a:t>Årsager</a:t>
            </a:r>
            <a:endParaRPr lang="da-DK" sz="1800" b="1">
              <a:solidFill>
                <a:srgbClr val="FF0000"/>
              </a:solidFill>
            </a:endParaRPr>
          </a:p>
          <a:p>
            <a:pPr lvl="1">
              <a:defRPr/>
            </a:pPr>
            <a:r>
              <a:rPr lang="da-DK" sz="1800"/>
              <a:t>Degeneration/forkalkning </a:t>
            </a:r>
            <a:endParaRPr lang="da-DK" sz="1800"/>
          </a:p>
          <a:p>
            <a:pPr lvl="1">
              <a:defRPr/>
            </a:pPr>
            <a:r>
              <a:rPr lang="da-DK" sz="1800"/>
              <a:t>Hypertension </a:t>
            </a:r>
            <a:endParaRPr lang="da-DK" sz="1800"/>
          </a:p>
          <a:p>
            <a:pPr lvl="1">
              <a:defRPr/>
            </a:pPr>
            <a:r>
              <a:rPr lang="da-DK" sz="1800"/>
              <a:t>Hyperkolesterolæmi</a:t>
            </a:r>
            <a:r>
              <a:rPr lang="da-DK" sz="1800"/>
              <a:t> </a:t>
            </a:r>
            <a:endParaRPr lang="da-DK" sz="1800"/>
          </a:p>
          <a:p>
            <a:pPr lvl="1">
              <a:defRPr/>
            </a:pPr>
            <a:r>
              <a:rPr lang="da-DK" sz="1800"/>
              <a:t>Rygning </a:t>
            </a:r>
            <a:endParaRPr lang="da-DK" sz="1800"/>
          </a:p>
          <a:p>
            <a:pPr lvl="1">
              <a:defRPr/>
            </a:pPr>
            <a:r>
              <a:rPr lang="da-DK" sz="1800"/>
              <a:t>Diabetes </a:t>
            </a:r>
            <a:br>
              <a:rPr lang="da-DK" sz="1800"/>
            </a:br>
            <a:endParaRPr lang="da-DK" sz="1800"/>
          </a:p>
          <a:p>
            <a:pPr>
              <a:defRPr/>
            </a:pPr>
            <a:r>
              <a:rPr lang="da-DK" sz="1800"/>
              <a:t>Giver oftest først symptomer når arealet er reduceret til ca. 25% af oprindelige areal </a:t>
            </a:r>
            <a:endParaRPr lang="da-DK" sz="1800"/>
          </a:p>
        </p:txBody>
      </p:sp>
      <p:pic>
        <p:nvPicPr>
          <p:cNvPr id="1626415111" name="Billede 3"/>
          <p:cNvPicPr>
            <a:picLocks noChangeAspect="1"/>
          </p:cNvPicPr>
          <p:nvPr/>
        </p:nvPicPr>
        <p:blipFill>
          <a:blip r:embed="rId3"/>
          <a:stretch/>
        </p:blipFill>
        <p:spPr bwMode="auto">
          <a:xfrm>
            <a:off x="6475730" y="1770380"/>
            <a:ext cx="5716269" cy="441642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009778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009778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009778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6009778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6009778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6009778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6009778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6009778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6009778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85564767" name="Titel 1"/>
          <p:cNvSpPr>
            <a:spLocks noGrp="1"/>
          </p:cNvSpPr>
          <p:nvPr>
            <p:ph type="title"/>
          </p:nvPr>
        </p:nvSpPr>
        <p:spPr bwMode="auto"/>
        <p:txBody>
          <a:bodyPr/>
          <a:lstStyle/>
          <a:p>
            <a:pPr>
              <a:defRPr/>
            </a:pPr>
            <a:r>
              <a:rPr lang="da-DK"/>
              <a:t>Aortaklapstenose</a:t>
            </a:r>
            <a:endParaRPr lang="da-DK"/>
          </a:p>
        </p:txBody>
      </p:sp>
      <p:sp>
        <p:nvSpPr>
          <p:cNvPr id="1688557494" name="Pladsholder til indhold 2"/>
          <p:cNvSpPr>
            <a:spLocks noGrp="1"/>
          </p:cNvSpPr>
          <p:nvPr>
            <p:ph idx="1"/>
          </p:nvPr>
        </p:nvSpPr>
        <p:spPr bwMode="auto">
          <a:xfrm>
            <a:off x="838200" y="1494155"/>
            <a:ext cx="10515600" cy="5034280"/>
          </a:xfrm>
        </p:spPr>
        <p:txBody>
          <a:bodyPr>
            <a:normAutofit fontScale="25000" lnSpcReduction="20000"/>
          </a:bodyPr>
          <a:lstStyle/>
          <a:p>
            <a:pPr marL="0" indent="0">
              <a:lnSpc>
                <a:spcPct val="120000"/>
              </a:lnSpc>
              <a:buNone/>
              <a:defRPr/>
            </a:pPr>
            <a:r>
              <a:rPr lang="da-DK" sz="6400" b="1"/>
              <a:t>Symptomer</a:t>
            </a:r>
            <a:endParaRPr lang="da-DK" sz="6400" b="1"/>
          </a:p>
          <a:p>
            <a:pPr>
              <a:lnSpc>
                <a:spcPct val="120000"/>
              </a:lnSpc>
              <a:defRPr/>
            </a:pPr>
            <a:r>
              <a:rPr lang="da-DK" sz="6400">
                <a:solidFill>
                  <a:srgbClr val="FF0000"/>
                </a:solidFill>
              </a:rPr>
              <a:t>Dyspnø</a:t>
            </a:r>
            <a:endParaRPr lang="da-DK" sz="6400">
              <a:solidFill>
                <a:srgbClr val="FF0000"/>
              </a:solidFill>
            </a:endParaRPr>
          </a:p>
          <a:p>
            <a:pPr>
              <a:lnSpc>
                <a:spcPct val="120000"/>
              </a:lnSpc>
              <a:defRPr/>
            </a:pPr>
            <a:r>
              <a:rPr lang="da-DK" sz="6400">
                <a:solidFill>
                  <a:srgbClr val="FF0000"/>
                </a:solidFill>
              </a:rPr>
              <a:t>Brystsmerter </a:t>
            </a:r>
            <a:endParaRPr lang="da-DK" sz="6400">
              <a:solidFill>
                <a:srgbClr val="FF0000"/>
              </a:solidFill>
            </a:endParaRPr>
          </a:p>
          <a:p>
            <a:pPr>
              <a:lnSpc>
                <a:spcPct val="120000"/>
              </a:lnSpc>
              <a:defRPr/>
            </a:pPr>
            <a:r>
              <a:rPr lang="da-DK" sz="6400"/>
              <a:t>Synkoper</a:t>
            </a:r>
            <a:endParaRPr lang="da-DK" sz="6400"/>
          </a:p>
          <a:p>
            <a:pPr>
              <a:lnSpc>
                <a:spcPct val="120000"/>
              </a:lnSpc>
              <a:defRPr/>
            </a:pPr>
            <a:r>
              <a:rPr lang="da-DK" sz="6400"/>
              <a:t>Hvis tilstanden går ubehandlet hen, kan det føre</a:t>
            </a:r>
            <a:r>
              <a:rPr lang="da-DK" sz="6400">
                <a:solidFill>
                  <a:srgbClr val="FF0000"/>
                </a:solidFill>
              </a:rPr>
              <a:t> til hjertesvigt </a:t>
            </a:r>
            <a:r>
              <a:rPr lang="da-DK" sz="6400"/>
              <a:t>med de dertil hørende symptomer</a:t>
            </a:r>
            <a:endParaRPr lang="da-DK" sz="6400"/>
          </a:p>
          <a:p>
            <a:pPr marL="0" indent="0">
              <a:lnSpc>
                <a:spcPct val="120000"/>
              </a:lnSpc>
              <a:buNone/>
              <a:defRPr/>
            </a:pPr>
            <a:r>
              <a:rPr lang="da-DK" sz="6400" b="1"/>
              <a:t>Diagnose</a:t>
            </a:r>
            <a:endParaRPr lang="da-DK" sz="6400" b="1"/>
          </a:p>
          <a:p>
            <a:pPr>
              <a:lnSpc>
                <a:spcPct val="120000"/>
              </a:lnSpc>
              <a:defRPr/>
            </a:pPr>
            <a:r>
              <a:rPr lang="da-DK" sz="6400">
                <a:solidFill>
                  <a:srgbClr val="FF0000"/>
                </a:solidFill>
              </a:rPr>
              <a:t>Ekkokardiografi</a:t>
            </a:r>
            <a:endParaRPr lang="da-DK" sz="6400">
              <a:solidFill>
                <a:srgbClr val="FF0000"/>
              </a:solidFill>
            </a:endParaRPr>
          </a:p>
          <a:p>
            <a:pPr>
              <a:lnSpc>
                <a:spcPct val="120000"/>
              </a:lnSpc>
              <a:defRPr/>
            </a:pPr>
            <a:r>
              <a:rPr lang="en-US" sz="6400">
                <a:solidFill>
                  <a:srgbClr val="FF0000"/>
                </a:solidFill>
              </a:rPr>
              <a:t>Stetoskopi</a:t>
            </a:r>
            <a:endParaRPr lang="da-DK" sz="6400">
              <a:solidFill>
                <a:srgbClr val="FF0000"/>
              </a:solidFill>
            </a:endParaRPr>
          </a:p>
          <a:p>
            <a:pPr>
              <a:lnSpc>
                <a:spcPct val="120000"/>
              </a:lnSpc>
              <a:defRPr/>
            </a:pPr>
            <a:r>
              <a:rPr lang="da-DK" sz="6400"/>
              <a:t>EKG kan vise tegn på hypertrofi og belastning</a:t>
            </a:r>
            <a:endParaRPr lang="da-DK" sz="6400"/>
          </a:p>
          <a:p>
            <a:pPr marL="0" indent="0">
              <a:lnSpc>
                <a:spcPct val="120000"/>
              </a:lnSpc>
              <a:buNone/>
              <a:defRPr/>
            </a:pPr>
            <a:r>
              <a:rPr lang="da-DK" sz="6400" b="1"/>
              <a:t>Behandling</a:t>
            </a:r>
            <a:endParaRPr lang="da-DK" sz="6400"/>
          </a:p>
          <a:p>
            <a:pPr>
              <a:lnSpc>
                <a:spcPct val="120000"/>
              </a:lnSpc>
              <a:defRPr/>
            </a:pPr>
            <a:r>
              <a:rPr lang="da-DK" sz="6400">
                <a:solidFill>
                  <a:srgbClr val="FF0000"/>
                </a:solidFill>
              </a:rPr>
              <a:t>Klapkirurgi, </a:t>
            </a:r>
            <a:r>
              <a:rPr lang="da-DK" sz="6400"/>
              <a:t>som oftest er kateterbaseret. Kan også være åben kirurgi, men mere sjældent</a:t>
            </a:r>
            <a:endParaRPr lang="da-DK" sz="6400"/>
          </a:p>
          <a:p>
            <a:pPr>
              <a:lnSpc>
                <a:spcPct val="120000"/>
              </a:lnSpc>
              <a:defRPr/>
            </a:pPr>
            <a:r>
              <a:rPr lang="da-DK" sz="6400"/>
              <a:t>Inden da skal afklares, om der er tegn til iskæmisk hjertesygdom, da CABG i så fald kan foretages samtidig</a:t>
            </a:r>
            <a:endParaRPr lang="da-DK" sz="6400"/>
          </a:p>
          <a:p>
            <a:pPr>
              <a:lnSpc>
                <a:spcPct val="120000"/>
              </a:lnSpc>
              <a:defRPr/>
            </a:pPr>
            <a:r>
              <a:rPr lang="da-DK" sz="6400"/>
              <a:t>Som alternativ til kirurgi kan forsøges </a:t>
            </a:r>
            <a:r>
              <a:rPr lang="da-DK" sz="6400"/>
              <a:t>diuretika</a:t>
            </a:r>
            <a:r>
              <a:rPr lang="da-DK" sz="6400"/>
              <a:t>, og behandling i øvrigt som ved hjertesvigt, hvis patienten har dette. </a:t>
            </a: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85574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85574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855749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8855749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8855749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8855749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8855749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8855749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8855749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88557494">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88557494">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8855749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80601515" name="Title 1"/>
          <p:cNvSpPr>
            <a:spLocks noGrp="1"/>
          </p:cNvSpPr>
          <p:nvPr>
            <p:ph type="title"/>
          </p:nvPr>
        </p:nvSpPr>
        <p:spPr bwMode="auto"/>
        <p:txBody>
          <a:bodyPr/>
          <a:p>
            <a:pPr>
              <a:defRPr/>
            </a:pPr>
            <a:r>
              <a:rPr lang="en-US"/>
              <a:t>Hjertelyde og ekkokardiografi</a:t>
            </a:r>
            <a:endParaRPr lang="en-US"/>
          </a:p>
        </p:txBody>
      </p:sp>
      <p:sp>
        <p:nvSpPr>
          <p:cNvPr id="1771948370" name="Text Box 5"/>
          <p:cNvSpPr txBox="1"/>
          <p:nvPr/>
        </p:nvSpPr>
        <p:spPr bwMode="auto">
          <a:xfrm>
            <a:off x="369570" y="1826260"/>
            <a:ext cx="3575050" cy="1476375"/>
          </a:xfrm>
          <a:prstGeom prst="rect">
            <a:avLst/>
          </a:prstGeom>
          <a:noFill/>
        </p:spPr>
        <p:txBody>
          <a:bodyPr wrap="square" rtlCol="0">
            <a:spAutoFit/>
          </a:bodyPr>
          <a:p>
            <a:pPr marL="285750" indent="-285750">
              <a:buFont typeface="Arial"/>
              <a:buChar char="•"/>
              <a:defRPr/>
            </a:pPr>
            <a:r>
              <a:rPr lang="en-US" u="sng">
                <a:hlinkClick r:id="rId3" action="ppaction://hlinkfile" tooltip=""/>
              </a:rPr>
              <a:t>Normal hjertelyd</a:t>
            </a:r>
            <a:endParaRPr lang="en-US"/>
          </a:p>
          <a:p>
            <a:pPr marL="285750" indent="-285750">
              <a:buFont typeface="Arial"/>
              <a:buChar char="•"/>
              <a:defRPr/>
            </a:pPr>
            <a:r>
              <a:rPr lang="en-US" u="sng">
                <a:hlinkClick r:id="rId4" action="ppaction://hlinkfile" tooltip=""/>
              </a:rPr>
              <a:t>Aortastenose</a:t>
            </a:r>
            <a:endParaRPr lang="en-US"/>
          </a:p>
          <a:p>
            <a:pPr marL="285750" indent="-285750">
              <a:buFont typeface="Arial"/>
              <a:buChar char="•"/>
              <a:defRPr/>
            </a:pPr>
            <a:r>
              <a:rPr lang="en-US"/>
              <a:t>Efter OP med mekanisk klap:</a:t>
            </a:r>
            <a:endParaRPr lang="en-US"/>
          </a:p>
          <a:p>
            <a:pPr marL="742950" lvl="1" indent="-285750">
              <a:buFont typeface="Arial"/>
              <a:buChar char="•"/>
              <a:defRPr/>
            </a:pPr>
            <a:r>
              <a:rPr lang="en-US" u="sng">
                <a:hlinkClick r:id="rId5" action="ppaction://hlinkfile" tooltip=""/>
              </a:rPr>
              <a:t>Lyd</a:t>
            </a:r>
            <a:endParaRPr lang="en-US"/>
          </a:p>
          <a:p>
            <a:pPr marL="742950" lvl="1" indent="-285750">
              <a:buFont typeface="Arial"/>
              <a:buChar char="•"/>
              <a:defRPr/>
            </a:pPr>
            <a:r>
              <a:rPr lang="en-US" u="sng">
                <a:hlinkClick r:id="rId6" action="ppaction://hlinkfile" tooltip=""/>
              </a:rPr>
              <a:t>Uden stetoskop</a:t>
            </a:r>
            <a:endParaRPr lang="en-US"/>
          </a:p>
        </p:txBody>
      </p:sp>
      <p:pic>
        <p:nvPicPr>
          <p:cNvPr id="936461880" name="Picture 7"/>
          <p:cNvPicPr>
            <a:picLocks noChangeAspect="1"/>
          </p:cNvPicPr>
          <p:nvPr/>
        </p:nvPicPr>
        <p:blipFill>
          <a:blip r:embed="rId7"/>
          <a:stretch/>
        </p:blipFill>
        <p:spPr bwMode="auto">
          <a:xfrm>
            <a:off x="4603115" y="1826260"/>
            <a:ext cx="6073140" cy="2602865"/>
          </a:xfrm>
          <a:prstGeom prst="rect">
            <a:avLst/>
          </a:prstGeom>
        </p:spPr>
      </p:pic>
      <p:pic>
        <p:nvPicPr>
          <p:cNvPr id="1138637301" name="Picture 9" descr="9f9742_8894ce42ecf145c1884481d8223db90f~mv2"/>
          <p:cNvPicPr>
            <a:picLocks noChangeAspect="1"/>
          </p:cNvPicPr>
          <p:nvPr/>
        </p:nvPicPr>
        <p:blipFill>
          <a:blip r:embed="rId8"/>
          <a:stretch/>
        </p:blipFill>
        <p:spPr bwMode="auto">
          <a:xfrm>
            <a:off x="0" y="1705610"/>
            <a:ext cx="6276975" cy="4400550"/>
          </a:xfrm>
          <a:prstGeom prst="rect">
            <a:avLst/>
          </a:prstGeom>
        </p:spPr>
      </p:pic>
      <p:pic>
        <p:nvPicPr>
          <p:cNvPr id="645012869" name="Picture 12" descr="9f9742_87a62561451c4171a91f8936e1011fae~mv2"/>
          <p:cNvPicPr>
            <a:picLocks noChangeAspect="1"/>
          </p:cNvPicPr>
          <p:nvPr/>
        </p:nvPicPr>
        <p:blipFill>
          <a:blip r:embed="rId9"/>
          <a:stretch/>
        </p:blipFill>
        <p:spPr bwMode="auto">
          <a:xfrm>
            <a:off x="6197600" y="1705610"/>
            <a:ext cx="5994400" cy="4400550"/>
          </a:xfrm>
          <a:prstGeom prst="rect">
            <a:avLst/>
          </a:prstGeom>
        </p:spPr>
      </p:pic>
      <p:sp>
        <p:nvSpPr>
          <p:cNvPr id="1323948138" name="Text Box 13"/>
          <p:cNvSpPr txBox="1"/>
          <p:nvPr/>
        </p:nvSpPr>
        <p:spPr bwMode="auto">
          <a:xfrm>
            <a:off x="87630" y="1826260"/>
            <a:ext cx="2393315" cy="368300"/>
          </a:xfrm>
          <a:prstGeom prst="rect">
            <a:avLst/>
          </a:prstGeom>
          <a:noFill/>
        </p:spPr>
        <p:txBody>
          <a:bodyPr wrap="square" rtlCol="0">
            <a:spAutoFit/>
          </a:bodyPr>
          <a:p>
            <a:pPr>
              <a:defRPr/>
            </a:pPr>
            <a:r>
              <a:rPr lang="en-US">
                <a:solidFill>
                  <a:schemeClr val="accent2">
                    <a:lumMod val="60000"/>
                    <a:lumOff val="40000"/>
                  </a:schemeClr>
                </a:solidFill>
              </a:rPr>
              <a:t>Normal aortaklap</a:t>
            </a:r>
            <a:endParaRPr lang="en-US">
              <a:solidFill>
                <a:schemeClr val="accent2">
                  <a:lumMod val="60000"/>
                  <a:lumOff val="40000"/>
                </a:schemeClr>
              </a:solidFill>
            </a:endParaRPr>
          </a:p>
        </p:txBody>
      </p:sp>
      <p:sp>
        <p:nvSpPr>
          <p:cNvPr id="536974667" name="Text Box 14"/>
          <p:cNvSpPr txBox="1"/>
          <p:nvPr/>
        </p:nvSpPr>
        <p:spPr bwMode="auto">
          <a:xfrm>
            <a:off x="6276975" y="1826260"/>
            <a:ext cx="2393315" cy="368300"/>
          </a:xfrm>
          <a:prstGeom prst="rect">
            <a:avLst/>
          </a:prstGeom>
          <a:noFill/>
        </p:spPr>
        <p:txBody>
          <a:bodyPr wrap="square" rtlCol="0">
            <a:spAutoFit/>
          </a:bodyPr>
          <a:p>
            <a:pPr>
              <a:defRPr/>
            </a:pPr>
            <a:r>
              <a:rPr lang="en-US">
                <a:solidFill>
                  <a:schemeClr val="accent2">
                    <a:lumMod val="60000"/>
                    <a:lumOff val="40000"/>
                  </a:schemeClr>
                </a:solidFill>
              </a:rPr>
              <a:t>Stenoseret aortaklap</a:t>
            </a:r>
            <a:endParaRPr lang="en-US">
              <a:solidFill>
                <a:schemeClr val="accent2">
                  <a:lumMod val="60000"/>
                  <a:lumOff val="40000"/>
                </a:schemeClr>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3948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86373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69746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50128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3948138" grpId="0"/>
      <p:bldP spid="1323948138" grpId="1"/>
      <p:bldP spid="536974667" grpId="0"/>
      <p:bldP spid="536974667" grpId="1"/>
    </p:bldLst>
  </p:timing>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59496555" name="Titel 1"/>
          <p:cNvSpPr>
            <a:spLocks noGrp="1"/>
          </p:cNvSpPr>
          <p:nvPr>
            <p:ph type="title"/>
          </p:nvPr>
        </p:nvSpPr>
        <p:spPr bwMode="auto"/>
        <p:txBody>
          <a:bodyPr/>
          <a:lstStyle/>
          <a:p>
            <a:pPr>
              <a:defRPr/>
            </a:pPr>
            <a:r>
              <a:rPr lang="da-DK"/>
              <a:t>Aortaklapstenose </a:t>
            </a:r>
            <a:r>
              <a:rPr lang="en-US"/>
              <a:t>- Behandling</a:t>
            </a:r>
            <a:endParaRPr lang="en-US"/>
          </a:p>
        </p:txBody>
      </p:sp>
      <p:sp>
        <p:nvSpPr>
          <p:cNvPr id="1714113614" name="Content Placeholder 4"/>
          <p:cNvSpPr/>
          <p:nvPr>
            <p:ph idx="1"/>
          </p:nvPr>
        </p:nvSpPr>
        <p:spPr bwMode="auto">
          <a:xfrm>
            <a:off x="676275" y="1792605"/>
            <a:ext cx="10515600" cy="4351338"/>
          </a:xfrm>
        </p:spPr>
        <p:txBody>
          <a:bodyPr/>
          <a:p>
            <a:pPr marL="0" indent="0">
              <a:buNone/>
              <a:defRPr/>
            </a:pPr>
            <a:r>
              <a:rPr lang="en-US">
                <a:solidFill>
                  <a:srgbClr val="FF0000"/>
                </a:solidFill>
              </a:rPr>
              <a:t>Medicinsk</a:t>
            </a:r>
            <a:endParaRPr lang="en-US">
              <a:solidFill>
                <a:srgbClr val="FF0000"/>
              </a:solidFill>
            </a:endParaRPr>
          </a:p>
          <a:p>
            <a:pPr>
              <a:defRPr/>
            </a:pPr>
            <a:r>
              <a:rPr lang="en-US"/>
              <a:t>Rettet mod komplikationer. Ikke kurativt!</a:t>
            </a:r>
            <a:endParaRPr lang="en-US"/>
          </a:p>
          <a:p>
            <a:pPr lvl="1">
              <a:defRPr/>
            </a:pPr>
            <a:r>
              <a:rPr lang="en-US" sz="2400"/>
              <a:t>Symptombehandling</a:t>
            </a:r>
            <a:endParaRPr lang="en-US"/>
          </a:p>
          <a:p>
            <a:pPr>
              <a:defRPr/>
            </a:pPr>
            <a:r>
              <a:rPr lang="en-US"/>
              <a:t>BT sænkende</a:t>
            </a:r>
            <a:endParaRPr lang="en-US"/>
          </a:p>
          <a:p>
            <a:pPr lvl="1">
              <a:defRPr/>
            </a:pPr>
            <a:r>
              <a:rPr lang="en-US" sz="2400"/>
              <a:t>Reducerer belastning på venstre ventrikel. </a:t>
            </a:r>
            <a:endParaRPr lang="en-US"/>
          </a:p>
          <a:p>
            <a:pPr>
              <a:defRPr/>
            </a:pPr>
            <a:r>
              <a:rPr lang="en-US"/>
              <a:t>Vanddrivende</a:t>
            </a:r>
            <a:endParaRPr lang="en-US"/>
          </a:p>
          <a:p>
            <a:pPr lvl="1">
              <a:defRPr/>
            </a:pPr>
            <a:r>
              <a:rPr lang="en-US" sz="2400"/>
              <a:t>Ved tegn på hjertesvigt (ødem, lungestase)</a:t>
            </a:r>
            <a:endParaRPr lang="en-US"/>
          </a:p>
          <a:p>
            <a:pPr>
              <a:defRPr/>
            </a:pPr>
            <a:r>
              <a:rPr lang="en-US"/>
              <a:t>Rytmeregulerende (ved afli)</a:t>
            </a:r>
            <a:endParaRPr lang="en-US"/>
          </a:p>
          <a:p>
            <a:pPr>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780887685" name="Rectangle 1030"/>
          <p:cNvSpPr>
            <a:spLocks noAdjustHandles="1" noChangeArrowheads="1" noChangeAspect="1" noChangeShapeType="1" noEditPoints="1" noGrp="1" noMove="1" noResize="1" noRot="1" noTextEdit="1"/>
          </p:cNvSpPr>
          <p:nvPr/>
        </p:nvSpPr>
        <p:spPr bwMode="auto">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281533511" name="Titel 1"/>
          <p:cNvSpPr>
            <a:spLocks noGrp="1"/>
          </p:cNvSpPr>
          <p:nvPr>
            <p:ph type="title"/>
          </p:nvPr>
        </p:nvSpPr>
        <p:spPr bwMode="auto">
          <a:xfrm>
            <a:off x="838200" y="365125"/>
            <a:ext cx="10515600" cy="1306443"/>
          </a:xfrm>
        </p:spPr>
        <p:txBody>
          <a:bodyPr>
            <a:normAutofit/>
          </a:bodyPr>
          <a:lstStyle/>
          <a:p>
            <a:pPr>
              <a:defRPr/>
            </a:pPr>
            <a:r>
              <a:rPr lang="da-DK" sz="4000">
                <a:latin typeface="Calibri"/>
                <a:ea typeface="Calibri"/>
                <a:cs typeface="Times New Roman"/>
              </a:rPr>
              <a:t>Perifær arteriesygdom i underekstremiteter </a:t>
            </a:r>
            <a:br>
              <a:rPr lang="da-DK" sz="4000">
                <a:latin typeface="Calibri"/>
                <a:ea typeface="Calibri"/>
                <a:cs typeface="Times New Roman"/>
              </a:rPr>
            </a:br>
            <a:r>
              <a:rPr lang="da-DK" sz="4000">
                <a:latin typeface="Calibri"/>
                <a:ea typeface="Calibri"/>
                <a:cs typeface="Times New Roman"/>
              </a:rPr>
              <a:t>(Kronisk iskæmi) </a:t>
            </a:r>
            <a:endParaRPr lang="da-DK" sz="4000"/>
          </a:p>
        </p:txBody>
      </p:sp>
      <p:sp>
        <p:nvSpPr>
          <p:cNvPr id="689680214" name="Pladsholder til indhold 2"/>
          <p:cNvSpPr>
            <a:spLocks noGrp="1"/>
          </p:cNvSpPr>
          <p:nvPr>
            <p:ph idx="1"/>
          </p:nvPr>
        </p:nvSpPr>
        <p:spPr bwMode="auto">
          <a:xfrm>
            <a:off x="838198" y="2242457"/>
            <a:ext cx="6117772" cy="3886632"/>
          </a:xfrm>
        </p:spPr>
        <p:txBody>
          <a:bodyPr>
            <a:normAutofit/>
          </a:bodyPr>
          <a:lstStyle/>
          <a:p>
            <a:pPr marL="0" indent="0">
              <a:buNone/>
              <a:defRPr/>
            </a:pPr>
            <a:r>
              <a:rPr lang="da-DK" sz="2000" b="1">
                <a:solidFill>
                  <a:srgbClr val="FF0000"/>
                </a:solidFill>
              </a:rPr>
              <a:t>Kronisk iskæmi </a:t>
            </a:r>
            <a:r>
              <a:rPr lang="da-DK" sz="2000">
                <a:solidFill>
                  <a:srgbClr val="FF0000"/>
                </a:solidFill>
              </a:rPr>
              <a:t>skyldes åreforkalkning</a:t>
            </a:r>
            <a:r>
              <a:rPr lang="da-DK" sz="2000"/>
              <a:t>, som medfører:</a:t>
            </a:r>
            <a:endParaRPr lang="da-DK" sz="2000" b="1"/>
          </a:p>
          <a:p>
            <a:pPr>
              <a:defRPr/>
            </a:pPr>
            <a:r>
              <a:rPr lang="da-DK" sz="2000"/>
              <a:t>Gradvis nedsættelse af blodforsyningen til ekstremiteterne</a:t>
            </a:r>
            <a:endParaRPr lang="da-DK" sz="2000"/>
          </a:p>
          <a:p>
            <a:pPr>
              <a:defRPr/>
            </a:pPr>
            <a:r>
              <a:rPr lang="da-DK" sz="2000"/>
              <a:t>Perifert for den forsnævrede eller tillukkede arterie opstår der vævsiskæmi</a:t>
            </a:r>
            <a:br>
              <a:rPr lang="da-DK" sz="2000"/>
            </a:br>
            <a:endParaRPr lang="da-DK" sz="2000"/>
          </a:p>
          <a:p>
            <a:pPr>
              <a:defRPr/>
            </a:pPr>
            <a:r>
              <a:rPr lang="da-DK" sz="2000" u="sng"/>
              <a:t>Kollateraler</a:t>
            </a:r>
            <a:r>
              <a:rPr lang="da-DK" sz="2000"/>
              <a:t> kan delvist kompensere for ovenstående og dermed mindske symptomer</a:t>
            </a:r>
            <a:endParaRPr lang="da-DK" sz="2000"/>
          </a:p>
          <a:p>
            <a:pPr>
              <a:defRPr/>
            </a:pPr>
            <a:r>
              <a:rPr lang="da-DK" sz="2000"/>
              <a:t>Hastigheden af hvor hurtigt iskæmien udvikler sig afhænger af antal kollateraler</a:t>
            </a:r>
            <a:endParaRPr lang="da-DK" sz="2000"/>
          </a:p>
          <a:p>
            <a:pPr>
              <a:defRPr/>
            </a:pPr>
            <a:endParaRPr lang="da-DK" sz="2000"/>
          </a:p>
        </p:txBody>
      </p:sp>
      <p:pic>
        <p:nvPicPr>
          <p:cNvPr id="235302583" name="Picture 2" descr="Åreknuder - Juzo"/>
          <p:cNvPicPr>
            <a:picLocks noChangeAspect="1" noChangeArrowheads="1"/>
          </p:cNvPicPr>
          <p:nvPr/>
        </p:nvPicPr>
        <p:blipFill>
          <a:blip r:embed="rId3"/>
          <a:srcRect l="0" t="429" r="1" b="8278"/>
          <a:stretch/>
        </p:blipFill>
        <p:spPr bwMode="auto">
          <a:xfrm>
            <a:off x="7146779" y="2242457"/>
            <a:ext cx="4851363" cy="3321731"/>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9680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9680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9680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9680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96802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93877802" name="Titel 1"/>
          <p:cNvSpPr>
            <a:spLocks noGrp="1"/>
          </p:cNvSpPr>
          <p:nvPr>
            <p:ph type="title"/>
          </p:nvPr>
        </p:nvSpPr>
        <p:spPr bwMode="auto"/>
        <p:txBody>
          <a:bodyPr/>
          <a:lstStyle/>
          <a:p>
            <a:pPr>
              <a:defRPr/>
            </a:pPr>
            <a:r>
              <a:rPr lang="da-DK"/>
              <a:t>Aortaklapstenose </a:t>
            </a:r>
            <a:r>
              <a:rPr lang="en-US"/>
              <a:t>- Behandling</a:t>
            </a:r>
            <a:endParaRPr lang="en-US"/>
          </a:p>
        </p:txBody>
      </p:sp>
      <p:sp>
        <p:nvSpPr>
          <p:cNvPr id="1303368701" name="Pladsholder til indhold 2"/>
          <p:cNvSpPr>
            <a:spLocks noGrp="1"/>
          </p:cNvSpPr>
          <p:nvPr>
            <p:ph idx="1"/>
          </p:nvPr>
        </p:nvSpPr>
        <p:spPr bwMode="auto">
          <a:xfrm>
            <a:off x="552450" y="1179830"/>
            <a:ext cx="6784975" cy="5678170"/>
          </a:xfrm>
        </p:spPr>
        <p:txBody>
          <a:bodyPr>
            <a:normAutofit fontScale="80000"/>
          </a:bodyPr>
          <a:lstStyle/>
          <a:p>
            <a:pPr marL="0" indent="0">
              <a:lnSpc>
                <a:spcPct val="150000"/>
              </a:lnSpc>
              <a:buNone/>
              <a:defRPr/>
            </a:pPr>
            <a:r>
              <a:rPr lang="en-US">
                <a:solidFill>
                  <a:srgbClr val="FF0000"/>
                </a:solidFill>
              </a:rPr>
              <a:t>Kirurgisk</a:t>
            </a:r>
            <a:endParaRPr lang="da-DK">
              <a:solidFill>
                <a:srgbClr val="FF0000"/>
              </a:solidFill>
            </a:endParaRPr>
          </a:p>
          <a:p>
            <a:pPr>
              <a:lnSpc>
                <a:spcPct val="150000"/>
              </a:lnSpc>
              <a:defRPr/>
            </a:pPr>
            <a:r>
              <a:rPr lang="en-US">
                <a:solidFill>
                  <a:srgbClr val="FF0000"/>
                </a:solidFill>
              </a:rPr>
              <a:t>Primærbehandling</a:t>
            </a:r>
            <a:endParaRPr lang="en-US">
              <a:solidFill>
                <a:srgbClr val="FF0000"/>
              </a:solidFill>
            </a:endParaRPr>
          </a:p>
          <a:p>
            <a:pPr lvl="1">
              <a:lnSpc>
                <a:spcPct val="150000"/>
              </a:lnSpc>
              <a:defRPr/>
            </a:pPr>
            <a:r>
              <a:rPr lang="en-US" sz="2400"/>
              <a:t>Kurativ, kinda’.</a:t>
            </a:r>
            <a:endParaRPr lang="en-US" sz="2400"/>
          </a:p>
          <a:p>
            <a:pPr lvl="0">
              <a:lnSpc>
                <a:spcPct val="150000"/>
              </a:lnSpc>
              <a:defRPr/>
            </a:pPr>
            <a:r>
              <a:rPr lang="en-US" sz="2800">
                <a:solidFill>
                  <a:srgbClr val="FF0000"/>
                </a:solidFill>
              </a:rPr>
              <a:t>Indsættelse af ny klap:</a:t>
            </a:r>
            <a:endParaRPr lang="en-US" sz="2800">
              <a:solidFill>
                <a:srgbClr val="FF0000"/>
              </a:solidFill>
            </a:endParaRPr>
          </a:p>
          <a:p>
            <a:pPr lvl="1">
              <a:lnSpc>
                <a:spcPct val="150000"/>
              </a:lnSpc>
              <a:defRPr/>
            </a:pPr>
            <a:r>
              <a:rPr lang="en-US" sz="2400">
                <a:solidFill>
                  <a:schemeClr val="tx1"/>
                </a:solidFill>
              </a:rPr>
              <a:t>Åben kirurgi</a:t>
            </a:r>
            <a:endParaRPr lang="en-US" sz="2400">
              <a:solidFill>
                <a:schemeClr val="tx1"/>
              </a:solidFill>
            </a:endParaRPr>
          </a:p>
          <a:p>
            <a:pPr lvl="2">
              <a:lnSpc>
                <a:spcPct val="150000"/>
              </a:lnSpc>
              <a:defRPr/>
            </a:pPr>
            <a:r>
              <a:rPr lang="en-US" sz="2000">
                <a:solidFill>
                  <a:srgbClr val="FF0000"/>
                </a:solidFill>
              </a:rPr>
              <a:t>Biologisk klap</a:t>
            </a:r>
            <a:endParaRPr lang="en-US" sz="2000">
              <a:solidFill>
                <a:srgbClr val="FF0000"/>
              </a:solidFill>
            </a:endParaRPr>
          </a:p>
          <a:p>
            <a:pPr lvl="2">
              <a:lnSpc>
                <a:spcPct val="150000"/>
              </a:lnSpc>
              <a:defRPr/>
            </a:pPr>
            <a:r>
              <a:rPr lang="en-US" sz="2000">
                <a:solidFill>
                  <a:srgbClr val="FF0000"/>
                </a:solidFill>
              </a:rPr>
              <a:t>Mekanisk klap</a:t>
            </a:r>
            <a:endParaRPr lang="en-US" sz="2000">
              <a:solidFill>
                <a:srgbClr val="FF0000"/>
              </a:solidFill>
            </a:endParaRPr>
          </a:p>
          <a:p>
            <a:pPr lvl="1">
              <a:lnSpc>
                <a:spcPct val="150000"/>
              </a:lnSpc>
              <a:defRPr/>
            </a:pPr>
            <a:r>
              <a:rPr lang="en-US" sz="2400">
                <a:solidFill>
                  <a:schemeClr val="tx1"/>
                </a:solidFill>
              </a:rPr>
              <a:t>Minimal invasiv</a:t>
            </a:r>
            <a:endParaRPr lang="en-US" sz="2400">
              <a:solidFill>
                <a:schemeClr val="tx1"/>
              </a:solidFill>
            </a:endParaRPr>
          </a:p>
          <a:p>
            <a:pPr lvl="2">
              <a:lnSpc>
                <a:spcPct val="150000"/>
              </a:lnSpc>
              <a:defRPr/>
            </a:pPr>
            <a:r>
              <a:rPr lang="en-US" sz="2000">
                <a:solidFill>
                  <a:srgbClr val="FF0000"/>
                </a:solidFill>
              </a:rPr>
              <a:t>TAVI klap</a:t>
            </a:r>
            <a:endParaRPr lang="en-US" sz="2000">
              <a:solidFill>
                <a:srgbClr val="FF0000"/>
              </a:solidFill>
            </a:endParaRPr>
          </a:p>
          <a:p>
            <a:pPr lvl="2">
              <a:lnSpc>
                <a:spcPct val="150000"/>
              </a:lnSpc>
              <a:defRPr/>
            </a:pPr>
            <a:r>
              <a:rPr lang="da-DK" sz="1650"/>
              <a:t>Minimalt invasiv klapsubstitution</a:t>
            </a:r>
            <a:endParaRPr lang="da-DK" sz="1650"/>
          </a:p>
          <a:p>
            <a:pPr lvl="2">
              <a:lnSpc>
                <a:spcPct val="150000"/>
              </a:lnSpc>
              <a:defRPr/>
            </a:pPr>
            <a:r>
              <a:rPr lang="da-DK" sz="1650"/>
              <a:t>Indgang via a. </a:t>
            </a:r>
            <a:r>
              <a:rPr lang="da-DK" sz="1650"/>
              <a:t>femoralis</a:t>
            </a:r>
            <a:r>
              <a:rPr lang="da-DK" sz="1650"/>
              <a:t> eller via </a:t>
            </a:r>
            <a:r>
              <a:rPr lang="da-DK" sz="1650"/>
              <a:t>apex</a:t>
            </a:r>
            <a:r>
              <a:rPr lang="da-DK" sz="1650"/>
              <a:t> af hjertet</a:t>
            </a:r>
            <a:endParaRPr lang="da-DK" sz="1650"/>
          </a:p>
          <a:p>
            <a:pPr lvl="2">
              <a:lnSpc>
                <a:spcPct val="150000"/>
              </a:lnSpc>
              <a:defRPr/>
            </a:pPr>
            <a:endParaRPr lang="da-DK"/>
          </a:p>
        </p:txBody>
      </p:sp>
      <p:pic>
        <p:nvPicPr>
          <p:cNvPr id="663257654" name="Picture 4"/>
          <p:cNvPicPr>
            <a:picLocks noChangeAspect="1"/>
          </p:cNvPicPr>
          <p:nvPr/>
        </p:nvPicPr>
        <p:blipFill>
          <a:blip r:embed="rId3"/>
          <a:stretch/>
        </p:blipFill>
        <p:spPr bwMode="auto">
          <a:xfrm>
            <a:off x="7245350" y="1635760"/>
            <a:ext cx="3443605" cy="456438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7160743" name="Title 1"/>
          <p:cNvSpPr>
            <a:spLocks noGrp="1"/>
          </p:cNvSpPr>
          <p:nvPr>
            <p:ph type="title"/>
          </p:nvPr>
        </p:nvSpPr>
        <p:spPr bwMode="auto"/>
        <p:txBody>
          <a:bodyPr/>
          <a:p>
            <a:pPr>
              <a:defRPr/>
            </a:pPr>
            <a:r>
              <a:rPr lang="en-US"/>
              <a:t>Forskelle på klapper</a:t>
            </a:r>
            <a:endParaRPr lang="en-US"/>
          </a:p>
        </p:txBody>
      </p:sp>
      <p:graphicFrame>
        <p:nvGraphicFramePr>
          <p:cNvPr id="293455956" name="Content Placeholder 3"/>
          <p:cNvGraphicFramePr>
            <a:graphicFrameLocks xmlns:a="http://schemas.openxmlformats.org/drawingml/2006/main"/>
          </p:cNvGraphicFramePr>
          <p:nvPr>
            <p:ph idx="1"/>
          </p:nvPr>
        </p:nvGraphicFramePr>
        <p:xfrm>
          <a:off x="838200" y="2485390"/>
          <a:ext cx="10515600" cy="2286000"/>
        </p:xfrm>
        <a:graphic>
          <a:graphicData uri="http://schemas.openxmlformats.org/drawingml/2006/table">
            <a:tbl>
              <a:tblPr firstRow="1" firstCol="0" lastRow="0" lastCol="0" bandRow="1" bandCol="0">
                <a:tableStyleId>{5C22544A-7EE6-4342-B048-85BDC9FD1C3A}</a:tableStyleId>
              </a:tblPr>
              <a:tblGrid>
                <a:gridCol w="2628900"/>
                <a:gridCol w="2628900"/>
                <a:gridCol w="2628900"/>
                <a:gridCol w="2628900"/>
              </a:tblGrid>
              <a:tr h="381000">
                <a:tc>
                  <a:txBody>
                    <a:bodyPr/>
                    <a:p>
                      <a:pPr>
                        <a:buNone/>
                        <a:defRPr/>
                      </a:pPr>
                      <a:r>
                        <a:rPr lang="en-US"/>
                        <a:t>Parameter</a:t>
                      </a:r>
                      <a:endParaRPr lang="en-US"/>
                    </a:p>
                  </a:txBody>
                  <a:tcPr/>
                </a:tc>
                <a:tc>
                  <a:txBody>
                    <a:bodyPr/>
                    <a:p>
                      <a:pPr>
                        <a:buNone/>
                        <a:defRPr/>
                      </a:pPr>
                      <a:r>
                        <a:rPr lang="en-US"/>
                        <a:t>TAVI</a:t>
                      </a:r>
                      <a:endParaRPr lang="en-US"/>
                    </a:p>
                  </a:txBody>
                  <a:tcPr/>
                </a:tc>
                <a:tc>
                  <a:txBody>
                    <a:bodyPr/>
                    <a:p>
                      <a:pPr>
                        <a:buNone/>
                        <a:defRPr/>
                      </a:pPr>
                      <a:r>
                        <a:rPr lang="en-US"/>
                        <a:t>Mekanisk klap</a:t>
                      </a:r>
                      <a:endParaRPr lang="en-US"/>
                    </a:p>
                  </a:txBody>
                  <a:tcPr/>
                </a:tc>
                <a:tc>
                  <a:txBody>
                    <a:bodyPr/>
                    <a:p>
                      <a:pPr>
                        <a:buNone/>
                        <a:defRPr/>
                      </a:pPr>
                      <a:r>
                        <a:rPr lang="en-US"/>
                        <a:t>Biologisk klap</a:t>
                      </a:r>
                      <a:endParaRPr lang="en-US"/>
                    </a:p>
                  </a:txBody>
                  <a:tcPr/>
                </a:tc>
              </a:tr>
              <a:tr h="381000">
                <a:tc>
                  <a:txBody>
                    <a:bodyPr/>
                    <a:p>
                      <a:pPr>
                        <a:buNone/>
                        <a:defRPr/>
                      </a:pPr>
                      <a:r>
                        <a:rPr lang="en-US"/>
                        <a:t>Invasivitet</a:t>
                      </a:r>
                      <a:endParaRPr lang="en-US"/>
                    </a:p>
                  </a:txBody>
                  <a:tcPr/>
                </a:tc>
                <a:tc>
                  <a:txBody>
                    <a:bodyPr/>
                    <a:p>
                      <a:pPr>
                        <a:buNone/>
                        <a:defRPr/>
                      </a:pPr>
                      <a:r>
                        <a:rPr lang="en-US"/>
                        <a:t>Minimalt invasiv</a:t>
                      </a:r>
                      <a:endParaRPr lang="en-US"/>
                    </a:p>
                  </a:txBody>
                  <a:tcPr/>
                </a:tc>
                <a:tc>
                  <a:txBody>
                    <a:bodyPr/>
                    <a:p>
                      <a:pPr>
                        <a:buNone/>
                        <a:defRPr/>
                      </a:pPr>
                      <a:r>
                        <a:rPr lang="en-US"/>
                        <a:t>Åben kirurgi</a:t>
                      </a:r>
                      <a:endParaRPr lang="en-US"/>
                    </a:p>
                  </a:txBody>
                  <a:tcPr/>
                </a:tc>
                <a:tc>
                  <a:txBody>
                    <a:bodyPr/>
                    <a:p>
                      <a:pPr>
                        <a:buNone/>
                        <a:defRPr/>
                      </a:pPr>
                      <a:r>
                        <a:rPr lang="en-US"/>
                        <a:t>Åben kirurgi/TAVI</a:t>
                      </a:r>
                      <a:endParaRPr lang="en-US"/>
                    </a:p>
                  </a:txBody>
                  <a:tcPr/>
                </a:tc>
              </a:tr>
              <a:tr h="381000">
                <a:tc>
                  <a:txBody>
                    <a:bodyPr/>
                    <a:p>
                      <a:pPr>
                        <a:buNone/>
                        <a:defRPr/>
                      </a:pPr>
                      <a:r>
                        <a:rPr lang="en-US"/>
                        <a:t>Holdbarhed</a:t>
                      </a:r>
                      <a:endParaRPr lang="en-US"/>
                    </a:p>
                  </a:txBody>
                  <a:tcPr/>
                </a:tc>
                <a:tc>
                  <a:txBody>
                    <a:bodyPr/>
                    <a:p>
                      <a:pPr>
                        <a:buNone/>
                        <a:defRPr/>
                      </a:pPr>
                      <a:r>
                        <a:rPr lang="en-US"/>
                        <a:t>10-15 år</a:t>
                      </a:r>
                      <a:endParaRPr lang="en-US"/>
                    </a:p>
                  </a:txBody>
                  <a:tcPr/>
                </a:tc>
                <a:tc>
                  <a:txBody>
                    <a:bodyPr/>
                    <a:p>
                      <a:pPr>
                        <a:buNone/>
                        <a:defRPr/>
                      </a:pPr>
                      <a:r>
                        <a:rPr lang="en-US"/>
                        <a:t>20-30+ år</a:t>
                      </a:r>
                      <a:endParaRPr lang="en-US"/>
                    </a:p>
                  </a:txBody>
                  <a:tcPr/>
                </a:tc>
                <a:tc>
                  <a:txBody>
                    <a:bodyPr/>
                    <a:p>
                      <a:pPr>
                        <a:buNone/>
                        <a:defRPr/>
                      </a:pPr>
                      <a:r>
                        <a:rPr lang="en-US"/>
                        <a:t>10-15 år</a:t>
                      </a:r>
                      <a:endParaRPr lang="en-US"/>
                    </a:p>
                  </a:txBody>
                  <a:tcPr/>
                </a:tc>
              </a:tr>
              <a:tr h="381000">
                <a:tc>
                  <a:txBody>
                    <a:bodyPr/>
                    <a:p>
                      <a:pPr>
                        <a:buNone/>
                        <a:defRPr/>
                      </a:pPr>
                      <a:r>
                        <a:rPr lang="en-US"/>
                        <a:t>Antikoagulation</a:t>
                      </a:r>
                      <a:endParaRPr lang="en-US"/>
                    </a:p>
                  </a:txBody>
                  <a:tcPr/>
                </a:tc>
                <a:tc>
                  <a:txBody>
                    <a:bodyPr/>
                    <a:p>
                      <a:pPr>
                        <a:buNone/>
                        <a:defRPr/>
                      </a:pPr>
                      <a:r>
                        <a:rPr lang="en-US"/>
                        <a:t>Kun kortvarigt (3-6 mdr.)</a:t>
                      </a:r>
                      <a:endParaRPr lang="en-US"/>
                    </a:p>
                  </a:txBody>
                  <a:tcPr/>
                </a:tc>
                <a:tc>
                  <a:txBody>
                    <a:bodyPr/>
                    <a:p>
                      <a:pPr>
                        <a:buNone/>
                        <a:defRPr/>
                      </a:pPr>
                      <a:r>
                        <a:rPr lang="en-US"/>
                        <a:t>Livslang</a:t>
                      </a:r>
                      <a:endParaRPr lang="en-US"/>
                    </a:p>
                  </a:txBody>
                  <a:tcPr/>
                </a:tc>
                <a:tc>
                  <a:txBody>
                    <a:bodyPr/>
                    <a:p>
                      <a:pPr>
                        <a:buNone/>
                        <a:defRPr/>
                      </a:pPr>
                      <a:r>
                        <a:rPr lang="en-US"/>
                        <a:t>Kun kortvarigt (3-6 mdr.)</a:t>
                      </a:r>
                      <a:endParaRPr lang="en-US"/>
                    </a:p>
                  </a:txBody>
                  <a:tcPr/>
                </a:tc>
              </a:tr>
              <a:tr h="381000">
                <a:tc>
                  <a:txBody>
                    <a:bodyPr/>
                    <a:p>
                      <a:pPr>
                        <a:buNone/>
                        <a:defRPr/>
                      </a:pPr>
                      <a:r>
                        <a:rPr lang="en-US"/>
                        <a:t>Målgruppe</a:t>
                      </a:r>
                      <a:endParaRPr lang="en-US"/>
                    </a:p>
                  </a:txBody>
                  <a:tcPr/>
                </a:tc>
                <a:tc>
                  <a:txBody>
                    <a:bodyPr/>
                    <a:p>
                      <a:pPr>
                        <a:buNone/>
                        <a:defRPr/>
                      </a:pPr>
                      <a:r>
                        <a:rPr lang="en-US"/>
                        <a:t>Ældre/højrisiko</a:t>
                      </a:r>
                      <a:endParaRPr lang="en-US"/>
                    </a:p>
                  </a:txBody>
                  <a:tcPr/>
                </a:tc>
                <a:tc>
                  <a:txBody>
                    <a:bodyPr/>
                    <a:p>
                      <a:pPr>
                        <a:buNone/>
                        <a:defRPr/>
                      </a:pPr>
                      <a:r>
                        <a:rPr lang="en-US"/>
                        <a:t>Unge (&lt;50-60 år)</a:t>
                      </a:r>
                      <a:endParaRPr lang="en-US"/>
                    </a:p>
                  </a:txBody>
                  <a:tcPr/>
                </a:tc>
                <a:tc>
                  <a:txBody>
                    <a:bodyPr/>
                    <a:p>
                      <a:pPr>
                        <a:buNone/>
                        <a:defRPr/>
                      </a:pPr>
                      <a:r>
                        <a:rPr lang="en-US"/>
                        <a:t>Ældre (&gt;65 år)</a:t>
                      </a:r>
                      <a:endParaRPr lang="en-US"/>
                    </a:p>
                  </a:txBody>
                  <a:tcPr/>
                </a:tc>
              </a:tr>
              <a:tr h="381000">
                <a:tc>
                  <a:txBody>
                    <a:bodyPr/>
                    <a:p>
                      <a:pPr>
                        <a:buNone/>
                        <a:defRPr/>
                      </a:pPr>
                      <a:r>
                        <a:rPr lang="en-US"/>
                        <a:t>Risiko for reoperation</a:t>
                      </a:r>
                      <a:endParaRPr lang="en-US"/>
                    </a:p>
                  </a:txBody>
                  <a:tcPr/>
                </a:tc>
                <a:tc>
                  <a:txBody>
                    <a:bodyPr/>
                    <a:p>
                      <a:pPr>
                        <a:buNone/>
                        <a:defRPr/>
                      </a:pPr>
                      <a:r>
                        <a:rPr lang="en-US"/>
                        <a:t>Høj (efter 10-15 år)</a:t>
                      </a:r>
                      <a:endParaRPr lang="en-US"/>
                    </a:p>
                  </a:txBody>
                  <a:tcPr/>
                </a:tc>
                <a:tc>
                  <a:txBody>
                    <a:bodyPr/>
                    <a:p>
                      <a:pPr>
                        <a:buNone/>
                        <a:defRPr/>
                      </a:pPr>
                      <a:r>
                        <a:rPr lang="en-US"/>
                        <a:t>Meget lav</a:t>
                      </a:r>
                      <a:endParaRPr lang="en-US"/>
                    </a:p>
                  </a:txBody>
                  <a:tcPr/>
                </a:tc>
                <a:tc>
                  <a:txBody>
                    <a:bodyPr/>
                    <a:p>
                      <a:pPr>
                        <a:buNone/>
                        <a:defRPr/>
                      </a:pPr>
                      <a:r>
                        <a:rPr lang="en-US"/>
                        <a:t>Høj (efter 10-15 år)</a:t>
                      </a:r>
                      <a:endParaRPr lang="en-US"/>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104772582" name="Slide Background"/>
          <p:cNvSpPr>
            <a:spLocks noAdjustHandles="1" noChangeArrowheads="1" noChangeAspect="1" noChangeShapeType="1" noEditPoints="1" noGrp="1" noMove="1" noResize="1" noRot="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en-US"/>
          </a:p>
        </p:txBody>
      </p:sp>
      <p:sp>
        <p:nvSpPr>
          <p:cNvPr id="1610638189" name="Titel 1"/>
          <p:cNvSpPr>
            <a:spLocks noGrp="1"/>
          </p:cNvSpPr>
          <p:nvPr>
            <p:ph type="title"/>
          </p:nvPr>
        </p:nvSpPr>
        <p:spPr bwMode="auto">
          <a:xfrm>
            <a:off x="489585" y="235585"/>
            <a:ext cx="7357110" cy="1271905"/>
          </a:xfrm>
        </p:spPr>
        <p:txBody>
          <a:bodyPr anchor="ctr">
            <a:normAutofit/>
          </a:bodyPr>
          <a:lstStyle/>
          <a:p>
            <a:pPr>
              <a:defRPr/>
            </a:pPr>
            <a:r>
              <a:rPr lang="da-DK" sz="4900"/>
              <a:t>Mitralinsufficiens</a:t>
            </a:r>
            <a:r>
              <a:rPr lang="da-DK" sz="4000"/>
              <a:t> </a:t>
            </a:r>
            <a:endParaRPr lang="da-DK" sz="4000"/>
          </a:p>
        </p:txBody>
      </p:sp>
      <p:sp>
        <p:nvSpPr>
          <p:cNvPr id="501463902" name="Pladsholder til indhold 2"/>
          <p:cNvSpPr>
            <a:spLocks noGrp="1"/>
          </p:cNvSpPr>
          <p:nvPr>
            <p:ph idx="1"/>
          </p:nvPr>
        </p:nvSpPr>
        <p:spPr bwMode="auto">
          <a:xfrm>
            <a:off x="239196" y="1398162"/>
            <a:ext cx="4488291" cy="4934606"/>
          </a:xfrm>
        </p:spPr>
        <p:txBody>
          <a:bodyPr anchor="ctr">
            <a:normAutofit/>
          </a:bodyPr>
          <a:lstStyle/>
          <a:p>
            <a:pPr>
              <a:lnSpc>
                <a:spcPct val="100000"/>
              </a:lnSpc>
              <a:defRPr/>
            </a:pPr>
            <a:r>
              <a:rPr lang="da-DK" sz="1600">
                <a:solidFill>
                  <a:srgbClr val="FF0000"/>
                </a:solidFill>
              </a:rPr>
              <a:t>Utæt</a:t>
            </a:r>
            <a:r>
              <a:rPr lang="da-DK" sz="1600" b="1">
                <a:solidFill>
                  <a:srgbClr val="FF0000"/>
                </a:solidFill>
              </a:rPr>
              <a:t> </a:t>
            </a:r>
            <a:r>
              <a:rPr lang="da-DK" sz="1600">
                <a:solidFill>
                  <a:srgbClr val="FF0000"/>
                </a:solidFill>
              </a:rPr>
              <a:t>mitralklap</a:t>
            </a:r>
            <a:endParaRPr lang="da-DK" sz="1600">
              <a:solidFill>
                <a:srgbClr val="FF0000"/>
              </a:solidFill>
            </a:endParaRPr>
          </a:p>
          <a:p>
            <a:pPr>
              <a:lnSpc>
                <a:spcPct val="100000"/>
              </a:lnSpc>
              <a:defRPr/>
            </a:pPr>
            <a:r>
              <a:rPr lang="da-DK" sz="1600"/>
              <a:t>Giver både tryk- og volumenbelastning af VA og volumenbelastning af VV</a:t>
            </a:r>
            <a:endParaRPr lang="da-DK" sz="1600"/>
          </a:p>
          <a:p>
            <a:pPr>
              <a:lnSpc>
                <a:spcPct val="100000"/>
              </a:lnSpc>
              <a:defRPr/>
            </a:pPr>
            <a:r>
              <a:rPr lang="da-DK" sz="1600"/>
              <a:t>Næsthyppigste</a:t>
            </a:r>
            <a:r>
              <a:rPr lang="da-DK" sz="1600"/>
              <a:t> hjerteklaplidelse efter aortaklapstenose</a:t>
            </a:r>
            <a:endParaRPr lang="da-DK" sz="1600"/>
          </a:p>
          <a:p>
            <a:pPr>
              <a:lnSpc>
                <a:spcPct val="100000"/>
              </a:lnSpc>
              <a:defRPr/>
            </a:pPr>
            <a:r>
              <a:rPr lang="da-DK" sz="1600" b="1"/>
              <a:t>Årsager</a:t>
            </a:r>
            <a:endParaRPr lang="da-DK" sz="1600" b="1"/>
          </a:p>
          <a:p>
            <a:pPr lvl="1">
              <a:lnSpc>
                <a:spcPct val="100000"/>
              </a:lnSpc>
              <a:defRPr/>
            </a:pPr>
            <a:r>
              <a:rPr lang="da-DK" sz="1600"/>
              <a:t>AMI med </a:t>
            </a:r>
            <a:r>
              <a:rPr lang="da-DK" sz="1600"/>
              <a:t>papilærmuskelruptur</a:t>
            </a:r>
            <a:endParaRPr lang="da-DK" sz="1600"/>
          </a:p>
          <a:p>
            <a:pPr lvl="1">
              <a:lnSpc>
                <a:spcPct val="100000"/>
              </a:lnSpc>
              <a:defRPr/>
            </a:pPr>
            <a:r>
              <a:rPr lang="da-DK" sz="1600"/>
              <a:t>Hypertrofi af venstre ventrikel </a:t>
            </a:r>
            <a:endParaRPr lang="da-DK" sz="1600"/>
          </a:p>
          <a:p>
            <a:pPr lvl="1">
              <a:lnSpc>
                <a:spcPct val="100000"/>
              </a:lnSpc>
              <a:defRPr/>
            </a:pPr>
            <a:r>
              <a:rPr lang="da-DK" sz="1600"/>
              <a:t>Endokarditis</a:t>
            </a:r>
            <a:r>
              <a:rPr lang="da-DK" sz="1600"/>
              <a:t> </a:t>
            </a:r>
            <a:endParaRPr lang="da-DK" sz="1600"/>
          </a:p>
          <a:p>
            <a:pPr lvl="1">
              <a:lnSpc>
                <a:spcPct val="100000"/>
              </a:lnSpc>
              <a:defRPr/>
            </a:pPr>
            <a:r>
              <a:rPr lang="da-DK" sz="1600">
                <a:solidFill>
                  <a:srgbClr val="FF0000"/>
                </a:solidFill>
              </a:rPr>
              <a:t>På degenerativ basis</a:t>
            </a:r>
            <a:endParaRPr lang="da-DK" sz="1600">
              <a:solidFill>
                <a:srgbClr val="FF0000"/>
              </a:solidFill>
            </a:endParaRPr>
          </a:p>
          <a:p>
            <a:pPr>
              <a:lnSpc>
                <a:spcPct val="100000"/>
              </a:lnSpc>
              <a:defRPr/>
            </a:pPr>
            <a:r>
              <a:rPr lang="da-DK" sz="1600" b="1"/>
              <a:t>Inddeles i </a:t>
            </a:r>
            <a:endParaRPr lang="da-DK" sz="1600" b="1"/>
          </a:p>
          <a:p>
            <a:pPr lvl="1">
              <a:lnSpc>
                <a:spcPct val="100000"/>
              </a:lnSpc>
              <a:defRPr/>
            </a:pPr>
            <a:r>
              <a:rPr lang="da-DK" sz="1600"/>
              <a:t>Primær = selve klappen er strukturelt forandret</a:t>
            </a:r>
            <a:endParaRPr lang="da-DK" sz="1600"/>
          </a:p>
          <a:p>
            <a:pPr lvl="1">
              <a:lnSpc>
                <a:spcPct val="100000"/>
              </a:lnSpc>
              <a:defRPr/>
            </a:pPr>
            <a:r>
              <a:rPr lang="da-DK" sz="1600"/>
              <a:t>Sekundær = ændringer i omkringliggende væv</a:t>
            </a:r>
            <a:endParaRPr lang="da-DK" sz="1600"/>
          </a:p>
          <a:p>
            <a:pPr>
              <a:defRPr/>
            </a:pPr>
            <a:endParaRPr lang="da-DK" sz="1300"/>
          </a:p>
        </p:txBody>
      </p:sp>
      <p:pic>
        <p:nvPicPr>
          <p:cNvPr id="1736271131" name="Billede 3"/>
          <p:cNvPicPr>
            <a:picLocks noChangeAspect="1"/>
          </p:cNvPicPr>
          <p:nvPr/>
        </p:nvPicPr>
        <p:blipFill>
          <a:blip r:embed="rId3"/>
          <a:srcRect l="4618" t="3454" r="3325" b="8557"/>
          <a:stretch/>
        </p:blipFill>
        <p:spPr bwMode="auto">
          <a:xfrm>
            <a:off x="4982845" y="2005330"/>
            <a:ext cx="7172960" cy="2794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46390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46390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46390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146390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146390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146390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146390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146390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146390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146390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70357564" name="Titel 1"/>
          <p:cNvSpPr>
            <a:spLocks noGrp="1"/>
          </p:cNvSpPr>
          <p:nvPr>
            <p:ph type="title"/>
          </p:nvPr>
        </p:nvSpPr>
        <p:spPr bwMode="auto"/>
        <p:txBody>
          <a:bodyPr/>
          <a:lstStyle/>
          <a:p>
            <a:pPr>
              <a:defRPr/>
            </a:pPr>
            <a:r>
              <a:rPr lang="da-DK"/>
              <a:t>Mitralinsufficiens</a:t>
            </a:r>
            <a:endParaRPr lang="da-DK"/>
          </a:p>
        </p:txBody>
      </p:sp>
      <p:sp>
        <p:nvSpPr>
          <p:cNvPr id="334951932" name="Pladsholder til indhold 2"/>
          <p:cNvSpPr>
            <a:spLocks noGrp="1"/>
          </p:cNvSpPr>
          <p:nvPr>
            <p:ph idx="1"/>
          </p:nvPr>
        </p:nvSpPr>
        <p:spPr bwMode="auto"/>
        <p:txBody>
          <a:bodyPr>
            <a:normAutofit fontScale="72500" lnSpcReduction="20000"/>
          </a:bodyPr>
          <a:lstStyle/>
          <a:p>
            <a:pPr>
              <a:lnSpc>
                <a:spcPct val="150000"/>
              </a:lnSpc>
              <a:defRPr/>
            </a:pPr>
            <a:r>
              <a:rPr lang="da-DK" sz="3200" b="1"/>
              <a:t>Symptomer </a:t>
            </a:r>
            <a:endParaRPr lang="da-DK" sz="3200" b="1"/>
          </a:p>
          <a:p>
            <a:pPr lvl="1">
              <a:lnSpc>
                <a:spcPct val="150000"/>
              </a:lnSpc>
              <a:defRPr/>
            </a:pPr>
            <a:r>
              <a:rPr lang="da-DK" sz="2600"/>
              <a:t>Afhænger af sværhedsgrad og eventuel tilgrundliggende lidelse</a:t>
            </a:r>
            <a:endParaRPr lang="da-DK" sz="2600"/>
          </a:p>
          <a:p>
            <a:pPr lvl="1">
              <a:lnSpc>
                <a:spcPct val="150000"/>
              </a:lnSpc>
              <a:defRPr/>
            </a:pPr>
            <a:r>
              <a:rPr lang="da-DK" sz="2600">
                <a:solidFill>
                  <a:srgbClr val="FF0000"/>
                </a:solidFill>
              </a:rPr>
              <a:t>Oftest symptomer på hjertesvigt med åndenød og ødemer</a:t>
            </a:r>
            <a:endParaRPr lang="da-DK" sz="2600">
              <a:solidFill>
                <a:srgbClr val="FF0000"/>
              </a:solidFill>
            </a:endParaRPr>
          </a:p>
          <a:p>
            <a:pPr lvl="2">
              <a:lnSpc>
                <a:spcPct val="150000"/>
              </a:lnSpc>
              <a:defRPr/>
            </a:pPr>
            <a:r>
              <a:rPr lang="en-US" sz="2150">
                <a:solidFill>
                  <a:srgbClr val="FF0000"/>
                </a:solidFill>
              </a:rPr>
              <a:t>Specielt ved belastning og liggende stilling.</a:t>
            </a:r>
            <a:endParaRPr lang="da-DK" sz="2150">
              <a:solidFill>
                <a:srgbClr val="FF0000"/>
              </a:solidFill>
            </a:endParaRPr>
          </a:p>
          <a:p>
            <a:pPr lvl="1">
              <a:lnSpc>
                <a:spcPct val="150000"/>
              </a:lnSpc>
              <a:defRPr/>
            </a:pPr>
            <a:r>
              <a:rPr lang="da-DK" sz="2600"/>
              <a:t>Brystsmerter og </a:t>
            </a:r>
            <a:r>
              <a:rPr lang="da-DK" sz="2600"/>
              <a:t>arytmier</a:t>
            </a:r>
            <a:r>
              <a:rPr lang="en-US" sz="2600"/>
              <a:t> (AFLI)</a:t>
            </a:r>
            <a:r>
              <a:rPr lang="da-DK" sz="2600"/>
              <a:t> kan forekomme</a:t>
            </a:r>
            <a:endParaRPr lang="da-DK" sz="2600"/>
          </a:p>
          <a:p>
            <a:pPr>
              <a:lnSpc>
                <a:spcPct val="150000"/>
              </a:lnSpc>
              <a:defRPr/>
            </a:pPr>
            <a:r>
              <a:rPr lang="da-DK" sz="3200" b="1"/>
              <a:t>Diagnose </a:t>
            </a:r>
            <a:endParaRPr lang="da-DK" sz="3200" b="1"/>
          </a:p>
          <a:p>
            <a:pPr lvl="1">
              <a:lnSpc>
                <a:spcPct val="150000"/>
              </a:lnSpc>
              <a:defRPr/>
            </a:pPr>
            <a:r>
              <a:rPr lang="da-DK" sz="2600">
                <a:solidFill>
                  <a:srgbClr val="FF0000"/>
                </a:solidFill>
              </a:rPr>
              <a:t>Ekkokardiografi</a:t>
            </a:r>
            <a:endParaRPr lang="da-DK" sz="2600">
              <a:solidFill>
                <a:srgbClr val="FF0000"/>
              </a:solidFill>
            </a:endParaRPr>
          </a:p>
          <a:p>
            <a:pPr marL="0" indent="0">
              <a:lnSpc>
                <a:spcPct val="150000"/>
              </a:lnSpc>
              <a:buNone/>
              <a:defRPr/>
            </a:pPr>
            <a:r>
              <a:rPr lang="da-DK" sz="3200" b="1">
                <a:solidFill>
                  <a:srgbClr val="FF0000"/>
                </a:solidFill>
              </a:rPr>
              <a:t>Behandling =</a:t>
            </a:r>
            <a:r>
              <a:rPr lang="da-DK" sz="3200">
                <a:solidFill>
                  <a:srgbClr val="FF0000"/>
                </a:solidFill>
              </a:rPr>
              <a:t> åben operation hvis muligt</a:t>
            </a:r>
            <a:endParaRPr lang="da-DK" sz="3200">
              <a:solidFill>
                <a:srgbClr val="FF0000"/>
              </a:solidFill>
            </a:endParaRPr>
          </a:p>
          <a:p>
            <a:pPr lvl="1">
              <a:lnSpc>
                <a:spcPct val="150000"/>
              </a:lnSpc>
              <a:defRPr/>
            </a:pPr>
            <a:r>
              <a:rPr lang="da-DK" sz="2600"/>
              <a:t>Hjertesvigtsymptomer behandles efter de kendte principper</a:t>
            </a:r>
            <a:endParaRPr lang="da-DK" sz="2600"/>
          </a:p>
          <a:p>
            <a:pP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9519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49519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49519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495193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495193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495193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495193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495193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495193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2045779355" name="Title 1"/>
          <p:cNvSpPr>
            <a:spLocks noGrp="1"/>
          </p:cNvSpPr>
          <p:nvPr>
            <p:ph type="title"/>
          </p:nvPr>
        </p:nvSpPr>
        <p:spPr bwMode="auto"/>
        <p:txBody>
          <a:bodyPr/>
          <a:p>
            <a:pPr>
              <a:defRPr/>
            </a:pPr>
            <a:endParaRPr lang="en-US"/>
          </a:p>
        </p:txBody>
      </p:sp>
      <p:sp>
        <p:nvSpPr>
          <p:cNvPr id="1154824560" name="Content Placeholder 2"/>
          <p:cNvSpPr>
            <a:spLocks noGrp="1"/>
          </p:cNvSpPr>
          <p:nvPr>
            <p:ph idx="1"/>
          </p:nvPr>
        </p:nvSpPr>
        <p:spPr bwMode="auto"/>
        <p:txBody>
          <a:bodyPr/>
          <a:p>
            <a:pPr>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952121351" name="Rectangle 10"/>
          <p:cNvSpPr>
            <a:spLocks noAdjustHandles="1" noChangeArrowheads="1" noChangeAspect="1" noChangeShapeType="1" noEditPoints="1" noGrp="1" noMove="1" noResize="1" noRot="1" noTextEdit="1"/>
          </p:cNvSpPr>
          <p:nvPr/>
        </p:nvSpPr>
        <p:spPr bwMode="auto">
          <a:xfrm>
            <a:off x="6781800" y="2058839"/>
            <a:ext cx="5410198" cy="4799162"/>
          </a:xfrm>
          <a:prstGeom prst="rect">
            <a:avLst/>
          </a:prstGeom>
          <a:solidFill>
            <a:srgbClr val="FFFFFF"/>
          </a:solidFill>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582838509" name="Titel 1"/>
          <p:cNvSpPr>
            <a:spLocks noGrp="1"/>
          </p:cNvSpPr>
          <p:nvPr>
            <p:ph type="title"/>
          </p:nvPr>
        </p:nvSpPr>
        <p:spPr bwMode="auto">
          <a:xfrm>
            <a:off x="337621" y="259984"/>
            <a:ext cx="10453450" cy="1350818"/>
          </a:xfrm>
        </p:spPr>
        <p:txBody>
          <a:bodyPr>
            <a:normAutofit/>
          </a:bodyPr>
          <a:lstStyle/>
          <a:p>
            <a:pPr>
              <a:defRPr/>
            </a:pPr>
            <a:r>
              <a:rPr lang="da-DK"/>
              <a:t>Endokarditis</a:t>
            </a:r>
            <a:r>
              <a:rPr lang="da-DK"/>
              <a:t> </a:t>
            </a:r>
            <a:endParaRPr lang="da-DK"/>
          </a:p>
        </p:txBody>
      </p:sp>
      <p:sp>
        <p:nvSpPr>
          <p:cNvPr id="844676602" name="Pladsholder til indhold 2"/>
          <p:cNvSpPr>
            <a:spLocks noGrp="1"/>
          </p:cNvSpPr>
          <p:nvPr>
            <p:ph idx="1"/>
          </p:nvPr>
        </p:nvSpPr>
        <p:spPr bwMode="auto">
          <a:xfrm>
            <a:off x="260786" y="1545161"/>
            <a:ext cx="6019997" cy="4799162"/>
          </a:xfrm>
        </p:spPr>
        <p:txBody>
          <a:bodyPr anchor="ctr">
            <a:normAutofit/>
          </a:bodyPr>
          <a:lstStyle/>
          <a:p>
            <a:pPr>
              <a:defRPr/>
            </a:pPr>
            <a:r>
              <a:rPr lang="da-DK" sz="1600">
                <a:solidFill>
                  <a:srgbClr val="FF0000"/>
                </a:solidFill>
              </a:rPr>
              <a:t>Infektion i en hjerteklap</a:t>
            </a:r>
            <a:endParaRPr lang="da-DK" sz="1600">
              <a:solidFill>
                <a:srgbClr val="FF0000"/>
              </a:solidFill>
            </a:endParaRPr>
          </a:p>
          <a:p>
            <a:pPr>
              <a:defRPr/>
            </a:pPr>
            <a:r>
              <a:rPr lang="da-DK" sz="1600">
                <a:solidFill>
                  <a:srgbClr val="FF0000"/>
                </a:solidFill>
              </a:rPr>
              <a:t>Kan medføre klapdestruktion </a:t>
            </a:r>
            <a:r>
              <a:rPr lang="da-DK" sz="1600"/>
              <a:t>og septiske </a:t>
            </a:r>
            <a:r>
              <a:rPr lang="da-DK" sz="1600"/>
              <a:t>embolier</a:t>
            </a:r>
            <a:r>
              <a:rPr lang="da-DK" sz="1600"/>
              <a:t> </a:t>
            </a:r>
            <a:endParaRPr lang="da-DK" sz="1600"/>
          </a:p>
          <a:p>
            <a:pPr>
              <a:defRPr/>
            </a:pPr>
            <a:r>
              <a:rPr lang="da-DK" sz="1600"/>
              <a:t>Incidensen er stigende i Danmark</a:t>
            </a:r>
            <a:endParaRPr lang="da-DK" sz="1600"/>
          </a:p>
          <a:p>
            <a:pPr>
              <a:defRPr/>
            </a:pPr>
            <a:r>
              <a:rPr lang="da-DK" sz="1600" b="1"/>
              <a:t>Disponerende faktorer</a:t>
            </a:r>
            <a:endParaRPr lang="da-DK" sz="1600" b="1"/>
          </a:p>
          <a:p>
            <a:pPr lvl="1">
              <a:defRPr/>
            </a:pPr>
            <a:r>
              <a:rPr lang="da-DK" sz="1600"/>
              <a:t>Høj alder</a:t>
            </a:r>
            <a:endParaRPr lang="da-DK" sz="1600"/>
          </a:p>
          <a:p>
            <a:pPr lvl="1">
              <a:defRPr/>
            </a:pPr>
            <a:r>
              <a:rPr lang="da-DK" sz="1600"/>
              <a:t>Hjerteklapfejl</a:t>
            </a:r>
            <a:endParaRPr lang="da-DK" sz="1600"/>
          </a:p>
          <a:p>
            <a:pPr lvl="1">
              <a:defRPr/>
            </a:pPr>
            <a:r>
              <a:rPr lang="da-DK" sz="1600" b="1">
                <a:solidFill>
                  <a:srgbClr val="FF0000"/>
                </a:solidFill>
              </a:rPr>
              <a:t>Klapproteser</a:t>
            </a:r>
            <a:endParaRPr lang="da-DK" sz="1600" b="1">
              <a:solidFill>
                <a:srgbClr val="FF0000"/>
              </a:solidFill>
            </a:endParaRPr>
          </a:p>
          <a:p>
            <a:pPr lvl="1">
              <a:defRPr/>
            </a:pPr>
            <a:r>
              <a:rPr lang="da-DK" sz="1600"/>
              <a:t>Diabetes </a:t>
            </a:r>
            <a:endParaRPr lang="da-DK" sz="1600"/>
          </a:p>
          <a:p>
            <a:pPr lvl="1">
              <a:defRPr/>
            </a:pPr>
            <a:r>
              <a:rPr lang="da-DK" sz="1600" b="1">
                <a:solidFill>
                  <a:srgbClr val="FF0000"/>
                </a:solidFill>
              </a:rPr>
              <a:t>i.v</a:t>
            </a:r>
            <a:r>
              <a:rPr lang="da-DK" sz="1600" b="1">
                <a:solidFill>
                  <a:srgbClr val="FF0000"/>
                </a:solidFill>
              </a:rPr>
              <a:t>. misbrug </a:t>
            </a:r>
            <a:endParaRPr lang="da-DK" sz="1600" b="1">
              <a:solidFill>
                <a:srgbClr val="FF0000"/>
              </a:solidFill>
            </a:endParaRPr>
          </a:p>
          <a:p>
            <a:pPr lvl="1">
              <a:defRPr/>
            </a:pPr>
            <a:r>
              <a:rPr lang="da-DK" sz="1600" b="1">
                <a:solidFill>
                  <a:srgbClr val="FF0000"/>
                </a:solidFill>
              </a:rPr>
              <a:t>Dårlig tandstatus! </a:t>
            </a:r>
            <a:endParaRPr lang="da-DK" sz="1600" b="1">
              <a:solidFill>
                <a:srgbClr val="FF0000"/>
              </a:solidFill>
            </a:endParaRPr>
          </a:p>
          <a:p>
            <a:pPr>
              <a:defRPr/>
            </a:pPr>
            <a:r>
              <a:rPr lang="da-DK" sz="1600" b="1"/>
              <a:t>Årsag</a:t>
            </a:r>
            <a:endParaRPr lang="da-DK" sz="1600" b="1"/>
          </a:p>
          <a:p>
            <a:pPr lvl="1">
              <a:defRPr/>
            </a:pPr>
            <a:r>
              <a:rPr lang="da-DK" sz="1200"/>
              <a:t>Infektiøst agens, som er kommet ind i kroppen og ikke er blevet behandlet i tide</a:t>
            </a:r>
            <a:endParaRPr lang="da-DK" sz="1200"/>
          </a:p>
          <a:p>
            <a:pPr>
              <a:defRPr/>
            </a:pPr>
            <a:r>
              <a:rPr lang="da-DK" sz="1600">
                <a:solidFill>
                  <a:srgbClr val="FF0000"/>
                </a:solidFill>
              </a:rPr>
              <a:t>Alle fremmedlegemer øger risikoen for </a:t>
            </a:r>
            <a:r>
              <a:rPr lang="da-DK" sz="1600">
                <a:solidFill>
                  <a:srgbClr val="FF0000"/>
                </a:solidFill>
              </a:rPr>
              <a:t>bakteriæmi</a:t>
            </a:r>
            <a:r>
              <a:rPr lang="da-DK" sz="1600">
                <a:solidFill>
                  <a:srgbClr val="FF0000"/>
                </a:solidFill>
              </a:rPr>
              <a:t> og dermed </a:t>
            </a:r>
            <a:r>
              <a:rPr lang="da-DK" sz="1600">
                <a:solidFill>
                  <a:srgbClr val="FF0000"/>
                </a:solidFill>
              </a:rPr>
              <a:t>endokarditis</a:t>
            </a:r>
            <a:endParaRPr lang="da-DK" sz="1600">
              <a:solidFill>
                <a:srgbClr val="FF0000"/>
              </a:solidFill>
            </a:endParaRPr>
          </a:p>
          <a:p>
            <a:pPr>
              <a:defRPr/>
            </a:pPr>
            <a:endParaRPr lang="da-DK" sz="1100"/>
          </a:p>
        </p:txBody>
      </p:sp>
      <p:pic>
        <p:nvPicPr>
          <p:cNvPr id="865205372" name="Billede 3"/>
          <p:cNvPicPr>
            <a:picLocks noChangeAspect="1"/>
          </p:cNvPicPr>
          <p:nvPr/>
        </p:nvPicPr>
        <p:blipFill>
          <a:blip r:embed="rId3"/>
          <a:stretch/>
        </p:blipFill>
        <p:spPr bwMode="auto">
          <a:xfrm>
            <a:off x="6470692" y="1871059"/>
            <a:ext cx="5075433" cy="357817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5205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467660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467660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4467660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4467660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4467660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467660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467660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4467660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4467660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4467660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4467660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4467660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1971253157" name="Rectangle 10"/>
          <p:cNvSpPr>
            <a:spLocks noAdjustHandles="1" noChangeArrowheads="1" noChangeAspect="1" noChangeShapeType="1" noEditPoints="1" noGrp="1" noMove="1" noResize="1" noRot="1" noTextEdit="1"/>
          </p:cNvSpPr>
          <p:nvPr/>
        </p:nvSpPr>
        <p:spPr bwMode="auto">
          <a:xfrm>
            <a:off x="6553200" y="1797219"/>
            <a:ext cx="5410198" cy="4799162"/>
          </a:xfrm>
          <a:prstGeom prst="rect">
            <a:avLst/>
          </a:prstGeom>
          <a:solidFill>
            <a:srgbClr val="FFFFFF"/>
          </a:solidFill>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884845723" name="Titel 1"/>
          <p:cNvSpPr>
            <a:spLocks noGrp="1"/>
          </p:cNvSpPr>
          <p:nvPr>
            <p:ph type="title"/>
          </p:nvPr>
        </p:nvSpPr>
        <p:spPr bwMode="auto">
          <a:xfrm>
            <a:off x="457001" y="249825"/>
            <a:ext cx="10453450" cy="1350818"/>
          </a:xfrm>
        </p:spPr>
        <p:txBody>
          <a:bodyPr>
            <a:normAutofit/>
          </a:bodyPr>
          <a:lstStyle/>
          <a:p>
            <a:pPr>
              <a:defRPr/>
            </a:pPr>
            <a:r>
              <a:rPr lang="da-DK" sz="4000"/>
              <a:t>Endokarditis</a:t>
            </a:r>
            <a:endParaRPr lang="da-DK" sz="4000"/>
          </a:p>
        </p:txBody>
      </p:sp>
      <p:sp>
        <p:nvSpPr>
          <p:cNvPr id="1282459272" name="Pladsholder til indhold 2"/>
          <p:cNvSpPr>
            <a:spLocks noGrp="1"/>
          </p:cNvSpPr>
          <p:nvPr>
            <p:ph idx="1"/>
          </p:nvPr>
        </p:nvSpPr>
        <p:spPr bwMode="auto">
          <a:xfrm>
            <a:off x="457001" y="1740613"/>
            <a:ext cx="5936711" cy="4424336"/>
          </a:xfrm>
        </p:spPr>
        <p:txBody>
          <a:bodyPr anchor="ctr">
            <a:normAutofit/>
          </a:bodyPr>
          <a:lstStyle/>
          <a:p>
            <a:pPr marL="0" indent="0">
              <a:lnSpc>
                <a:spcPct val="110000"/>
              </a:lnSpc>
              <a:buNone/>
              <a:defRPr/>
            </a:pPr>
            <a:r>
              <a:rPr lang="da-DK" sz="1400" b="1"/>
              <a:t>Symptomer</a:t>
            </a:r>
            <a:endParaRPr lang="da-DK" sz="1400" b="1"/>
          </a:p>
          <a:p>
            <a:pPr>
              <a:lnSpc>
                <a:spcPct val="110000"/>
              </a:lnSpc>
              <a:defRPr/>
            </a:pPr>
            <a:r>
              <a:rPr lang="da-DK" sz="1400"/>
              <a:t>Typisk uspecifikke ( feber, almen utilpashed, træthed, nattesved, nedsat appetit, vægttab)</a:t>
            </a:r>
            <a:endParaRPr lang="da-DK" sz="1400"/>
          </a:p>
          <a:p>
            <a:pPr marL="0" indent="0">
              <a:lnSpc>
                <a:spcPct val="110000"/>
              </a:lnSpc>
              <a:buNone/>
              <a:defRPr/>
            </a:pPr>
            <a:r>
              <a:rPr lang="da-DK" sz="1400" b="1"/>
              <a:t>Diagnose</a:t>
            </a:r>
            <a:endParaRPr lang="da-DK" sz="1400" b="1"/>
          </a:p>
          <a:p>
            <a:pPr>
              <a:lnSpc>
                <a:spcPct val="110000"/>
              </a:lnSpc>
              <a:defRPr/>
            </a:pPr>
            <a:r>
              <a:rPr lang="da-DK" sz="1400">
                <a:solidFill>
                  <a:srgbClr val="FF0000"/>
                </a:solidFill>
              </a:rPr>
              <a:t>Ekkokardiografi </a:t>
            </a:r>
            <a:endParaRPr lang="da-DK" sz="1400">
              <a:solidFill>
                <a:srgbClr val="FF0000"/>
              </a:solidFill>
            </a:endParaRPr>
          </a:p>
          <a:p>
            <a:pPr>
              <a:lnSpc>
                <a:spcPct val="110000"/>
              </a:lnSpc>
              <a:defRPr/>
            </a:pPr>
            <a:r>
              <a:rPr lang="en-US" sz="1400">
                <a:solidFill>
                  <a:srgbClr val="FF0000"/>
                </a:solidFill>
              </a:rPr>
              <a:t>Bloddyrkning</a:t>
            </a:r>
            <a:endParaRPr lang="da-DK" sz="1400">
              <a:solidFill>
                <a:srgbClr val="FF0000"/>
              </a:solidFill>
            </a:endParaRPr>
          </a:p>
          <a:p>
            <a:pPr lvl="1">
              <a:lnSpc>
                <a:spcPct val="110000"/>
              </a:lnSpc>
              <a:defRPr/>
            </a:pPr>
            <a:r>
              <a:rPr lang="da-DK" sz="1200"/>
              <a:t>Fund af bakterier i blodet forekommer hos over 90%</a:t>
            </a:r>
            <a:endParaRPr lang="da-DK" sz="1200"/>
          </a:p>
          <a:p>
            <a:pPr marL="0" indent="0">
              <a:lnSpc>
                <a:spcPct val="110000"/>
              </a:lnSpc>
              <a:buNone/>
              <a:defRPr/>
            </a:pPr>
            <a:r>
              <a:rPr lang="da-DK" sz="1400" b="1"/>
              <a:t>Behandling</a:t>
            </a:r>
            <a:r>
              <a:rPr lang="da-DK" sz="1400"/>
              <a:t> </a:t>
            </a:r>
            <a:endParaRPr lang="da-DK" sz="1400"/>
          </a:p>
          <a:p>
            <a:pPr>
              <a:lnSpc>
                <a:spcPct val="110000"/>
              </a:lnSpc>
              <a:defRPr/>
            </a:pPr>
            <a:r>
              <a:rPr lang="da-DK" sz="1400">
                <a:solidFill>
                  <a:srgbClr val="FF0000"/>
                </a:solidFill>
              </a:rPr>
              <a:t>Sanering af primært fokus for infektionen </a:t>
            </a:r>
            <a:endParaRPr lang="da-DK" sz="1400">
              <a:solidFill>
                <a:srgbClr val="FF0000"/>
              </a:solidFill>
            </a:endParaRPr>
          </a:p>
          <a:p>
            <a:pPr lvl="1">
              <a:lnSpc>
                <a:spcPct val="110000"/>
              </a:lnSpc>
              <a:defRPr/>
            </a:pPr>
            <a:r>
              <a:rPr lang="en-US" sz="1200">
                <a:solidFill>
                  <a:schemeClr val="tx1"/>
                </a:solidFill>
              </a:rPr>
              <a:t>Fx udtrækning af tænder</a:t>
            </a:r>
            <a:endParaRPr lang="da-DK" sz="1200">
              <a:solidFill>
                <a:schemeClr val="tx1"/>
              </a:solidFill>
            </a:endParaRPr>
          </a:p>
          <a:p>
            <a:pPr>
              <a:lnSpc>
                <a:spcPct val="110000"/>
              </a:lnSpc>
              <a:defRPr/>
            </a:pPr>
            <a:r>
              <a:rPr lang="da-DK" sz="1400">
                <a:solidFill>
                  <a:srgbClr val="FF0000"/>
                </a:solidFill>
              </a:rPr>
              <a:t>Langvarig antibiotisk behandling </a:t>
            </a:r>
            <a:r>
              <a:rPr lang="da-DK" sz="1400"/>
              <a:t>(4-6 uger)</a:t>
            </a:r>
            <a:endParaRPr lang="da-DK" sz="1400"/>
          </a:p>
          <a:p>
            <a:pPr>
              <a:lnSpc>
                <a:spcPct val="110000"/>
              </a:lnSpc>
              <a:defRPr/>
            </a:pPr>
            <a:r>
              <a:rPr lang="da-DK" sz="1400">
                <a:solidFill>
                  <a:srgbClr val="FF0000"/>
                </a:solidFill>
              </a:rPr>
              <a:t>Evt. kirurgi </a:t>
            </a:r>
            <a:r>
              <a:rPr lang="da-DK" sz="1400"/>
              <a:t>hvis en klap gået til grunde eller er der særligt svær infektion</a:t>
            </a:r>
            <a:endParaRPr lang="da-DK" sz="1400"/>
          </a:p>
          <a:p>
            <a:pPr>
              <a:defRPr/>
            </a:pPr>
            <a:endParaRPr lang="da-DK" sz="800"/>
          </a:p>
        </p:txBody>
      </p:sp>
      <p:pic>
        <p:nvPicPr>
          <p:cNvPr id="210835887" name="Billede 3"/>
          <p:cNvPicPr>
            <a:picLocks noChangeAspect="1"/>
          </p:cNvPicPr>
          <p:nvPr/>
        </p:nvPicPr>
        <p:blipFill>
          <a:blip r:embed="rId3"/>
          <a:stretch/>
        </p:blipFill>
        <p:spPr bwMode="auto">
          <a:xfrm>
            <a:off x="6863145" y="2229619"/>
            <a:ext cx="4790308" cy="3233457"/>
          </a:xfrm>
          <a:prstGeom prst="rect">
            <a:avLst/>
          </a:prstGeom>
        </p:spPr>
      </p:pic>
      <p:sp>
        <p:nvSpPr>
          <p:cNvPr id="1760860361" name="Tekstfelt 4"/>
          <p:cNvSpPr txBox="1"/>
          <p:nvPr/>
        </p:nvSpPr>
        <p:spPr bwMode="auto">
          <a:xfrm>
            <a:off x="6863145" y="5425828"/>
            <a:ext cx="4790308" cy="1162113"/>
          </a:xfrm>
          <a:prstGeom prst="rect">
            <a:avLst/>
          </a:prstGeom>
          <a:noFill/>
        </p:spPr>
        <p:txBody>
          <a:bodyPr wrap="square" rtlCol="0">
            <a:spAutoFit/>
          </a:bodyPr>
          <a:lstStyle/>
          <a:p>
            <a:pPr marL="0" indent="0">
              <a:lnSpc>
                <a:spcPct val="150000"/>
              </a:lnSpc>
              <a:buNone/>
              <a:defRPr/>
            </a:pPr>
            <a:r>
              <a:rPr lang="da-DK" sz="1600" b="1"/>
              <a:t>Ubehandlet </a:t>
            </a:r>
            <a:r>
              <a:rPr lang="da-DK" sz="1600"/>
              <a:t>er sygdommen dødelig i næsten alle tilfælde og selv med behandling er mortaliteten ganske betydelig</a:t>
            </a:r>
            <a:endParaRPr lang="da-DK" sz="16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2459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24592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24592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24592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24592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24592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824592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24592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24592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8245927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8245927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6086036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61506593" name="Pladsholder til indhold 2"/>
          <p:cNvSpPr>
            <a:spLocks noGrp="1"/>
          </p:cNvSpPr>
          <p:nvPr>
            <p:ph idx="1"/>
          </p:nvPr>
        </p:nvSpPr>
        <p:spPr bwMode="auto">
          <a:xfrm>
            <a:off x="396409" y="1825624"/>
            <a:ext cx="6271517" cy="4351338"/>
          </a:xfrm>
        </p:spPr>
        <p:txBody>
          <a:bodyPr>
            <a:normAutofit/>
          </a:bodyPr>
          <a:lstStyle/>
          <a:p>
            <a:pPr marL="0" indent="0">
              <a:buNone/>
              <a:defRPr/>
            </a:pPr>
            <a:r>
              <a:rPr lang="da-DK" sz="3200"/>
              <a:t>Spørgsmål til hjerteklapsygdomme?</a:t>
            </a:r>
            <a:endParaRPr lang="da-DK" sz="3200"/>
          </a:p>
          <a:p>
            <a:pPr marL="0" indent="0">
              <a:buNone/>
              <a:defRPr/>
            </a:pPr>
            <a:endParaRPr lang="da-DK" sz="3200"/>
          </a:p>
          <a:p>
            <a:pPr marL="0" indent="0">
              <a:buNone/>
              <a:defRPr/>
            </a:pPr>
            <a:endParaRPr lang="da-DK" sz="3200"/>
          </a:p>
          <a:p>
            <a:pPr marL="0" indent="0">
              <a:buNone/>
              <a:defRPr/>
            </a:pPr>
            <a:r>
              <a:rPr lang="da-DK" sz="3200"/>
              <a:t>…Så tager vi lige hurtigt </a:t>
            </a:r>
            <a:r>
              <a:rPr lang="da-DK" sz="3200"/>
              <a:t>perikardit</a:t>
            </a:r>
            <a:endParaRPr lang="da-DK" sz="3200"/>
          </a:p>
          <a:p>
            <a:pPr marL="0" indent="0">
              <a:buNone/>
              <a:defRPr/>
            </a:pPr>
            <a:endParaRPr lang="da-DK" sz="3200"/>
          </a:p>
          <a:p>
            <a:pPr marL="0" indent="0">
              <a:buNone/>
              <a:defRPr/>
            </a:pPr>
            <a:r>
              <a:rPr lang="da-DK" sz="3200"/>
              <a:t>Og hvis vi kan nå mere: Lidt om hjerterehabilitering… </a:t>
            </a:r>
            <a:endParaRPr lang="da-DK" sz="3200"/>
          </a:p>
        </p:txBody>
      </p:sp>
      <p:pic>
        <p:nvPicPr>
          <p:cNvPr id="798357040" name="Picture 2" descr="Spørgsmålstegn"/>
          <p:cNvPicPr>
            <a:picLocks noChangeAspect="1" noChangeArrowheads="1"/>
          </p:cNvPicPr>
          <p:nvPr/>
        </p:nvPicPr>
        <p:blipFill>
          <a:blip r:embed="rId3"/>
          <a:stretch/>
        </p:blipFill>
        <p:spPr bwMode="auto">
          <a:xfrm>
            <a:off x="6492949" y="1151768"/>
            <a:ext cx="5699051" cy="5699051"/>
          </a:xfrm>
          <a:prstGeom prst="rect">
            <a:avLst/>
          </a:prstGeom>
          <a:noFill/>
        </p:spPr>
      </p:pic>
      <p:pic>
        <p:nvPicPr>
          <p:cNvPr id="1020291500" name="Picture 2" descr="lni-medical-funny-Now-I-m-hungry-infection-of-heart-Is-lasagna-endocarditis"/>
          <p:cNvPicPr>
            <a:picLocks noChangeAspect="1" noChangeArrowheads="1"/>
          </p:cNvPicPr>
          <p:nvPr/>
        </p:nvPicPr>
        <p:blipFill>
          <a:blip r:embed="rId4"/>
          <a:stretch/>
        </p:blipFill>
        <p:spPr bwMode="auto">
          <a:xfrm>
            <a:off x="2667000" y="100013"/>
            <a:ext cx="6858000" cy="6657975"/>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150659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150659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0291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97586719" name="Titel 1"/>
          <p:cNvSpPr>
            <a:spLocks noGrp="1"/>
          </p:cNvSpPr>
          <p:nvPr>
            <p:ph type="title"/>
          </p:nvPr>
        </p:nvSpPr>
        <p:spPr bwMode="auto"/>
        <p:txBody>
          <a:bodyPr/>
          <a:lstStyle/>
          <a:p>
            <a:pPr>
              <a:defRPr/>
            </a:pPr>
            <a:r>
              <a:rPr lang="da-DK"/>
              <a:t>Perikarditis</a:t>
            </a:r>
            <a:endParaRPr lang="da-DK"/>
          </a:p>
        </p:txBody>
      </p:sp>
      <p:sp>
        <p:nvSpPr>
          <p:cNvPr id="373257668" name="Pladsholder til indhold 2"/>
          <p:cNvSpPr>
            <a:spLocks noGrp="1"/>
          </p:cNvSpPr>
          <p:nvPr>
            <p:ph idx="1"/>
          </p:nvPr>
        </p:nvSpPr>
        <p:spPr bwMode="auto"/>
        <p:txBody>
          <a:bodyPr/>
          <a:lstStyle/>
          <a:p>
            <a:pPr marL="0" indent="0">
              <a:buNone/>
              <a:defRPr/>
            </a:pPr>
            <a:r>
              <a:rPr lang="da-DK" sz="2400"/>
              <a:t>Lidt baggrund: </a:t>
            </a:r>
            <a:endParaRPr lang="da-DK" sz="2400"/>
          </a:p>
          <a:p>
            <a:pPr>
              <a:defRPr/>
            </a:pPr>
            <a:r>
              <a:rPr lang="da-DK" sz="2400"/>
              <a:t>Perikardiet</a:t>
            </a:r>
            <a:r>
              <a:rPr lang="da-DK" sz="2400" b="1"/>
              <a:t> </a:t>
            </a:r>
            <a:r>
              <a:rPr lang="da-DK" sz="2400"/>
              <a:t>er et </a:t>
            </a:r>
            <a:r>
              <a:rPr lang="da-DK" sz="2400"/>
              <a:t>ueftergiveligt</a:t>
            </a:r>
            <a:r>
              <a:rPr lang="da-DK" sz="2400"/>
              <a:t> hulrum på få mm beliggende omkring hjertet. </a:t>
            </a:r>
            <a:endParaRPr lang="da-DK" sz="2400"/>
          </a:p>
          <a:p>
            <a:pPr>
              <a:defRPr/>
            </a:pPr>
            <a:r>
              <a:rPr lang="da-DK" sz="2400"/>
              <a:t>Hvis </a:t>
            </a:r>
            <a:r>
              <a:rPr lang="da-DK" sz="2400"/>
              <a:t>perikardiet</a:t>
            </a:r>
            <a:r>
              <a:rPr lang="da-DK" sz="2400"/>
              <a:t> fyldes, vil hjertets størrelse skulle mindskes.</a:t>
            </a:r>
            <a:endParaRPr lang="da-DK" sz="2400"/>
          </a:p>
          <a:p>
            <a:pPr>
              <a:defRPr/>
            </a:pPr>
            <a:endParaRPr lang="da-DK"/>
          </a:p>
        </p:txBody>
      </p:sp>
      <p:pic>
        <p:nvPicPr>
          <p:cNvPr id="804697464" name="Billede 3"/>
          <p:cNvPicPr>
            <a:picLocks noChangeAspect="1"/>
          </p:cNvPicPr>
          <p:nvPr/>
        </p:nvPicPr>
        <p:blipFill>
          <a:blip r:embed="rId3"/>
          <a:stretch/>
        </p:blipFill>
        <p:spPr bwMode="auto">
          <a:xfrm>
            <a:off x="3215811" y="3429000"/>
            <a:ext cx="5396406" cy="322759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28127345" name="Titel 1"/>
          <p:cNvSpPr>
            <a:spLocks noGrp="1"/>
          </p:cNvSpPr>
          <p:nvPr>
            <p:ph type="title"/>
          </p:nvPr>
        </p:nvSpPr>
        <p:spPr bwMode="auto"/>
        <p:txBody>
          <a:bodyPr/>
          <a:lstStyle/>
          <a:p>
            <a:pPr>
              <a:defRPr/>
            </a:pPr>
            <a:r>
              <a:rPr lang="da-DK"/>
              <a:t>Perikarditis</a:t>
            </a:r>
            <a:r>
              <a:rPr lang="da-DK"/>
              <a:t> </a:t>
            </a:r>
            <a:endParaRPr lang="da-DK"/>
          </a:p>
        </p:txBody>
      </p:sp>
      <p:sp>
        <p:nvSpPr>
          <p:cNvPr id="1784727919" name="Pladsholder til indhold 2"/>
          <p:cNvSpPr>
            <a:spLocks noGrp="1"/>
          </p:cNvSpPr>
          <p:nvPr>
            <p:ph idx="1"/>
          </p:nvPr>
        </p:nvSpPr>
        <p:spPr bwMode="auto">
          <a:xfrm>
            <a:off x="838200" y="1825625"/>
            <a:ext cx="10515600" cy="4787826"/>
          </a:xfrm>
        </p:spPr>
        <p:txBody>
          <a:bodyPr>
            <a:normAutofit lnSpcReduction="10000"/>
          </a:bodyPr>
          <a:lstStyle/>
          <a:p>
            <a:pPr>
              <a:lnSpc>
                <a:spcPct val="100000"/>
              </a:lnSpc>
              <a:defRPr/>
            </a:pPr>
            <a:r>
              <a:rPr lang="da-DK" sz="1600" b="1"/>
              <a:t>Akut </a:t>
            </a:r>
            <a:r>
              <a:rPr lang="da-DK" sz="1600" b="1"/>
              <a:t>perikarditis</a:t>
            </a:r>
            <a:r>
              <a:rPr lang="da-DK" sz="1600"/>
              <a:t> </a:t>
            </a:r>
            <a:endParaRPr lang="da-DK" sz="1600"/>
          </a:p>
          <a:p>
            <a:pPr lvl="1">
              <a:lnSpc>
                <a:spcPct val="100000"/>
              </a:lnSpc>
              <a:defRPr/>
            </a:pPr>
            <a:r>
              <a:rPr lang="da-DK" sz="1400">
                <a:solidFill>
                  <a:srgbClr val="FF0000"/>
                </a:solidFill>
              </a:rPr>
              <a:t>Inflammatorisk tilstand i </a:t>
            </a:r>
            <a:r>
              <a:rPr lang="da-DK" sz="1400">
                <a:solidFill>
                  <a:srgbClr val="FF0000"/>
                </a:solidFill>
              </a:rPr>
              <a:t>perikardiet</a:t>
            </a:r>
            <a:endParaRPr lang="da-DK" sz="1400">
              <a:solidFill>
                <a:srgbClr val="FF0000"/>
              </a:solidFill>
            </a:endParaRPr>
          </a:p>
          <a:p>
            <a:pPr lvl="1">
              <a:lnSpc>
                <a:spcPct val="100000"/>
              </a:lnSpc>
              <a:defRPr/>
            </a:pPr>
            <a:r>
              <a:rPr lang="da-DK" sz="1400"/>
              <a:t>Der er cirka 200 tilfælde om året, men er nok underdiagnosticeret </a:t>
            </a:r>
            <a:endParaRPr lang="da-DK" sz="1400"/>
          </a:p>
          <a:p>
            <a:pPr lvl="1">
              <a:lnSpc>
                <a:spcPct val="100000"/>
              </a:lnSpc>
              <a:defRPr/>
            </a:pPr>
            <a:r>
              <a:rPr lang="da-DK" sz="1400">
                <a:solidFill>
                  <a:srgbClr val="FF0000"/>
                </a:solidFill>
              </a:rPr>
              <a:t>Hyppigst hos yngre mænd</a:t>
            </a:r>
            <a:endParaRPr lang="da-DK" sz="1400">
              <a:solidFill>
                <a:srgbClr val="FF0000"/>
              </a:solidFill>
            </a:endParaRPr>
          </a:p>
          <a:p>
            <a:pPr>
              <a:lnSpc>
                <a:spcPct val="100000"/>
              </a:lnSpc>
              <a:defRPr/>
            </a:pPr>
            <a:r>
              <a:rPr lang="da-DK" sz="1600" b="1"/>
              <a:t>Årsager</a:t>
            </a:r>
            <a:r>
              <a:rPr lang="da-DK" sz="1600"/>
              <a:t> </a:t>
            </a:r>
            <a:endParaRPr lang="da-DK" sz="1600"/>
          </a:p>
          <a:p>
            <a:pPr lvl="1">
              <a:lnSpc>
                <a:spcPct val="100000"/>
              </a:lnSpc>
              <a:defRPr/>
            </a:pPr>
            <a:r>
              <a:rPr lang="da-DK" sz="1400"/>
              <a:t>Typisk svær at finde</a:t>
            </a:r>
            <a:endParaRPr lang="da-DK" sz="1400"/>
          </a:p>
          <a:p>
            <a:pPr lvl="1">
              <a:lnSpc>
                <a:spcPct val="100000"/>
              </a:lnSpc>
              <a:defRPr/>
            </a:pPr>
            <a:r>
              <a:rPr lang="da-DK" sz="1400"/>
              <a:t>Kan skyldes virus, cancer, bakterier, autoimmun sygdom</a:t>
            </a:r>
            <a:endParaRPr lang="da-DK" sz="1400" b="1"/>
          </a:p>
          <a:p>
            <a:pPr>
              <a:lnSpc>
                <a:spcPct val="100000"/>
              </a:lnSpc>
              <a:defRPr/>
            </a:pPr>
            <a:r>
              <a:rPr lang="da-DK" sz="1600" b="1"/>
              <a:t>Symptomer</a:t>
            </a:r>
            <a:r>
              <a:rPr lang="da-DK" sz="1600"/>
              <a:t> </a:t>
            </a:r>
            <a:endParaRPr lang="da-DK" sz="1600"/>
          </a:p>
          <a:p>
            <a:pPr lvl="1">
              <a:lnSpc>
                <a:spcPct val="100000"/>
              </a:lnSpc>
              <a:defRPr/>
            </a:pPr>
            <a:r>
              <a:rPr lang="da-DK" sz="1400">
                <a:solidFill>
                  <a:srgbClr val="FF0000"/>
                </a:solidFill>
              </a:rPr>
              <a:t>Brystsmerter</a:t>
            </a:r>
            <a:r>
              <a:rPr lang="da-DK" sz="1400"/>
              <a:t>, som kan </a:t>
            </a:r>
            <a:r>
              <a:rPr lang="da-DK" sz="1400">
                <a:solidFill>
                  <a:srgbClr val="FF0000"/>
                </a:solidFill>
              </a:rPr>
              <a:t>forværres ved dyb inspiration og rygleje</a:t>
            </a:r>
            <a:endParaRPr lang="da-DK" sz="1400"/>
          </a:p>
          <a:p>
            <a:pPr lvl="1">
              <a:lnSpc>
                <a:spcPct val="100000"/>
              </a:lnSpc>
              <a:defRPr/>
            </a:pPr>
            <a:r>
              <a:rPr lang="da-DK" sz="1400"/>
              <a:t>Dyspnø kan forekomme</a:t>
            </a:r>
            <a:endParaRPr lang="da-DK" sz="1400"/>
          </a:p>
          <a:p>
            <a:pPr>
              <a:lnSpc>
                <a:spcPct val="100000"/>
              </a:lnSpc>
              <a:defRPr/>
            </a:pPr>
            <a:r>
              <a:rPr lang="da-DK" sz="1600" b="1"/>
              <a:t>Diagnose</a:t>
            </a:r>
            <a:endParaRPr lang="da-DK" sz="1600" b="1"/>
          </a:p>
          <a:p>
            <a:pPr lvl="1">
              <a:lnSpc>
                <a:spcPct val="100000"/>
              </a:lnSpc>
              <a:defRPr/>
            </a:pPr>
            <a:r>
              <a:rPr lang="da-DK" sz="1400">
                <a:solidFill>
                  <a:srgbClr val="FF0000"/>
                </a:solidFill>
              </a:rPr>
              <a:t>EKG</a:t>
            </a:r>
            <a:r>
              <a:rPr lang="da-DK" sz="1400" b="1"/>
              <a:t> </a:t>
            </a:r>
            <a:r>
              <a:rPr lang="da-DK" sz="1400"/>
              <a:t>med karakteristiske ”hængekøje”-forandringer </a:t>
            </a:r>
            <a:endParaRPr lang="da-DK" sz="1400"/>
          </a:p>
          <a:p>
            <a:pPr lvl="1">
              <a:lnSpc>
                <a:spcPct val="100000"/>
              </a:lnSpc>
              <a:defRPr/>
            </a:pPr>
            <a:r>
              <a:rPr lang="da-DK" sz="1400">
                <a:solidFill>
                  <a:srgbClr val="FF0000"/>
                </a:solidFill>
              </a:rPr>
              <a:t>Ekkokardiografi </a:t>
            </a:r>
            <a:endParaRPr lang="da-DK" sz="1400">
              <a:solidFill>
                <a:srgbClr val="FF0000"/>
              </a:solidFill>
            </a:endParaRPr>
          </a:p>
          <a:p>
            <a:pPr>
              <a:lnSpc>
                <a:spcPct val="100000"/>
              </a:lnSpc>
              <a:defRPr/>
            </a:pPr>
            <a:r>
              <a:rPr lang="da-DK" sz="1600" b="1"/>
              <a:t>Behandling </a:t>
            </a:r>
            <a:endParaRPr lang="da-DK" sz="1600" b="1"/>
          </a:p>
          <a:p>
            <a:pPr lvl="1">
              <a:lnSpc>
                <a:spcPct val="100000"/>
              </a:lnSpc>
              <a:defRPr/>
            </a:pPr>
            <a:r>
              <a:rPr lang="da-DK" sz="1400">
                <a:solidFill>
                  <a:srgbClr val="FF0000"/>
                </a:solidFill>
              </a:rPr>
              <a:t>NSAID</a:t>
            </a:r>
            <a:r>
              <a:rPr lang="da-DK" sz="1400"/>
              <a:t>, </a:t>
            </a:r>
            <a:r>
              <a:rPr lang="da-DK" sz="1400">
                <a:solidFill>
                  <a:srgbClr val="FF0000"/>
                </a:solidFill>
              </a:rPr>
              <a:t>acetylsalicylsyre</a:t>
            </a:r>
            <a:r>
              <a:rPr lang="da-DK" sz="1400"/>
              <a:t> og eventuelt </a:t>
            </a:r>
            <a:r>
              <a:rPr lang="da-DK" sz="1400"/>
              <a:t>Colchicin</a:t>
            </a:r>
            <a:endParaRPr lang="da-DK" sz="1400"/>
          </a:p>
          <a:p>
            <a:pPr lvl="1">
              <a:lnSpc>
                <a:spcPct val="100000"/>
              </a:lnSpc>
              <a:defRPr/>
            </a:pPr>
            <a:r>
              <a:rPr lang="da-DK" sz="1400">
                <a:solidFill>
                  <a:srgbClr val="FF0000"/>
                </a:solidFill>
              </a:rPr>
              <a:t>De fleste tilfælde er selvlimiterende </a:t>
            </a:r>
            <a:endParaRPr lang="da-DK" sz="1400">
              <a:solidFill>
                <a:srgbClr val="FF0000"/>
              </a:solidFill>
            </a:endParaRPr>
          </a:p>
          <a:p>
            <a:pPr lvl="1">
              <a:lnSpc>
                <a:spcPct val="100000"/>
              </a:lnSpc>
              <a:defRPr/>
            </a:pPr>
            <a:r>
              <a:rPr lang="en-US" sz="1400">
                <a:solidFill>
                  <a:schemeClr val="tx1"/>
                </a:solidFill>
              </a:rPr>
              <a:t>Evt. drænering hvis væskeansamling der hæmmer hjertets pumpeevne</a:t>
            </a:r>
            <a:endParaRPr lang="en-US" sz="1400">
              <a:solidFill>
                <a:schemeClr val="tx1"/>
              </a:solidFill>
            </a:endParaRPr>
          </a:p>
        </p:txBody>
      </p:sp>
      <p:pic>
        <p:nvPicPr>
          <p:cNvPr id="1773468991" name="Picture 4" descr="Pericarditis - Cardiovascular - Medbullets Step 2/3"/>
          <p:cNvPicPr>
            <a:picLocks noChangeAspect="1" noChangeArrowheads="1"/>
          </p:cNvPicPr>
          <p:nvPr/>
        </p:nvPicPr>
        <p:blipFill>
          <a:blip r:embed="rId3"/>
          <a:stretch/>
        </p:blipFill>
        <p:spPr bwMode="auto">
          <a:xfrm>
            <a:off x="7368737" y="2334447"/>
            <a:ext cx="4286250" cy="3324225"/>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47279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847279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847279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47279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8472791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8472791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8472791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8472791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8472791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84727919">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84727919">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84727919">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84727919">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84727919">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84727919">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84727919">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847279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695153"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(Kronisk iskæmi) </a:t>
            </a:r>
            <a:endParaRPr lang="da-DK"/>
          </a:p>
        </p:txBody>
      </p:sp>
      <p:pic>
        <p:nvPicPr>
          <p:cNvPr id="1851191893" name="Pladsholder til indhold 4"/>
          <p:cNvPicPr>
            <a:picLocks noChangeAspect="1" noGrp="1"/>
          </p:cNvPicPr>
          <p:nvPr>
            <p:ph idx="1"/>
          </p:nvPr>
        </p:nvPicPr>
        <p:blipFill>
          <a:blip r:embed="rId3"/>
          <a:stretch/>
        </p:blipFill>
        <p:spPr bwMode="auto">
          <a:xfrm>
            <a:off x="2019300" y="1816624"/>
            <a:ext cx="7681912" cy="4414641"/>
          </a:xfrm>
        </p:spPr>
      </p:pic>
      <p:sp>
        <p:nvSpPr>
          <p:cNvPr id="1907810889" name="Tekstfelt 2"/>
          <p:cNvSpPr txBox="1"/>
          <p:nvPr/>
        </p:nvSpPr>
        <p:spPr bwMode="auto">
          <a:xfrm>
            <a:off x="3791971" y="6231265"/>
            <a:ext cx="4136571" cy="523220"/>
          </a:xfrm>
          <a:prstGeom prst="rect">
            <a:avLst/>
          </a:prstGeom>
          <a:noFill/>
        </p:spPr>
        <p:txBody>
          <a:bodyPr wrap="square" rtlCol="0">
            <a:spAutoFit/>
          </a:bodyPr>
          <a:lstStyle/>
          <a:p>
            <a:pPr>
              <a:defRPr/>
            </a:pPr>
            <a:r>
              <a:rPr lang="da-DK" sz="2800" b="1">
                <a:solidFill>
                  <a:srgbClr val="FF0000"/>
                </a:solidFill>
              </a:rPr>
              <a:t>Stadie 3-4 = kritisk iskæmi</a:t>
            </a:r>
            <a:endParaRPr lang="da-DK" b="1">
              <a:solidFill>
                <a:srgbClr val="FF0000"/>
              </a:solidFill>
            </a:endParaRPr>
          </a:p>
        </p:txBody>
      </p:sp>
      <p:sp>
        <p:nvSpPr>
          <p:cNvPr id="1267439906" name="Ellipse 3"/>
          <p:cNvSpPr/>
          <p:nvPr/>
        </p:nvSpPr>
        <p:spPr bwMode="auto">
          <a:xfrm>
            <a:off x="4299857" y="4662487"/>
            <a:ext cx="2253343" cy="13255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11918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078108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67439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7810889" grpId="0"/>
      <p:bldP spid="1267439906" grpId="0" animBg="1"/>
    </p:bldLst>
  </p:timing>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05815352" name="Titel 1"/>
          <p:cNvSpPr>
            <a:spLocks noGrp="1"/>
          </p:cNvSpPr>
          <p:nvPr>
            <p:ph type="title"/>
          </p:nvPr>
        </p:nvSpPr>
        <p:spPr bwMode="auto"/>
        <p:txBody>
          <a:bodyPr/>
          <a:lstStyle/>
          <a:p>
            <a:pPr>
              <a:defRPr/>
            </a:pPr>
            <a:endParaRPr lang="da-DK"/>
          </a:p>
        </p:txBody>
      </p:sp>
      <p:sp>
        <p:nvSpPr>
          <p:cNvPr id="996130278" name="Pladsholder til indhold 2"/>
          <p:cNvSpPr>
            <a:spLocks noGrp="1"/>
          </p:cNvSpPr>
          <p:nvPr>
            <p:ph idx="1"/>
          </p:nvPr>
        </p:nvSpPr>
        <p:spPr bwMode="auto"/>
        <p:txBody>
          <a:bodyPr/>
          <a:lstStyle/>
          <a:p>
            <a:pPr>
              <a:defRPr/>
            </a:pPr>
            <a:endParaRPr lang="da-DK"/>
          </a:p>
        </p:txBody>
      </p:sp>
      <p:pic>
        <p:nvPicPr>
          <p:cNvPr id="1345096777" name="Billede 3"/>
          <p:cNvPicPr>
            <a:picLocks noChangeAspect="1"/>
          </p:cNvPicPr>
          <p:nvPr/>
        </p:nvPicPr>
        <p:blipFill>
          <a:blip r:embed="rId3"/>
          <a:stretch/>
        </p:blipFill>
        <p:spPr bwMode="auto">
          <a:xfrm>
            <a:off x="0" y="273132"/>
            <a:ext cx="12192000" cy="6248400"/>
          </a:xfrm>
          <a:prstGeom prst="rect">
            <a:avLst/>
          </a:prstGeom>
        </p:spPr>
      </p:pic>
      <p:cxnSp>
        <p:nvCxnSpPr>
          <p:cNvPr id="1844923596" name="Straight Arrow Connector 4"/>
          <p:cNvCxnSpPr/>
          <p:nvPr/>
        </p:nvCxnSpPr>
        <p:spPr bwMode="auto">
          <a:xfrm flipH="1">
            <a:off x="723265" y="674370"/>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97559281" name="Straight Arrow Connector 5"/>
          <p:cNvCxnSpPr/>
          <p:nvPr/>
        </p:nvCxnSpPr>
        <p:spPr bwMode="auto">
          <a:xfrm flipH="1">
            <a:off x="734060" y="2368550"/>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69130418" name="Straight Arrow Connector 6"/>
          <p:cNvCxnSpPr/>
          <p:nvPr/>
        </p:nvCxnSpPr>
        <p:spPr bwMode="auto">
          <a:xfrm flipH="1">
            <a:off x="744855" y="5569585"/>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935253" name="Straight Arrow Connector 7"/>
          <p:cNvCxnSpPr/>
          <p:nvPr/>
        </p:nvCxnSpPr>
        <p:spPr bwMode="auto">
          <a:xfrm flipH="1">
            <a:off x="9417050" y="2151380"/>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5082788" name="Straight Arrow Connector 8"/>
          <p:cNvCxnSpPr/>
          <p:nvPr/>
        </p:nvCxnSpPr>
        <p:spPr bwMode="auto">
          <a:xfrm flipH="1">
            <a:off x="9406255" y="602615"/>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73937261" name="Straight Arrow Connector 9"/>
          <p:cNvCxnSpPr/>
          <p:nvPr/>
        </p:nvCxnSpPr>
        <p:spPr bwMode="auto">
          <a:xfrm flipH="1">
            <a:off x="9427845" y="3740149"/>
            <a:ext cx="10795"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40574408" name="Slide Background"/>
          <p:cNvSpPr>
            <a:spLocks noAdjustHandles="1" noChangeArrowheads="1" noChangeAspect="1" noChangeShapeType="1" noEditPoints="1" noGrp="1" noMove="1" noResize="1" noRot="1" noTextEdit="1"/>
          </p:cNvSpPr>
          <p:nvPr/>
        </p:nvSpPr>
        <p:spPr bwMode="auto">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1173353051" name="Rectangle 10248"/>
          <p:cNvSpPr>
            <a:spLocks noAdjustHandles="1" noChangeArrowheads="1" noChangeAspect="1" noChangeShapeType="1" noEditPoints="1" noGrp="1" noMove="1" noResize="1" noRot="1" noTextEdit="1"/>
          </p:cNvSpPr>
          <p:nvPr/>
        </p:nvSpPr>
        <p:spPr bwMode="auto">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545053460" name="Titel 1"/>
          <p:cNvSpPr>
            <a:spLocks noGrp="1"/>
          </p:cNvSpPr>
          <p:nvPr>
            <p:ph type="title"/>
          </p:nvPr>
        </p:nvSpPr>
        <p:spPr bwMode="auto">
          <a:xfrm>
            <a:off x="761802" y="240241"/>
            <a:ext cx="10760054" cy="1228299"/>
          </a:xfrm>
        </p:spPr>
        <p:txBody>
          <a:bodyPr>
            <a:normAutofit/>
          </a:bodyPr>
          <a:lstStyle/>
          <a:p>
            <a:pPr>
              <a:defRPr/>
            </a:pPr>
            <a:r>
              <a:rPr lang="da-DK" sz="4000"/>
              <a:t>Hvis vi kan nå mere… Hjerterehabilitering </a:t>
            </a:r>
            <a:endParaRPr lang="da-DK" sz="4000"/>
          </a:p>
        </p:txBody>
      </p:sp>
      <p:sp>
        <p:nvSpPr>
          <p:cNvPr id="908888200" name="Pladsholder til indhold 2"/>
          <p:cNvSpPr>
            <a:spLocks noGrp="1"/>
          </p:cNvSpPr>
          <p:nvPr>
            <p:ph idx="1"/>
          </p:nvPr>
        </p:nvSpPr>
        <p:spPr bwMode="auto">
          <a:xfrm>
            <a:off x="761803" y="1828800"/>
            <a:ext cx="6531363" cy="4931596"/>
          </a:xfrm>
        </p:spPr>
        <p:txBody>
          <a:bodyPr anchor="ctr">
            <a:normAutofit lnSpcReduction="10000"/>
          </a:bodyPr>
          <a:lstStyle/>
          <a:p>
            <a:pPr>
              <a:lnSpc>
                <a:spcPct val="150000"/>
              </a:lnSpc>
              <a:defRPr/>
            </a:pPr>
            <a:r>
              <a:rPr lang="da-DK" sz="1700" b="1"/>
              <a:t>Hjerterehabilitering </a:t>
            </a:r>
            <a:endParaRPr lang="da-DK" sz="1700" b="1"/>
          </a:p>
          <a:p>
            <a:pPr lvl="1">
              <a:lnSpc>
                <a:spcPct val="150000"/>
              </a:lnSpc>
              <a:defRPr/>
            </a:pPr>
            <a:r>
              <a:rPr lang="da-DK" sz="1700"/>
              <a:t>Patienter med hjertesygdom lever ofte fortsat usundt og har mange kontakter til sundhedsvæsenet</a:t>
            </a:r>
            <a:endParaRPr lang="da-DK" sz="1700"/>
          </a:p>
          <a:p>
            <a:pPr lvl="1">
              <a:lnSpc>
                <a:spcPct val="150000"/>
              </a:lnSpc>
              <a:defRPr/>
            </a:pPr>
            <a:r>
              <a:rPr lang="da-DK" sz="1700"/>
              <a:t>Angst og har depressionssymptomer </a:t>
            </a:r>
            <a:endParaRPr lang="da-DK" sz="1700"/>
          </a:p>
          <a:p>
            <a:pPr lvl="1">
              <a:lnSpc>
                <a:spcPct val="150000"/>
              </a:lnSpc>
              <a:defRPr/>
            </a:pPr>
            <a:r>
              <a:rPr lang="da-DK" sz="1700"/>
              <a:t>Nedsat selvvurderet helbred </a:t>
            </a:r>
            <a:endParaRPr lang="da-DK" sz="1700"/>
          </a:p>
          <a:p>
            <a:pPr>
              <a:lnSpc>
                <a:spcPct val="150000"/>
              </a:lnSpc>
              <a:defRPr/>
            </a:pPr>
            <a:r>
              <a:rPr lang="da-DK" sz="1700" b="1"/>
              <a:t>Formålet med hjerterehabilitering: </a:t>
            </a:r>
            <a:endParaRPr lang="da-DK" sz="1700" b="1"/>
          </a:p>
          <a:p>
            <a:pPr lvl="1">
              <a:lnSpc>
                <a:spcPct val="150000"/>
              </a:lnSpc>
              <a:defRPr/>
            </a:pPr>
            <a:r>
              <a:rPr lang="da-DK" sz="1700"/>
              <a:t>Genetablere det normale liv </a:t>
            </a:r>
            <a:endParaRPr lang="da-DK" sz="1700"/>
          </a:p>
          <a:p>
            <a:pPr lvl="1">
              <a:lnSpc>
                <a:spcPct val="150000"/>
              </a:lnSpc>
              <a:defRPr/>
            </a:pPr>
            <a:r>
              <a:rPr lang="da-DK" sz="1700"/>
              <a:t>Sikre det bedst mulige fysiske, psykiske og sociale liv for personer ramt af hjertesygdom</a:t>
            </a:r>
            <a:endParaRPr lang="da-DK" sz="1700"/>
          </a:p>
          <a:p>
            <a:pPr lvl="1">
              <a:lnSpc>
                <a:spcPct val="150000"/>
              </a:lnSpc>
              <a:defRPr/>
            </a:pPr>
            <a:r>
              <a:rPr lang="da-DK" sz="1700">
                <a:solidFill>
                  <a:srgbClr val="FF0000"/>
                </a:solidFill>
              </a:rPr>
              <a:t>Reducere frygt for fysisk aktivitet</a:t>
            </a:r>
            <a:endParaRPr lang="da-DK" sz="1700">
              <a:solidFill>
                <a:srgbClr val="FF0000"/>
              </a:solidFill>
            </a:endParaRPr>
          </a:p>
          <a:p>
            <a:pPr lvl="1">
              <a:lnSpc>
                <a:spcPct val="150000"/>
              </a:lnSpc>
              <a:defRPr/>
            </a:pPr>
            <a:r>
              <a:rPr lang="da-DK" sz="1700">
                <a:solidFill>
                  <a:srgbClr val="FF0000"/>
                </a:solidFill>
              </a:rPr>
              <a:t>Reducere sygelighed og dødelighed</a:t>
            </a:r>
            <a:endParaRPr lang="da-DK" sz="1700">
              <a:solidFill>
                <a:srgbClr val="FF0000"/>
              </a:solidFill>
            </a:endParaRPr>
          </a:p>
          <a:p>
            <a:pPr lvl="1">
              <a:defRPr/>
            </a:pPr>
            <a:endParaRPr lang="da-DK" sz="1700"/>
          </a:p>
        </p:txBody>
      </p:sp>
      <p:pic>
        <p:nvPicPr>
          <p:cNvPr id="693771357" name="Picture 2" descr="Rehabilitering - Hjerteforeningen"/>
          <p:cNvPicPr>
            <a:picLocks noChangeAspect="1" noChangeArrowheads="1"/>
          </p:cNvPicPr>
          <p:nvPr/>
        </p:nvPicPr>
        <p:blipFill>
          <a:blip r:embed="rId3"/>
          <a:stretch/>
        </p:blipFill>
        <p:spPr bwMode="auto">
          <a:xfrm>
            <a:off x="7162258" y="3429000"/>
            <a:ext cx="5029742" cy="3357351"/>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888820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888820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888820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0888820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0888820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0888820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888820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0888820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0888820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18864983" name="Titel 1"/>
          <p:cNvSpPr>
            <a:spLocks noGrp="1"/>
          </p:cNvSpPr>
          <p:nvPr>
            <p:ph type="title"/>
          </p:nvPr>
        </p:nvSpPr>
        <p:spPr bwMode="auto"/>
        <p:txBody>
          <a:bodyPr/>
          <a:lstStyle/>
          <a:p>
            <a:pPr>
              <a:defRPr/>
            </a:pPr>
            <a:r>
              <a:rPr lang="da-DK"/>
              <a:t>Hjerterehabilitering </a:t>
            </a:r>
            <a:endParaRPr lang="da-DK"/>
          </a:p>
        </p:txBody>
      </p:sp>
      <p:sp>
        <p:nvSpPr>
          <p:cNvPr id="297567513" name="Pladsholder til indhold 2"/>
          <p:cNvSpPr>
            <a:spLocks noGrp="1"/>
          </p:cNvSpPr>
          <p:nvPr>
            <p:ph idx="1"/>
          </p:nvPr>
        </p:nvSpPr>
        <p:spPr bwMode="auto"/>
        <p:txBody>
          <a:bodyPr>
            <a:normAutofit/>
          </a:bodyPr>
          <a:lstStyle/>
          <a:p>
            <a:pPr>
              <a:lnSpc>
                <a:spcPct val="150000"/>
              </a:lnSpc>
              <a:defRPr/>
            </a:pPr>
            <a:r>
              <a:rPr lang="da-DK"/>
              <a:t>Alle patienter med iskæmisk hjertesygdom bør tilbydes (og har ret til) et træningsbaseret rehabiliteringsforløb</a:t>
            </a:r>
            <a:endParaRPr lang="da-DK"/>
          </a:p>
          <a:p>
            <a:pPr lvl="1">
              <a:lnSpc>
                <a:spcPct val="150000"/>
              </a:lnSpc>
              <a:defRPr/>
            </a:pPr>
            <a:r>
              <a:rPr lang="da-DK">
                <a:solidFill>
                  <a:srgbClr val="FF0000"/>
                </a:solidFill>
              </a:rPr>
              <a:t>Fysisk træning udgør grundelementet i rehabiliteringsindsatsen</a:t>
            </a:r>
            <a:endParaRPr lang="da-DK">
              <a:solidFill>
                <a:srgbClr val="FF0000"/>
              </a:solidFill>
            </a:endParaRPr>
          </a:p>
          <a:p>
            <a:pPr>
              <a:lnSpc>
                <a:spcPct val="150000"/>
              </a:lnSpc>
              <a:defRPr/>
            </a:pPr>
            <a:r>
              <a:rPr lang="da-DK"/>
              <a:t>Forløbet tilrettelægges den enkelte patient</a:t>
            </a:r>
            <a:endParaRPr lang="da-DK"/>
          </a:p>
          <a:p>
            <a:pPr lvl="1">
              <a:lnSpc>
                <a:spcPct val="150000"/>
              </a:lnSpc>
              <a:defRPr/>
            </a:pPr>
            <a:r>
              <a:rPr lang="da-DK"/>
              <a:t>Der kan være forhold, som begrænser eller kontraindicerer træning</a:t>
            </a: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5675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5675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75675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75675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47999205" name="Titel 1"/>
          <p:cNvSpPr>
            <a:spLocks noGrp="1"/>
          </p:cNvSpPr>
          <p:nvPr>
            <p:ph type="title"/>
          </p:nvPr>
        </p:nvSpPr>
        <p:spPr bwMode="auto">
          <a:xfrm>
            <a:off x="761840" y="1138265"/>
            <a:ext cx="4651204" cy="1401183"/>
          </a:xfrm>
        </p:spPr>
        <p:txBody>
          <a:bodyPr anchor="t">
            <a:normAutofit/>
          </a:bodyPr>
          <a:lstStyle/>
          <a:p>
            <a:pPr>
              <a:defRPr/>
            </a:pPr>
            <a:r>
              <a:rPr lang="da-DK" sz="3200"/>
              <a:t>Hjerterehabilitering</a:t>
            </a:r>
            <a:endParaRPr lang="da-DK" sz="3200"/>
          </a:p>
        </p:txBody>
      </p:sp>
      <p:cxnSp>
        <p:nvCxnSpPr>
          <p:cNvPr id="1272327561" name="Straight Connector 8"/>
          <p:cNvCxnSpPr>
            <a:cxnSpLocks noAdjustHandles="1" noChangeArrowheads="1" noChangeAspect="1" noChangeShapeType="1" noEditPoints="1" noGrp="1" noMove="1" noResize="1" noRot="1"/>
          </p:cNvCxnSpPr>
          <p:nvPr/>
        </p:nvCxnSpPr>
        <p:spPr bwMode="auto">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0882902" name="Pladsholder til indhold 2"/>
          <p:cNvSpPr>
            <a:spLocks noGrp="1"/>
          </p:cNvSpPr>
          <p:nvPr>
            <p:ph idx="1"/>
          </p:nvPr>
        </p:nvSpPr>
        <p:spPr bwMode="auto">
          <a:xfrm>
            <a:off x="761839" y="1965434"/>
            <a:ext cx="5234538" cy="4761187"/>
          </a:xfrm>
        </p:spPr>
        <p:txBody>
          <a:bodyPr>
            <a:normAutofit fontScale="77500" lnSpcReduction="20000"/>
          </a:bodyPr>
          <a:lstStyle/>
          <a:p>
            <a:pPr marL="109855" indent="0">
              <a:lnSpc>
                <a:spcPct val="150000"/>
              </a:lnSpc>
              <a:buNone/>
              <a:defRPr/>
            </a:pPr>
            <a:r>
              <a:rPr lang="da-DK" sz="2000" u="sng"/>
              <a:t>Tværfaglig indsats </a:t>
            </a:r>
            <a:r>
              <a:rPr lang="da-DK" sz="2000"/>
              <a:t>med læge, sygeplejerske, fysioterapeut, diætist samt andre faggrupper ved behov (psykolog, socialrådgiver, præst)</a:t>
            </a:r>
            <a:endParaRPr lang="da-DK" sz="2000"/>
          </a:p>
          <a:p>
            <a:pPr marL="109855" indent="0">
              <a:lnSpc>
                <a:spcPct val="150000"/>
              </a:lnSpc>
              <a:buNone/>
              <a:defRPr/>
            </a:pPr>
            <a:r>
              <a:rPr lang="da-DK" sz="2000"/>
              <a:t>Henvender sig til patienter med:</a:t>
            </a:r>
            <a:endParaRPr lang="da-DK" sz="2000"/>
          </a:p>
          <a:p>
            <a:pPr marL="459740" indent="-285750">
              <a:lnSpc>
                <a:spcPct val="150000"/>
              </a:lnSpc>
              <a:defRPr/>
            </a:pPr>
            <a:r>
              <a:rPr lang="da-DK" sz="2000"/>
              <a:t>Iskæmisk hjertesygdom</a:t>
            </a:r>
            <a:endParaRPr lang="da-DK" sz="2000"/>
          </a:p>
          <a:p>
            <a:pPr marL="459740" indent="-285750">
              <a:lnSpc>
                <a:spcPct val="150000"/>
              </a:lnSpc>
              <a:defRPr/>
            </a:pPr>
            <a:r>
              <a:rPr lang="da-DK" sz="2000"/>
              <a:t>Hjertesvigt</a:t>
            </a:r>
            <a:endParaRPr lang="da-DK" sz="2000"/>
          </a:p>
          <a:p>
            <a:pPr marL="459740" indent="-285750">
              <a:lnSpc>
                <a:spcPct val="150000"/>
              </a:lnSpc>
              <a:defRPr/>
            </a:pPr>
            <a:r>
              <a:rPr lang="da-DK" sz="2000"/>
              <a:t>Hjerteklapopererede</a:t>
            </a:r>
            <a:endParaRPr lang="da-DK" sz="2000"/>
          </a:p>
          <a:p>
            <a:pPr marL="173990" indent="0">
              <a:lnSpc>
                <a:spcPct val="150000"/>
              </a:lnSpc>
              <a:buNone/>
              <a:defRPr/>
            </a:pPr>
            <a:endParaRPr lang="da-DK" sz="2000"/>
          </a:p>
          <a:p>
            <a:pPr marL="173990" indent="0">
              <a:lnSpc>
                <a:spcPct val="150000"/>
              </a:lnSpc>
              <a:buNone/>
              <a:defRPr/>
            </a:pPr>
            <a:r>
              <a:rPr lang="da-DK" sz="2000"/>
              <a:t>Omkring 50-80% af patienter med iskæmisk hjertesygdom eller hjertesvigt vil være egnede til hjerterehabilitering </a:t>
            </a:r>
            <a:endParaRPr lang="da-DK" sz="2000"/>
          </a:p>
          <a:p>
            <a:pPr marL="173990" indent="0">
              <a:lnSpc>
                <a:spcPct val="150000"/>
              </a:lnSpc>
              <a:buNone/>
              <a:defRPr/>
            </a:pPr>
            <a:r>
              <a:rPr lang="da-DK" sz="2000"/>
              <a:t>Heraf vil 50-80 % deltage vedholdende</a:t>
            </a:r>
            <a:endParaRPr lang="da-DK" sz="2000"/>
          </a:p>
        </p:txBody>
      </p:sp>
      <p:pic>
        <p:nvPicPr>
          <p:cNvPr id="1617269441" name="Billede 3"/>
          <p:cNvPicPr>
            <a:picLocks noChangeAspect="1"/>
          </p:cNvPicPr>
          <p:nvPr/>
        </p:nvPicPr>
        <p:blipFill>
          <a:blip r:embed="rId3"/>
          <a:srcRect l="0" t="0" r="-1" b="1168"/>
          <a:stretch/>
        </p:blipFill>
        <p:spPr bwMode="auto">
          <a:xfrm>
            <a:off x="6096000" y="838013"/>
            <a:ext cx="5234538" cy="518626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88290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088290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088290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088290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088290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088290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41776368" name="Titel 1"/>
          <p:cNvSpPr>
            <a:spLocks noGrp="1"/>
          </p:cNvSpPr>
          <p:nvPr>
            <p:ph type="title"/>
          </p:nvPr>
        </p:nvSpPr>
        <p:spPr bwMode="auto"/>
        <p:txBody>
          <a:bodyPr/>
          <a:lstStyle/>
          <a:p>
            <a:pPr>
              <a:defRPr/>
            </a:pPr>
            <a:r>
              <a:rPr lang="da-DK"/>
              <a:t>Hjerterehabilitering </a:t>
            </a:r>
            <a:endParaRPr lang="da-DK"/>
          </a:p>
        </p:txBody>
      </p:sp>
      <p:sp>
        <p:nvSpPr>
          <p:cNvPr id="616895308" name="Pladsholder til indhold 2"/>
          <p:cNvSpPr>
            <a:spLocks noGrp="1"/>
          </p:cNvSpPr>
          <p:nvPr>
            <p:ph idx="1"/>
          </p:nvPr>
        </p:nvSpPr>
        <p:spPr bwMode="auto">
          <a:xfrm>
            <a:off x="838200" y="1825625"/>
            <a:ext cx="4072847" cy="4351338"/>
          </a:xfrm>
        </p:spPr>
        <p:txBody>
          <a:bodyPr/>
          <a:lstStyle/>
          <a:p>
            <a:pPr marL="0" indent="0">
              <a:buNone/>
              <a:defRPr/>
            </a:pPr>
            <a:r>
              <a:rPr lang="da-DK"/>
              <a:t>Overvejelser inden man påbegynder træning med en patient i hjerterehabilitering</a:t>
            </a:r>
            <a:endParaRPr lang="da-DK"/>
          </a:p>
          <a:p>
            <a:pPr>
              <a:defRPr/>
            </a:pPr>
            <a:endParaRPr lang="da-DK"/>
          </a:p>
        </p:txBody>
      </p:sp>
      <p:graphicFrame>
        <p:nvGraphicFramePr>
          <p:cNvPr id="1853278082" name="Table 3"/>
          <p:cNvGraphicFramePr>
            <a:graphicFrameLocks xmlns:a="http://schemas.openxmlformats.org/drawingml/2006/main" noGrp="1"/>
          </p:cNvGraphicFramePr>
          <p:nvPr/>
        </p:nvGraphicFramePr>
        <p:xfrm>
          <a:off x="5437742" y="1713448"/>
          <a:ext cx="5916058" cy="4779427"/>
        </p:xfrm>
        <a:graphic>
          <a:graphicData uri="http://schemas.openxmlformats.org/drawingml/2006/table">
            <a:tbl>
              <a:tblPr firstRow="1" firstCol="0" lastRow="0" lastCol="0" bandRow="1" bandCol="0">
                <a:tableStyleId>{21E4AEA4-8DFA-4A89-87EB-49C32662AFE0}</a:tableStyleId>
              </a:tblPr>
              <a:tblGrid>
                <a:gridCol w="5916058"/>
              </a:tblGrid>
              <a:tr h="1877632">
                <a:tc>
                  <a:txBody>
                    <a:bodyPr/>
                    <a:p>
                      <a:pPr>
                        <a:defRPr/>
                      </a:pPr>
                      <a:r>
                        <a:rPr lang="da-DK" sz="1600" b="1">
                          <a:solidFill>
                            <a:schemeClr val="tx1"/>
                          </a:solidFill>
                        </a:rPr>
                        <a:t>Relative kontraindikationer:</a:t>
                      </a:r>
                      <a:endParaRPr lang="da-DK" sz="1600" b="1">
                        <a:solidFill>
                          <a:schemeClr val="tx1"/>
                        </a:solidFill>
                      </a:endParaRPr>
                    </a:p>
                    <a:p>
                      <a:pPr>
                        <a:defRPr/>
                      </a:pPr>
                      <a:r>
                        <a:rPr lang="da-DK" sz="1600" b="0"/>
                        <a:t>• &gt;1.8 kg vægtøgning over 1-3 dage</a:t>
                      </a:r>
                      <a:endParaRPr lang="da-DK" sz="1600" b="0"/>
                    </a:p>
                    <a:p>
                      <a:pPr>
                        <a:defRPr/>
                      </a:pPr>
                      <a:r>
                        <a:rPr lang="da-DK" sz="1600" b="0"/>
                        <a:t>• Fald i systolisk BT ved belastning (arbejdstest)</a:t>
                      </a:r>
                      <a:endParaRPr lang="da-DK" sz="1600" b="0"/>
                    </a:p>
                    <a:p>
                      <a:pPr>
                        <a:defRPr/>
                      </a:pPr>
                      <a:r>
                        <a:rPr lang="da-DK" sz="1600" b="0"/>
                        <a:t>• NYHA IV</a:t>
                      </a:r>
                      <a:endParaRPr lang="da-DK" sz="1600" b="0"/>
                    </a:p>
                    <a:p>
                      <a:pPr>
                        <a:defRPr/>
                      </a:pPr>
                      <a:r>
                        <a:rPr lang="da-DK" sz="1600" b="0"/>
                        <a:t>• Kompleks ventrikulær arytmi i hvile eller ved belastning (arbejdstest)</a:t>
                      </a:r>
                      <a:endParaRPr lang="da-DK" sz="1600" b="0"/>
                    </a:p>
                    <a:p>
                      <a:pPr>
                        <a:defRPr/>
                      </a:pPr>
                      <a:r>
                        <a:rPr lang="da-DK" sz="1600" b="0"/>
                        <a:t>• Hjertefrekvens i hvile &gt;100</a:t>
                      </a:r>
                      <a:endParaRPr lang="da-DK" sz="1600" b="0"/>
                    </a:p>
                  </a:txBody>
                  <a:tcPr/>
                </a:tc>
              </a:tr>
              <a:tr h="2901795">
                <a:tc>
                  <a:txBody>
                    <a:bodyPr/>
                    <a:p>
                      <a:pPr>
                        <a:defRPr/>
                      </a:pPr>
                      <a:r>
                        <a:rPr lang="da-DK" sz="1600" b="1"/>
                        <a:t>Absolutte kontraindikationer:</a:t>
                      </a:r>
                      <a:endParaRPr lang="da-DK" sz="1600" b="1"/>
                    </a:p>
                    <a:p>
                      <a:pPr>
                        <a:defRPr/>
                      </a:pPr>
                      <a:r>
                        <a:rPr lang="da-DK" sz="1600"/>
                        <a:t>• Forværring i funktionsdyspnø eller nyopstået hviledyspnø over 3-5 dage</a:t>
                      </a:r>
                      <a:endParaRPr lang="da-DK" sz="1600"/>
                    </a:p>
                    <a:p>
                      <a:pPr>
                        <a:defRPr/>
                      </a:pPr>
                      <a:r>
                        <a:rPr lang="da-DK" sz="1600"/>
                        <a:t>• Signifikant iskæmi ved lav belastning</a:t>
                      </a:r>
                      <a:endParaRPr lang="da-DK" sz="1600"/>
                    </a:p>
                    <a:p>
                      <a:pPr>
                        <a:defRPr/>
                      </a:pPr>
                      <a:r>
                        <a:rPr lang="da-DK" sz="1600"/>
                        <a:t>• Akut sygdom eller feber</a:t>
                      </a:r>
                      <a:endParaRPr lang="da-DK" sz="1600"/>
                    </a:p>
                    <a:p>
                      <a:pPr>
                        <a:defRPr/>
                      </a:pPr>
                      <a:r>
                        <a:rPr lang="da-DK" sz="1600"/>
                        <a:t>• Nylig thromboemboli</a:t>
                      </a:r>
                      <a:endParaRPr lang="da-DK" sz="1600"/>
                    </a:p>
                    <a:p>
                      <a:pPr>
                        <a:defRPr/>
                      </a:pPr>
                      <a:r>
                        <a:rPr lang="da-DK" sz="1600"/>
                        <a:t>• Aktiv perikarditis eller myokarditis</a:t>
                      </a:r>
                      <a:endParaRPr lang="da-DK" sz="1600"/>
                    </a:p>
                    <a:p>
                      <a:pPr>
                        <a:defRPr/>
                      </a:pPr>
                      <a:r>
                        <a:rPr lang="da-DK" sz="1600"/>
                        <a:t>• Moderat/svær aortastenose</a:t>
                      </a:r>
                      <a:endParaRPr lang="da-DK" sz="1600"/>
                    </a:p>
                    <a:p>
                      <a:pPr>
                        <a:defRPr/>
                      </a:pPr>
                      <a:r>
                        <a:rPr lang="da-DK" sz="1600"/>
                        <a:t>• Operationskrævende klapinsufficiens</a:t>
                      </a:r>
                      <a:endParaRPr lang="da-DK" sz="1600"/>
                    </a:p>
                    <a:p>
                      <a:pPr>
                        <a:defRPr/>
                      </a:pPr>
                      <a:r>
                        <a:rPr lang="da-DK" sz="1600"/>
                        <a:t>• AMI indenfor 1 uge</a:t>
                      </a:r>
                      <a:endParaRPr lang="da-DK" sz="1600"/>
                    </a:p>
                    <a:p>
                      <a:pPr>
                        <a:defRPr/>
                      </a:pPr>
                      <a:r>
                        <a:rPr lang="da-DK" sz="1600"/>
                        <a:t>• Nyopstået atrieflimmer</a:t>
                      </a:r>
                      <a:endParaRPr lang="da-DK" sz="1600"/>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21209708" name="Titel 1"/>
          <p:cNvSpPr>
            <a:spLocks noGrp="1"/>
          </p:cNvSpPr>
          <p:nvPr>
            <p:ph type="title"/>
          </p:nvPr>
        </p:nvSpPr>
        <p:spPr bwMode="auto">
          <a:xfrm>
            <a:off x="838200" y="2766218"/>
            <a:ext cx="10515600" cy="1325563"/>
          </a:xfrm>
        </p:spPr>
        <p:txBody>
          <a:bodyPr>
            <a:normAutofit/>
          </a:bodyPr>
          <a:lstStyle/>
          <a:p>
            <a:pPr algn="ctr">
              <a:defRPr/>
            </a:pPr>
            <a:r>
              <a:rPr lang="da-DK" sz="8000" b="1">
                <a:solidFill>
                  <a:schemeClr val="tx2"/>
                </a:solidFill>
              </a:rPr>
              <a:t>FIN …</a:t>
            </a:r>
            <a:endParaRPr lang="da-DK" sz="8000" b="1">
              <a:solidFill>
                <a:schemeClr val="tx2"/>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643587183" name="Titel 1"/>
          <p:cNvSpPr>
            <a:spLocks noGrp="1"/>
          </p:cNvSpPr>
          <p:nvPr>
            <p:ph type="title"/>
          </p:nvPr>
        </p:nvSpPr>
        <p:spPr bwMode="auto">
          <a:xfrm>
            <a:off x="318498" y="237957"/>
            <a:ext cx="9226193" cy="1616203"/>
          </a:xfrm>
        </p:spPr>
        <p:txBody>
          <a:bodyPr anchor="b">
            <a:normAutofit/>
          </a:bodyPr>
          <a:lstStyle/>
          <a:p>
            <a:pPr>
              <a:defRPr/>
            </a:pPr>
            <a:r>
              <a:rPr lang="da-DK" sz="3200">
                <a:latin typeface="Calibri"/>
                <a:ea typeface="Calibri"/>
                <a:cs typeface="Times New Roman"/>
              </a:rPr>
              <a:t>Perifær</a:t>
            </a:r>
            <a:r>
              <a:rPr lang="da-DK" sz="3200">
                <a:latin typeface="Calibri"/>
                <a:ea typeface="Calibri"/>
                <a:cs typeface="Times New Roman"/>
              </a:rPr>
              <a:t> arteriesygdom i underekstremiteter </a:t>
            </a:r>
            <a:br>
              <a:rPr lang="da-DK" sz="3200">
                <a:latin typeface="Calibri"/>
                <a:ea typeface="Calibri"/>
                <a:cs typeface="Times New Roman"/>
              </a:rPr>
            </a:br>
            <a:r>
              <a:rPr lang="da-DK" sz="3200">
                <a:latin typeface="Calibri"/>
                <a:ea typeface="Calibri"/>
                <a:cs typeface="Times New Roman"/>
              </a:rPr>
              <a:t>(Kronisk iskæmi) </a:t>
            </a:r>
            <a:endParaRPr lang="da-DK" sz="3200"/>
          </a:p>
        </p:txBody>
      </p:sp>
      <p:sp>
        <p:nvSpPr>
          <p:cNvPr id="1428711123" name="Pladsholder til indhold 2"/>
          <p:cNvSpPr>
            <a:spLocks noGrp="1"/>
          </p:cNvSpPr>
          <p:nvPr>
            <p:ph idx="1"/>
          </p:nvPr>
        </p:nvSpPr>
        <p:spPr bwMode="auto">
          <a:xfrm>
            <a:off x="476000" y="2315171"/>
            <a:ext cx="6459056" cy="4304872"/>
          </a:xfrm>
        </p:spPr>
        <p:txBody>
          <a:bodyPr anchor="t">
            <a:normAutofit/>
          </a:bodyPr>
          <a:lstStyle/>
          <a:p>
            <a:pPr marL="57150" lvl="1" indent="0">
              <a:buNone/>
              <a:defRPr/>
            </a:pPr>
            <a:r>
              <a:rPr lang="da-DK" b="1"/>
              <a:t>Claudicatio</a:t>
            </a:r>
            <a:r>
              <a:rPr lang="da-DK" b="1"/>
              <a:t> </a:t>
            </a:r>
            <a:r>
              <a:rPr lang="da-DK" b="1"/>
              <a:t>intermittens</a:t>
            </a:r>
            <a:r>
              <a:rPr lang="da-DK" b="1"/>
              <a:t> (vindueskiggersyndrom)</a:t>
            </a:r>
            <a:r>
              <a:rPr lang="da-DK"/>
              <a:t> </a:t>
            </a:r>
            <a:endParaRPr lang="da-DK"/>
          </a:p>
          <a:p>
            <a:pPr lvl="1">
              <a:defRPr/>
            </a:pPr>
            <a:r>
              <a:rPr lang="da-DK">
                <a:solidFill>
                  <a:srgbClr val="FF0000"/>
                </a:solidFill>
              </a:rPr>
              <a:t>Funktionssmerter</a:t>
            </a:r>
            <a:endParaRPr lang="da-DK">
              <a:solidFill>
                <a:srgbClr val="FF0000"/>
              </a:solidFill>
            </a:endParaRPr>
          </a:p>
          <a:p>
            <a:pPr lvl="1">
              <a:defRPr/>
            </a:pPr>
            <a:r>
              <a:rPr lang="da-DK"/>
              <a:t>Smerter lokaliseret til lægmusklerne</a:t>
            </a:r>
            <a:endParaRPr lang="da-DK"/>
          </a:p>
          <a:p>
            <a:pPr lvl="2">
              <a:defRPr/>
            </a:pPr>
            <a:r>
              <a:rPr lang="da-DK"/>
              <a:t>(Lår- og </a:t>
            </a:r>
            <a:r>
              <a:rPr lang="da-DK"/>
              <a:t>balleclaudicatio</a:t>
            </a:r>
            <a:r>
              <a:rPr lang="da-DK"/>
              <a:t> forekommer)</a:t>
            </a:r>
            <a:endParaRPr lang="da-DK"/>
          </a:p>
          <a:p>
            <a:pPr lvl="1">
              <a:defRPr/>
            </a:pPr>
            <a:r>
              <a:rPr lang="da-DK"/>
              <a:t>Opstår under gang</a:t>
            </a:r>
            <a:endParaRPr lang="da-DK"/>
          </a:p>
          <a:p>
            <a:pPr lvl="1">
              <a:defRPr/>
            </a:pPr>
            <a:r>
              <a:rPr lang="da-DK">
                <a:solidFill>
                  <a:srgbClr val="FF0000"/>
                </a:solidFill>
              </a:rPr>
              <a:t>Svinder i hvile</a:t>
            </a:r>
            <a:endParaRPr lang="da-DK">
              <a:solidFill>
                <a:srgbClr val="FF0000"/>
              </a:solidFill>
            </a:endParaRPr>
          </a:p>
          <a:p>
            <a:pPr lvl="2">
              <a:defRPr/>
            </a:pPr>
            <a:r>
              <a:rPr lang="da-DK" sz="2400"/>
              <a:t>Hvorfor? </a:t>
            </a:r>
            <a:endParaRPr lang="da-DK" sz="2400"/>
          </a:p>
          <a:p>
            <a:pPr lvl="2">
              <a:defRPr/>
            </a:pPr>
            <a:r>
              <a:rPr lang="da-DK" sz="2400"/>
              <a:t>Hvile nedsætter iltbehovet </a:t>
            </a:r>
            <a:endParaRPr lang="da-DK" sz="2400"/>
          </a:p>
          <a:p>
            <a:pPr lvl="1">
              <a:defRPr/>
            </a:pPr>
            <a:r>
              <a:rPr lang="da-DK"/>
              <a:t>Erektil</a:t>
            </a:r>
            <a:r>
              <a:rPr lang="da-DK"/>
              <a:t> dysfunktion </a:t>
            </a:r>
            <a:endParaRPr lang="da-DK"/>
          </a:p>
          <a:p>
            <a:pPr>
              <a:defRPr/>
            </a:pPr>
            <a:endParaRPr lang="da-DK" sz="2000"/>
          </a:p>
        </p:txBody>
      </p:sp>
      <p:pic>
        <p:nvPicPr>
          <p:cNvPr id="1038296927" name="Picture 2" descr="Image result for vindueskigger ssyndrom"/>
          <p:cNvPicPr>
            <a:picLocks noChangeAspect="1" noChangeArrowheads="1"/>
          </p:cNvPicPr>
          <p:nvPr/>
        </p:nvPicPr>
        <p:blipFill>
          <a:blip r:embed="rId3"/>
          <a:stretch/>
        </p:blipFill>
        <p:spPr bwMode="auto">
          <a:xfrm>
            <a:off x="8500387" y="787114"/>
            <a:ext cx="2727108" cy="5283772"/>
          </a:xfrm>
          <a:prstGeom prst="rect">
            <a:avLst/>
          </a:prstGeom>
          <a:noFill/>
        </p:spPr>
      </p:pic>
      <p:grpSp>
        <p:nvGrpSpPr>
          <p:cNvPr id="1284771124" name="Group 8"/>
          <p:cNvGrpSpPr>
            <a:grpSpLocks noChangeAspect="1" noGrp="1" noMove="1" noResize="1" noRot="1" noUngrp="1"/>
          </p:cNvGrpSpPr>
          <p:nvPr/>
        </p:nvGrpSpPr>
        <p:grpSpPr bwMode="auto">
          <a:xfrm flipH="1">
            <a:off x="12068638" y="0"/>
            <a:ext cx="123362" cy="6858000"/>
            <a:chOff x="12068638" y="0"/>
            <a:chExt cx="123362" cy="6858000"/>
          </a:xfrm>
        </p:grpSpPr>
        <p:sp>
          <p:nvSpPr>
            <p:cNvPr id="10" name="Rectangle 9"/>
            <p:cNvSpPr/>
            <p:nvPr/>
          </p:nvSpPr>
          <p:spPr bwMode="auto">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1" name="Rectangle 10"/>
            <p:cNvSpPr/>
            <p:nvPr/>
          </p:nvSpPr>
          <p:spPr bwMode="auto">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8711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8711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87111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87111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287111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2871112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2871112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2871112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28711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941635812" name="Slide Background"/>
          <p:cNvSpPr>
            <a:spLocks noAdjustHandles="1" noChangeArrowheads="1" noChangeAspect="1" noChangeShapeType="1" noEditPoints="1" noGrp="1" noMove="1" noResize="1" noRot="1" noTextEdit="1"/>
          </p:cNvSpPr>
          <p:nvPr/>
        </p:nvSpPr>
        <p:spPr bwMode="auto">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1879701139" name="Picture 7" descr="gangrene5_mod.jpg"/>
          <p:cNvPicPr>
            <a:picLocks noChangeAspect="1"/>
          </p:cNvPicPr>
          <p:nvPr/>
        </p:nvPicPr>
        <p:blipFill>
          <a:blip r:embed="rId3"/>
          <a:srcRect l="24697" t="0" r="12048" b="-1"/>
          <a:stretch/>
        </p:blipFill>
        <p:spPr bwMode="auto">
          <a:xfrm>
            <a:off x="-864780" y="-2"/>
            <a:ext cx="5410198" cy="6858002"/>
          </a:xfrm>
          <a:prstGeom prst="rect">
            <a:avLst/>
          </a:prstGeom>
          <a:noFill/>
        </p:spPr>
      </p:pic>
      <p:sp useBgFill="1">
        <p:nvSpPr>
          <p:cNvPr id="952907856" name="Rectangle 10"/>
          <p:cNvSpPr>
            <a:spLocks noAdjustHandles="1" noChangeArrowheads="1" noChangeAspect="1" noChangeShapeType="1" noEditPoints="1" noGrp="1" noMove="1" noResize="1" noRot="1" noTextEdit="1"/>
          </p:cNvSpPr>
          <p:nvPr/>
        </p:nvSpPr>
        <p:spPr bwMode="auto">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962237603" name="Titel 1"/>
          <p:cNvSpPr>
            <a:spLocks noGrp="1"/>
          </p:cNvSpPr>
          <p:nvPr>
            <p:ph type="title"/>
          </p:nvPr>
        </p:nvSpPr>
        <p:spPr bwMode="auto">
          <a:xfrm>
            <a:off x="4752753" y="405685"/>
            <a:ext cx="7527852" cy="1559301"/>
          </a:xfrm>
        </p:spPr>
        <p:txBody>
          <a:bodyPr>
            <a:normAutofit/>
          </a:bodyPr>
          <a:lstStyle/>
          <a:p>
            <a:pPr>
              <a:defRPr/>
            </a:pPr>
            <a:r>
              <a:rPr lang="da-DK" sz="3200">
                <a:latin typeface="Calibri"/>
                <a:ea typeface="Calibri"/>
                <a:cs typeface="Times New Roman"/>
              </a:rPr>
              <a:t>Perifær</a:t>
            </a:r>
            <a:r>
              <a:rPr lang="da-DK" sz="3200">
                <a:latin typeface="Calibri"/>
                <a:ea typeface="Calibri"/>
                <a:cs typeface="Times New Roman"/>
              </a:rPr>
              <a:t> arteriesygdom i underekstremiteter </a:t>
            </a:r>
            <a:br>
              <a:rPr lang="da-DK" sz="3200">
                <a:latin typeface="Calibri"/>
                <a:ea typeface="Calibri"/>
                <a:cs typeface="Times New Roman"/>
              </a:rPr>
            </a:br>
            <a:r>
              <a:rPr lang="da-DK" sz="3200">
                <a:latin typeface="Calibri"/>
                <a:ea typeface="Calibri"/>
                <a:cs typeface="Times New Roman"/>
              </a:rPr>
              <a:t>(Kronisk iskæmi) </a:t>
            </a:r>
            <a:endParaRPr lang="da-DK" sz="3200"/>
          </a:p>
        </p:txBody>
      </p:sp>
      <p:sp>
        <p:nvSpPr>
          <p:cNvPr id="1161411803" name="Pladsholder til indhold 2"/>
          <p:cNvSpPr>
            <a:spLocks noGrp="1"/>
          </p:cNvSpPr>
          <p:nvPr>
            <p:ph idx="1"/>
          </p:nvPr>
        </p:nvSpPr>
        <p:spPr bwMode="auto">
          <a:xfrm>
            <a:off x="5167423" y="1658679"/>
            <a:ext cx="6195234" cy="4581400"/>
          </a:xfrm>
        </p:spPr>
        <p:txBody>
          <a:bodyPr anchor="ctr">
            <a:normAutofit/>
          </a:bodyPr>
          <a:lstStyle/>
          <a:p>
            <a:pPr marL="0" indent="0">
              <a:buNone/>
              <a:defRPr/>
            </a:pPr>
            <a:r>
              <a:rPr lang="da-DK">
                <a:solidFill>
                  <a:srgbClr val="FF0000"/>
                </a:solidFill>
              </a:rPr>
              <a:t>Hvilesmerter = Kritisk iskæmi</a:t>
            </a:r>
            <a:endParaRPr lang="da-DK">
              <a:solidFill>
                <a:srgbClr val="FF0000"/>
              </a:solidFill>
            </a:endParaRPr>
          </a:p>
          <a:p>
            <a:pPr marL="742950" lvl="1" indent="-285750">
              <a:defRPr/>
            </a:pPr>
            <a:r>
              <a:rPr lang="da-DK" sz="2800"/>
              <a:t>Især om natten</a:t>
            </a:r>
            <a:endParaRPr lang="da-DK" sz="2800"/>
          </a:p>
          <a:p>
            <a:pPr marL="742950" lvl="1" indent="-285750">
              <a:defRPr/>
            </a:pPr>
            <a:r>
              <a:rPr lang="da-DK" sz="2800"/>
              <a:t>Lindres ved foden ud over sengekanten (nogle sover siddende)</a:t>
            </a:r>
            <a:endParaRPr lang="da-DK" sz="2800"/>
          </a:p>
          <a:p>
            <a:pPr marL="742950" lvl="1" indent="-285750">
              <a:defRPr/>
            </a:pPr>
            <a:r>
              <a:rPr lang="da-DK" sz="2800"/>
              <a:t>Tæerne kan have sår</a:t>
            </a:r>
            <a:endParaRPr lang="da-DK" sz="2800"/>
          </a:p>
          <a:p>
            <a:pPr marL="742950" lvl="1" indent="-285750">
              <a:defRPr/>
            </a:pPr>
            <a:r>
              <a:rPr lang="da-DK" sz="2800"/>
              <a:t>Erektil</a:t>
            </a:r>
            <a:r>
              <a:rPr lang="da-DK" sz="2800"/>
              <a:t> dysfunktion</a:t>
            </a:r>
            <a:endParaRPr lang="da-DK" sz="2800"/>
          </a:p>
          <a:p>
            <a:pPr>
              <a:defRPr/>
            </a:pPr>
            <a:endParaRPr lang="da-DK"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97011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14118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141180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141180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141180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14118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25339963" name="Rectangle 7"/>
          <p:cNvSpPr>
            <a:spLocks noAdjustHandles="1" noChangeArrowheads="1" noChangeAspect="1" noChangeShapeType="1" noEditPoints="1" noGrp="1" noMove="1" noResize="1" noRot="1" noTextEdit="1"/>
          </p:cNvSpPr>
          <p:nvPr/>
        </p:nvSpPr>
        <p:spPr bwMode="auto">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277843452" name="Rectangle 9"/>
          <p:cNvSpPr>
            <a:spLocks noAdjustHandles="1" noChangeArrowheads="1" noChangeAspect="1" noChangeShapeType="1" noEditPoints="1" noGrp="1" noMove="1" noResize="1" noRot="1" noTextEdit="1"/>
          </p:cNvSpPr>
          <p:nvPr/>
        </p:nvSpPr>
        <p:spPr bwMode="auto">
          <a:xfrm>
            <a:off x="0" y="0"/>
            <a:ext cx="12188952"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594596229" name="Rectangle 11"/>
          <p:cNvSpPr>
            <a:spLocks noAdjustHandles="1" noChangeArrowheads="1" noChangeAspect="1" noChangeShapeType="1" noEditPoints="1" noGrp="1" noMove="1" noResize="1" noRot="1" noTextEdit="1"/>
          </p:cNvSpPr>
          <p:nvPr/>
        </p:nvSpPr>
        <p:spPr bwMode="auto">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522596459" name="Rectangle 13"/>
          <p:cNvSpPr>
            <a:spLocks noAdjustHandles="1" noChangeArrowheads="1" noChangeAspect="1" noChangeShapeType="1" noEditPoints="1" noGrp="1" noMove="1" noResize="1" noRot="1" noTextEdit="1"/>
          </p:cNvSpPr>
          <p:nvPr/>
        </p:nvSpPr>
        <p:spPr bwMode="auto">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212862419" name="Rectangle 15"/>
          <p:cNvSpPr>
            <a:spLocks noAdjustHandles="1" noChangeArrowheads="1" noChangeAspect="1" noChangeShapeType="1" noEditPoints="1" noGrp="1" noMove="1" noResize="1" noRot="1" noTextEdit="1"/>
          </p:cNvSpPr>
          <p:nvPr/>
        </p:nvSpPr>
        <p:spPr bwMode="auto">
          <a:xfrm rot="5400000" flipH="1">
            <a:off x="767923" y="3588084"/>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372447347" name="Freeform: Shape 17"/>
          <p:cNvSpPr>
            <a:spLocks noAdjustHandles="1" noChangeArrowheads="1" noChangeAspect="1" noChangeShapeType="1" noEditPoints="1" noGrp="1" noMove="1" noResize="1" noRot="1" noTextEdit="1"/>
          </p:cNvSpPr>
          <p:nvPr/>
        </p:nvSpPr>
        <p:spPr bwMode="auto">
          <a:xfrm rot="20635412">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fill="norm" stroke="1"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2065637953" name="Rectangle 19"/>
          <p:cNvSpPr>
            <a:spLocks noAdjustHandles="1" noChangeArrowheads="1" noChangeAspect="1" noChangeShapeType="1" noEditPoints="1" noGrp="1" noMove="1" noResize="1" noRot="1" noTextEdit="1"/>
          </p:cNvSpPr>
          <p:nvPr/>
        </p:nvSpPr>
        <p:spPr bwMode="auto">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392819599" name="Titel 1"/>
          <p:cNvSpPr>
            <a:spLocks noGrp="1"/>
          </p:cNvSpPr>
          <p:nvPr>
            <p:ph type="title"/>
          </p:nvPr>
        </p:nvSpPr>
        <p:spPr bwMode="auto">
          <a:xfrm>
            <a:off x="466722" y="586855"/>
            <a:ext cx="3201366" cy="3387497"/>
          </a:xfrm>
        </p:spPr>
        <p:txBody>
          <a:bodyPr anchor="b">
            <a:normAutofit/>
          </a:bodyPr>
          <a:lstStyle/>
          <a:p>
            <a:pPr algn="r">
              <a:defRPr/>
            </a:pPr>
            <a:r>
              <a:rPr lang="da-DK" sz="2800">
                <a:solidFill>
                  <a:srgbClr val="FFFFFF"/>
                </a:solidFill>
                <a:latin typeface="Calibri"/>
                <a:ea typeface="Calibri"/>
                <a:cs typeface="Times New Roman"/>
              </a:rPr>
              <a:t>Perifær arteriesygdom i underekstremiteter </a:t>
            </a:r>
            <a:br>
              <a:rPr lang="da-DK" sz="2800">
                <a:solidFill>
                  <a:srgbClr val="FFFFFF"/>
                </a:solidFill>
                <a:latin typeface="Calibri"/>
                <a:ea typeface="Calibri"/>
                <a:cs typeface="Times New Roman"/>
              </a:rPr>
            </a:br>
            <a:r>
              <a:rPr lang="da-DK" sz="2800">
                <a:solidFill>
                  <a:srgbClr val="FFFFFF"/>
                </a:solidFill>
                <a:latin typeface="Calibri"/>
                <a:ea typeface="Calibri"/>
                <a:cs typeface="Times New Roman"/>
              </a:rPr>
              <a:t>(Kronisk iskæmi) </a:t>
            </a:r>
            <a:endParaRPr lang="da-DK" sz="2800">
              <a:solidFill>
                <a:srgbClr val="FFFFFF"/>
              </a:solidFill>
            </a:endParaRPr>
          </a:p>
        </p:txBody>
      </p:sp>
      <p:sp>
        <p:nvSpPr>
          <p:cNvPr id="1379163253" name="Pladsholder til indhold 2"/>
          <p:cNvSpPr>
            <a:spLocks noGrp="1"/>
          </p:cNvSpPr>
          <p:nvPr>
            <p:ph idx="1"/>
          </p:nvPr>
        </p:nvSpPr>
        <p:spPr bwMode="auto">
          <a:xfrm>
            <a:off x="4810259" y="649480"/>
            <a:ext cx="6555347" cy="6023463"/>
          </a:xfrm>
        </p:spPr>
        <p:txBody>
          <a:bodyPr anchor="ctr">
            <a:normAutofit lnSpcReduction="10000"/>
          </a:bodyPr>
          <a:lstStyle/>
          <a:p>
            <a:pPr>
              <a:defRPr/>
            </a:pPr>
            <a:r>
              <a:rPr lang="da-DK" sz="1900" b="1"/>
              <a:t>Objektiv undersøgelse </a:t>
            </a:r>
            <a:endParaRPr lang="da-DK" sz="1900" b="1"/>
          </a:p>
          <a:p>
            <a:pPr lvl="1">
              <a:defRPr/>
            </a:pPr>
            <a:r>
              <a:rPr lang="da-DK" sz="1900"/>
              <a:t>Look, feel, </a:t>
            </a:r>
            <a:r>
              <a:rPr lang="da-DK" sz="1900"/>
              <a:t>move</a:t>
            </a:r>
            <a:r>
              <a:rPr lang="da-DK" sz="1900"/>
              <a:t>, test </a:t>
            </a:r>
            <a:endParaRPr lang="da-DK" sz="1900"/>
          </a:p>
          <a:p>
            <a:pPr>
              <a:defRPr/>
            </a:pPr>
            <a:r>
              <a:rPr lang="da-DK" sz="1900" b="1"/>
              <a:t>Inspektion </a:t>
            </a:r>
            <a:endParaRPr lang="da-DK" sz="1900" b="1"/>
          </a:p>
          <a:p>
            <a:pPr lvl="1">
              <a:defRPr/>
            </a:pPr>
            <a:r>
              <a:rPr lang="da-DK" sz="1900"/>
              <a:t>Bleghed</a:t>
            </a:r>
            <a:endParaRPr lang="da-DK" sz="1900"/>
          </a:p>
          <a:p>
            <a:pPr lvl="1">
              <a:defRPr/>
            </a:pPr>
            <a:r>
              <a:rPr lang="da-DK" sz="1900"/>
              <a:t>Evt. cyanose</a:t>
            </a:r>
            <a:endParaRPr lang="da-DK" sz="1900"/>
          </a:p>
          <a:p>
            <a:pPr lvl="1">
              <a:defRPr/>
            </a:pPr>
            <a:r>
              <a:rPr lang="da-DK" sz="1900"/>
              <a:t>Sår</a:t>
            </a:r>
            <a:endParaRPr lang="da-DK" sz="1900"/>
          </a:p>
          <a:p>
            <a:pPr lvl="1">
              <a:defRPr/>
            </a:pPr>
            <a:r>
              <a:rPr lang="da-DK" sz="1900"/>
              <a:t>Nekrose</a:t>
            </a:r>
            <a:endParaRPr lang="da-DK" sz="1900"/>
          </a:p>
          <a:p>
            <a:pPr lvl="1">
              <a:defRPr/>
            </a:pPr>
            <a:r>
              <a:rPr lang="da-DK" sz="1900"/>
              <a:t>Nedsat behåring</a:t>
            </a:r>
            <a:endParaRPr lang="da-DK" sz="1900"/>
          </a:p>
          <a:p>
            <a:pPr>
              <a:defRPr/>
            </a:pPr>
            <a:r>
              <a:rPr lang="da-DK" sz="1900" b="1"/>
              <a:t>Palpation</a:t>
            </a:r>
            <a:r>
              <a:rPr lang="da-DK" sz="1900" b="1"/>
              <a:t> </a:t>
            </a:r>
            <a:endParaRPr lang="da-DK" sz="1900" b="1"/>
          </a:p>
          <a:p>
            <a:pPr lvl="1">
              <a:defRPr/>
            </a:pPr>
            <a:r>
              <a:rPr lang="da-DK" sz="1900"/>
              <a:t>Nedsat muskelfylde</a:t>
            </a:r>
            <a:endParaRPr lang="da-DK" sz="1900"/>
          </a:p>
          <a:p>
            <a:pPr lvl="1">
              <a:defRPr/>
            </a:pPr>
            <a:r>
              <a:rPr lang="da-DK" sz="1900"/>
              <a:t>Evt. kulde</a:t>
            </a:r>
            <a:endParaRPr lang="da-DK" sz="1900"/>
          </a:p>
          <a:p>
            <a:pPr lvl="1">
              <a:defRPr/>
            </a:pPr>
            <a:r>
              <a:rPr lang="da-DK" sz="1900"/>
              <a:t>Svag/ingen puls</a:t>
            </a:r>
            <a:endParaRPr lang="da-DK" sz="1900"/>
          </a:p>
          <a:p>
            <a:pPr lvl="1">
              <a:defRPr/>
            </a:pPr>
            <a:r>
              <a:rPr lang="da-DK" sz="1900"/>
              <a:t>Nedsat kapillærrespons </a:t>
            </a:r>
            <a:endParaRPr lang="da-DK" sz="1900"/>
          </a:p>
          <a:p>
            <a:pPr>
              <a:defRPr/>
            </a:pPr>
            <a:r>
              <a:rPr lang="da-DK" sz="1900"/>
              <a:t>Benene løftes hver især. </a:t>
            </a:r>
            <a:r>
              <a:rPr lang="da-DK" sz="1900"/>
              <a:t>Benløft</a:t>
            </a:r>
            <a:r>
              <a:rPr lang="da-DK" sz="1900"/>
              <a:t> kan udløse smerter.</a:t>
            </a:r>
            <a:endParaRPr lang="da-DK" sz="1900"/>
          </a:p>
          <a:p>
            <a:pPr lvl="1">
              <a:defRPr/>
            </a:pPr>
            <a:r>
              <a:rPr lang="da-DK" sz="1900"/>
              <a:t>Hvis elevationen fremkalder </a:t>
            </a:r>
            <a:r>
              <a:rPr lang="da-DK" sz="1900" i="1"/>
              <a:t>”</a:t>
            </a:r>
            <a:r>
              <a:rPr lang="da-DK" sz="1900" i="1"/>
              <a:t>lividitet</a:t>
            </a:r>
            <a:r>
              <a:rPr lang="da-DK" sz="1900" i="1"/>
              <a:t>” (</a:t>
            </a:r>
            <a:r>
              <a:rPr lang="da-DK" sz="1900"/>
              <a:t>ligblegt ben)</a:t>
            </a:r>
            <a:endParaRPr lang="da-DK" sz="1900"/>
          </a:p>
          <a:p>
            <a:pPr marL="457200" lvl="1" indent="0">
              <a:buNone/>
              <a:defRPr/>
            </a:pPr>
            <a:r>
              <a:rPr lang="da-DK" sz="1900"/>
              <a:t>= tryk&lt;30mmHg = Kritisk </a:t>
            </a:r>
            <a:endParaRPr lang="da-DK" sz="1900"/>
          </a:p>
          <a:p>
            <a:pPr>
              <a:defRPr/>
            </a:pPr>
            <a:r>
              <a:rPr lang="da-DK" sz="1900"/>
              <a:t>Test – hvordan? </a:t>
            </a:r>
            <a:endParaRPr lang="da-DK" sz="1900"/>
          </a:p>
          <a:p>
            <a:pPr>
              <a:defRPr/>
            </a:pPr>
            <a:r>
              <a:rPr lang="da-DK" sz="1900"/>
              <a:t>https://www.youtube.com/watch?v=FvA-2X28dnk&amp;ab_channel=Trustme-ED</a:t>
            </a:r>
            <a:endParaRPr lang="da-DK" sz="1900"/>
          </a:p>
        </p:txBody>
      </p:sp>
      <p:pic>
        <p:nvPicPr>
          <p:cNvPr id="1408086745" name="Picture 2" descr="Clinical Evaluation for Peripheral Arterial Disease | Michael Cumming, MD,  MBA"/>
          <p:cNvPicPr>
            <a:picLocks noChangeAspect="1" noChangeArrowheads="1"/>
          </p:cNvPicPr>
          <p:nvPr/>
        </p:nvPicPr>
        <p:blipFill>
          <a:blip r:embed="rId3"/>
          <a:stretch/>
        </p:blipFill>
        <p:spPr bwMode="auto">
          <a:xfrm>
            <a:off x="4746689" y="464423"/>
            <a:ext cx="4962525" cy="4619625"/>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91632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91632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91632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91632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91632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916325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916325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916325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7916325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7916325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7916325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7916325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7916325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79163253">
                                            <p:txEl>
                                              <p:pRg st="13" end="1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79163253">
                                            <p:txEl>
                                              <p:pRg st="14" end="1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79163253">
                                            <p:txEl>
                                              <p:pRg st="15" end="1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79163253">
                                            <p:txEl>
                                              <p:pRg st="16" end="16"/>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79163253">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08086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19732324"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(Kronisk iskæmi). EJ PENSUM</a:t>
            </a:r>
            <a:endParaRPr lang="da-DK"/>
          </a:p>
        </p:txBody>
      </p:sp>
      <p:sp>
        <p:nvSpPr>
          <p:cNvPr id="472385709" name="Pladsholder til indhold 2"/>
          <p:cNvSpPr>
            <a:spLocks noGrp="1"/>
          </p:cNvSpPr>
          <p:nvPr>
            <p:ph idx="1"/>
          </p:nvPr>
        </p:nvSpPr>
        <p:spPr bwMode="auto">
          <a:xfrm>
            <a:off x="838200" y="2006378"/>
            <a:ext cx="10515600" cy="4351338"/>
          </a:xfrm>
        </p:spPr>
        <p:txBody>
          <a:bodyPr>
            <a:normAutofit lnSpcReduction="10000"/>
          </a:bodyPr>
          <a:lstStyle/>
          <a:p>
            <a:pPr marL="0" indent="0">
              <a:buNone/>
              <a:defRPr/>
            </a:pPr>
            <a:r>
              <a:rPr lang="da-DK" sz="2000" b="1"/>
              <a:t>Paraklinik</a:t>
            </a:r>
            <a:r>
              <a:rPr lang="da-DK" sz="2000" b="1"/>
              <a:t> – billeddiagnostik</a:t>
            </a:r>
            <a:endParaRPr lang="da-DK" sz="2000" b="1"/>
          </a:p>
          <a:p>
            <a:pPr>
              <a:lnSpc>
                <a:spcPct val="150000"/>
              </a:lnSpc>
              <a:defRPr/>
            </a:pPr>
            <a:r>
              <a:rPr lang="da-DK" sz="2000"/>
              <a:t>Arteriografi</a:t>
            </a:r>
            <a:endParaRPr lang="da-DK" sz="2000"/>
          </a:p>
          <a:p>
            <a:pPr>
              <a:lnSpc>
                <a:spcPct val="150000"/>
              </a:lnSpc>
              <a:defRPr/>
            </a:pPr>
            <a:r>
              <a:rPr lang="da-DK" sz="2000"/>
              <a:t>CT- eller MR-</a:t>
            </a:r>
            <a:r>
              <a:rPr lang="da-DK" sz="2000"/>
              <a:t>angiografi</a:t>
            </a:r>
            <a:endParaRPr lang="da-DK" sz="2000"/>
          </a:p>
          <a:p>
            <a:pPr marL="0" indent="0">
              <a:lnSpc>
                <a:spcPct val="150000"/>
              </a:lnSpc>
              <a:buNone/>
              <a:defRPr/>
            </a:pPr>
            <a:endParaRPr lang="da-DK" sz="2000"/>
          </a:p>
          <a:p>
            <a:pPr marL="0" indent="0">
              <a:lnSpc>
                <a:spcPct val="150000"/>
              </a:lnSpc>
              <a:buNone/>
              <a:defRPr/>
            </a:pPr>
            <a:r>
              <a:rPr lang="da-DK" sz="2000"/>
              <a:t>Benyttes til at finde udbredelse af </a:t>
            </a:r>
            <a:r>
              <a:rPr lang="da-DK" sz="2000"/>
              <a:t>okklusion</a:t>
            </a:r>
            <a:r>
              <a:rPr lang="da-DK" sz="2000"/>
              <a:t> (stemmer det med symptomerne?)</a:t>
            </a:r>
            <a:endParaRPr lang="da-DK" sz="2000"/>
          </a:p>
          <a:p>
            <a:pPr marL="0" indent="0">
              <a:lnSpc>
                <a:spcPct val="150000"/>
              </a:lnSpc>
              <a:buNone/>
              <a:defRPr/>
            </a:pPr>
            <a:r>
              <a:rPr lang="da-DK" sz="2000"/>
              <a:t>Giver et hint om, hvordan behandling kan eller skal foregå</a:t>
            </a:r>
            <a:endParaRPr lang="da-DK" sz="2000"/>
          </a:p>
          <a:p>
            <a:pPr>
              <a:lnSpc>
                <a:spcPct val="150000"/>
              </a:lnSpc>
              <a:defRPr/>
            </a:pPr>
            <a:r>
              <a:rPr lang="da-DK" sz="2000"/>
              <a:t>Udbredelse - kan det løses med lokalbehandling eller skal der større indgreb til?</a:t>
            </a:r>
            <a:endParaRPr lang="da-DK" sz="2000"/>
          </a:p>
          <a:p>
            <a:pPr>
              <a:lnSpc>
                <a:spcPct val="150000"/>
              </a:lnSpc>
              <a:defRPr/>
            </a:pPr>
            <a:r>
              <a:rPr lang="da-DK" sz="2000"/>
              <a:t>Placering - teknisk muligt? Er der sår eller lignende svarende til forsyningsområdet?</a:t>
            </a:r>
            <a:endParaRPr lang="da-DK" sz="2000"/>
          </a:p>
          <a:p>
            <a:pP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38570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238570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23857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38570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238570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238570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238570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26259570"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(Kronisk iskæmi) </a:t>
            </a:r>
            <a:endParaRPr lang="da-DK"/>
          </a:p>
        </p:txBody>
      </p:sp>
      <p:pic>
        <p:nvPicPr>
          <p:cNvPr id="1720252375" name="Pladsholder til indhold 3"/>
          <p:cNvPicPr>
            <a:picLocks noChangeAspect="1" noGrp="1"/>
          </p:cNvPicPr>
          <p:nvPr>
            <p:ph idx="1"/>
          </p:nvPr>
        </p:nvPicPr>
        <p:blipFill>
          <a:blip r:embed="rId3"/>
          <a:stretch/>
        </p:blipFill>
        <p:spPr bwMode="auto">
          <a:xfrm>
            <a:off x="1000124" y="1882775"/>
            <a:ext cx="5801784" cy="4351338"/>
          </a:xfrm>
          <a:prstGeom prst="rect">
            <a:avLst/>
          </a:prstGeom>
        </p:spPr>
      </p:pic>
      <p:pic>
        <p:nvPicPr>
          <p:cNvPr id="936670711" name="Billede 4"/>
          <p:cNvPicPr>
            <a:picLocks noChangeAspect="1"/>
          </p:cNvPicPr>
          <p:nvPr/>
        </p:nvPicPr>
        <p:blipFill>
          <a:blip r:embed="rId4"/>
          <a:stretch/>
        </p:blipFill>
        <p:spPr bwMode="auto">
          <a:xfrm>
            <a:off x="7410408" y="1882775"/>
            <a:ext cx="3334892" cy="435133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252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6670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81375316"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(Kronisk iskæmi) </a:t>
            </a:r>
            <a:endParaRPr lang="da-DK"/>
          </a:p>
        </p:txBody>
      </p:sp>
      <p:sp>
        <p:nvSpPr>
          <p:cNvPr id="664039941" name="Pladsholder til indhold 2"/>
          <p:cNvSpPr>
            <a:spLocks noGrp="1"/>
          </p:cNvSpPr>
          <p:nvPr>
            <p:ph idx="1"/>
          </p:nvPr>
        </p:nvSpPr>
        <p:spPr bwMode="auto"/>
        <p:txBody>
          <a:bodyPr>
            <a:normAutofit fontScale="92500" lnSpcReduction="20000"/>
          </a:bodyPr>
          <a:lstStyle/>
          <a:p>
            <a:pPr>
              <a:lnSpc>
                <a:spcPct val="150000"/>
              </a:lnSpc>
              <a:defRPr/>
            </a:pPr>
            <a:r>
              <a:rPr lang="da-DK" sz="2400" b="1"/>
              <a:t>Behandling </a:t>
            </a:r>
            <a:endParaRPr lang="da-DK" sz="2400" b="1"/>
          </a:p>
          <a:p>
            <a:pPr lvl="1">
              <a:lnSpc>
                <a:spcPct val="150000"/>
              </a:lnSpc>
              <a:defRPr/>
            </a:pPr>
            <a:r>
              <a:rPr lang="da-DK" sz="1800" b="1"/>
              <a:t>Risikofaktorreduktion</a:t>
            </a:r>
            <a:endParaRPr lang="da-DK" sz="1800" b="1"/>
          </a:p>
          <a:p>
            <a:pPr lvl="2">
              <a:lnSpc>
                <a:spcPct val="150000"/>
              </a:lnSpc>
              <a:defRPr/>
            </a:pPr>
            <a:r>
              <a:rPr lang="da-DK" sz="1800" u="sng">
                <a:solidFill>
                  <a:srgbClr val="FF0000"/>
                </a:solidFill>
              </a:rPr>
              <a:t>Rygestop</a:t>
            </a:r>
            <a:endParaRPr lang="da-DK" sz="1800" u="sng">
              <a:solidFill>
                <a:srgbClr val="FF0000"/>
              </a:solidFill>
            </a:endParaRPr>
          </a:p>
          <a:p>
            <a:pPr lvl="2">
              <a:lnSpc>
                <a:spcPct val="150000"/>
              </a:lnSpc>
              <a:defRPr/>
            </a:pPr>
            <a:r>
              <a:rPr lang="da-DK" sz="1800">
                <a:solidFill>
                  <a:srgbClr val="FF0000"/>
                </a:solidFill>
              </a:rPr>
              <a:t>Gangtræning</a:t>
            </a:r>
            <a:r>
              <a:rPr lang="da-DK" sz="1800"/>
              <a:t> 30 min. dagligt i 3 måneder </a:t>
            </a:r>
            <a:r>
              <a:rPr lang="da-DK" sz="1800"/>
              <a:t> Øger gangdistance med 150%</a:t>
            </a:r>
            <a:endParaRPr lang="da-DK" sz="1800"/>
          </a:p>
          <a:p>
            <a:pPr lvl="2">
              <a:lnSpc>
                <a:spcPct val="150000"/>
              </a:lnSpc>
              <a:defRPr/>
            </a:pPr>
            <a:r>
              <a:rPr lang="da-DK" sz="1800"/>
              <a:t>Kostomlægning</a:t>
            </a:r>
            <a:endParaRPr lang="da-DK" sz="1800"/>
          </a:p>
          <a:p>
            <a:pPr lvl="2">
              <a:lnSpc>
                <a:spcPct val="150000"/>
              </a:lnSpc>
              <a:defRPr/>
            </a:pPr>
            <a:r>
              <a:rPr lang="da-DK" sz="1800"/>
              <a:t>Vægtreduktion</a:t>
            </a:r>
            <a:endParaRPr lang="da-DK" sz="1800"/>
          </a:p>
          <a:p>
            <a:pPr lvl="1">
              <a:lnSpc>
                <a:spcPct val="150000"/>
              </a:lnSpc>
              <a:defRPr/>
            </a:pPr>
            <a:r>
              <a:rPr lang="da-DK" sz="1800" b="1"/>
              <a:t>Sekundær profylakse</a:t>
            </a:r>
            <a:endParaRPr lang="da-DK" sz="1800" b="1"/>
          </a:p>
          <a:p>
            <a:pPr lvl="2">
              <a:lnSpc>
                <a:spcPct val="150000"/>
              </a:lnSpc>
              <a:defRPr/>
            </a:pPr>
            <a:r>
              <a:rPr lang="da-DK" sz="1800"/>
              <a:t>Blodpladehæmmer (</a:t>
            </a:r>
            <a:r>
              <a:rPr lang="da-DK" sz="1800"/>
              <a:t>Hjertemagnyl</a:t>
            </a:r>
            <a:r>
              <a:rPr lang="da-DK" sz="1800"/>
              <a:t>)</a:t>
            </a:r>
            <a:endParaRPr lang="da-DK" sz="1800"/>
          </a:p>
          <a:p>
            <a:pPr lvl="2">
              <a:lnSpc>
                <a:spcPct val="150000"/>
              </a:lnSpc>
              <a:defRPr/>
            </a:pPr>
            <a:r>
              <a:rPr lang="da-DK" sz="1800"/>
              <a:t>Kolesterolsænkende (</a:t>
            </a:r>
            <a:r>
              <a:rPr lang="da-DK" sz="1800"/>
              <a:t>statin</a:t>
            </a:r>
            <a:r>
              <a:rPr lang="da-DK" sz="1800"/>
              <a:t>)</a:t>
            </a:r>
            <a:endParaRPr lang="da-DK" sz="1800"/>
          </a:p>
          <a:p>
            <a:pPr lvl="2">
              <a:lnSpc>
                <a:spcPct val="150000"/>
              </a:lnSpc>
              <a:defRPr/>
            </a:pPr>
            <a:r>
              <a:rPr lang="da-DK" sz="1800"/>
              <a:t>Regulering af evt. diabetes og hypertension</a:t>
            </a:r>
            <a:endParaRPr lang="da-DK" sz="1800"/>
          </a:p>
          <a:p>
            <a:pPr>
              <a:defRPr/>
            </a:pPr>
            <a:endParaRPr lang="da-DK"/>
          </a:p>
        </p:txBody>
      </p:sp>
      <p:pic>
        <p:nvPicPr>
          <p:cNvPr id="856240733" name="Picture 4" descr="Image result for smoking stop"/>
          <p:cNvPicPr>
            <a:picLocks noChangeAspect="1" noChangeArrowheads="1"/>
          </p:cNvPicPr>
          <p:nvPr/>
        </p:nvPicPr>
        <p:blipFill>
          <a:blip r:embed="rId3"/>
          <a:stretch/>
        </p:blipFill>
        <p:spPr bwMode="auto">
          <a:xfrm>
            <a:off x="7315200" y="3611076"/>
            <a:ext cx="4876800" cy="3246924"/>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40399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40399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562407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403994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403994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403994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403994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403994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403994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4039941">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403994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50631461"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(Kronisk iskæmi) </a:t>
            </a:r>
            <a:endParaRPr lang="da-DK"/>
          </a:p>
        </p:txBody>
      </p:sp>
      <p:sp>
        <p:nvSpPr>
          <p:cNvPr id="1523562102" name="Pladsholder til indhold 2"/>
          <p:cNvSpPr>
            <a:spLocks noGrp="1"/>
          </p:cNvSpPr>
          <p:nvPr>
            <p:ph idx="1"/>
          </p:nvPr>
        </p:nvSpPr>
        <p:spPr bwMode="auto">
          <a:xfrm>
            <a:off x="838200" y="2048908"/>
            <a:ext cx="10515600" cy="4351338"/>
          </a:xfrm>
        </p:spPr>
        <p:txBody>
          <a:bodyPr>
            <a:normAutofit/>
          </a:bodyPr>
          <a:lstStyle/>
          <a:p>
            <a:pPr>
              <a:defRPr/>
            </a:pPr>
            <a:r>
              <a:rPr lang="da-DK" b="1"/>
              <a:t>Behandling – fortsat </a:t>
            </a:r>
            <a:endParaRPr lang="da-DK" b="1"/>
          </a:p>
          <a:p>
            <a:pPr lvl="1">
              <a:lnSpc>
                <a:spcPct val="150000"/>
              </a:lnSpc>
              <a:defRPr/>
            </a:pPr>
            <a:r>
              <a:rPr lang="da-DK" sz="2800"/>
              <a:t>Sårbehandling</a:t>
            </a:r>
            <a:endParaRPr lang="da-DK" sz="2800"/>
          </a:p>
          <a:p>
            <a:pPr lvl="1">
              <a:lnSpc>
                <a:spcPct val="150000"/>
              </a:lnSpc>
              <a:defRPr/>
            </a:pPr>
            <a:r>
              <a:rPr lang="da-DK" sz="2800"/>
              <a:t>Trombendarterektomi</a:t>
            </a:r>
            <a:r>
              <a:rPr lang="da-DK" sz="2800"/>
              <a:t> (TEA)</a:t>
            </a:r>
            <a:endParaRPr lang="da-DK" sz="2800"/>
          </a:p>
          <a:p>
            <a:pPr lvl="1">
              <a:lnSpc>
                <a:spcPct val="150000"/>
              </a:lnSpc>
              <a:defRPr/>
            </a:pPr>
            <a:r>
              <a:rPr lang="da-DK" sz="2800"/>
              <a:t>Ballonudvidelse </a:t>
            </a:r>
            <a:endParaRPr lang="da-DK" sz="2800"/>
          </a:p>
          <a:p>
            <a:pPr lvl="1">
              <a:lnSpc>
                <a:spcPct val="150000"/>
              </a:lnSpc>
              <a:defRPr/>
            </a:pPr>
            <a:r>
              <a:rPr lang="da-DK" sz="2800"/>
              <a:t>Bypass </a:t>
            </a:r>
            <a:endParaRPr lang="da-DK" sz="2800"/>
          </a:p>
          <a:p>
            <a:pPr lvl="1">
              <a:lnSpc>
                <a:spcPct val="150000"/>
              </a:lnSpc>
              <a:defRPr/>
            </a:pPr>
            <a:r>
              <a:rPr lang="da-DK" sz="2800"/>
              <a:t>Amputation</a:t>
            </a:r>
            <a:endParaRPr lang="da-DK" sz="2800"/>
          </a:p>
          <a:p>
            <a:pP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12845452" name="Titel 1"/>
          <p:cNvSpPr>
            <a:spLocks noGrp="1"/>
          </p:cNvSpPr>
          <p:nvPr>
            <p:ph type="title"/>
          </p:nvPr>
        </p:nvSpPr>
        <p:spPr bwMode="auto"/>
        <p:txBody>
          <a:bodyPr/>
          <a:lstStyle/>
          <a:p>
            <a:pPr>
              <a:defRPr/>
            </a:pPr>
            <a:r>
              <a:rPr lang="da-DK"/>
              <a:t>Dagens agenda</a:t>
            </a:r>
            <a:endParaRPr lang="da-DK"/>
          </a:p>
        </p:txBody>
      </p:sp>
      <p:graphicFrame>
        <p:nvGraphicFramePr>
          <p:cNvPr id="88842807" name="Pladsholder til indhold 2"/>
          <p:cNvGraphicFramePr>
            <a:graphicFrameLocks xmlns:a="http://schemas.openxmlformats.org/drawingml/2006/main" noGrp="1"/>
          </p:cNvGraphicFramePr>
          <p:nvPr>
            <p:ph idx="1"/>
          </p:nvPr>
        </p:nvGraphicFramePr>
        <p:xfrm>
          <a:off x="838200" y="1825625"/>
          <a:ext cx="10515600" cy="4351338"/>
          <a:chOff x="0" y="0"/>
          <a:chExt cx="10515600" cy="4351338"/>
        </p:xfrm>
        <a:graphic>
          <a:graphicData uri="http://schemas.openxmlformats.org/drawingml/2006/diagram">
            <dgm:relIds xmlns:dgm="http://schemas.openxmlformats.org/drawingml/2006/diagram" xmlns:r="http://schemas.openxmlformats.org/officeDocument/2006/relationships" r:dm="rId4" r:lo="rId6" r:qs="rId7" r:cs="rId5"/>
          </a:graphicData>
        </a:graphic>
      </p:graphicFrame>
      <p:sp>
        <p:nvSpPr>
          <p:cNvPr id="339103038" name="Tekstfelt 2"/>
          <p:cNvSpPr txBox="1"/>
          <p:nvPr/>
        </p:nvSpPr>
        <p:spPr bwMode="auto">
          <a:xfrm>
            <a:off x="8903413" y="5942568"/>
            <a:ext cx="3990654" cy="369332"/>
          </a:xfrm>
          <a:prstGeom prst="rect">
            <a:avLst/>
          </a:prstGeom>
          <a:noFill/>
        </p:spPr>
        <p:txBody>
          <a:bodyPr wrap="square" rtlCol="0">
            <a:spAutoFit/>
          </a:bodyPr>
          <a:lstStyle/>
          <a:p>
            <a:pPr>
              <a:defRPr/>
            </a:pPr>
            <a:r>
              <a:rPr lang="da-DK"/>
              <a:t>Evt. lidt om hjerterehabilitering</a:t>
            </a: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11973637"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(Kronisk iskæmi) </a:t>
            </a:r>
            <a:endParaRPr lang="da-DK"/>
          </a:p>
        </p:txBody>
      </p:sp>
      <p:sp>
        <p:nvSpPr>
          <p:cNvPr id="1038015942" name="Pladsholder til indhold 2"/>
          <p:cNvSpPr>
            <a:spLocks noGrp="1"/>
          </p:cNvSpPr>
          <p:nvPr>
            <p:ph idx="1"/>
          </p:nvPr>
        </p:nvSpPr>
        <p:spPr bwMode="auto">
          <a:xfrm>
            <a:off x="838200" y="2220685"/>
            <a:ext cx="6847114" cy="3956277"/>
          </a:xfrm>
        </p:spPr>
        <p:txBody>
          <a:bodyPr/>
          <a:lstStyle/>
          <a:p>
            <a:pPr>
              <a:defRPr/>
            </a:pPr>
            <a:r>
              <a:rPr lang="da-DK"/>
              <a:t>Sårbehandling</a:t>
            </a:r>
            <a:r>
              <a:rPr lang="da-DK"/>
              <a:t> = specialistopgave </a:t>
            </a:r>
            <a:endParaRPr lang="da-DK"/>
          </a:p>
          <a:p>
            <a:pPr marL="0" indent="0">
              <a:buNone/>
              <a:defRPr/>
            </a:pPr>
            <a:br>
              <a:rPr lang="da-DK"/>
            </a:br>
            <a:endParaRPr lang="da-DK"/>
          </a:p>
          <a:p>
            <a:pPr>
              <a:defRPr/>
            </a:pPr>
            <a:r>
              <a:rPr lang="da-DK"/>
              <a:t>Hvad gør i hvis i møder en patient med sådan et sår her? </a:t>
            </a:r>
            <a:endParaRPr lang="da-DK"/>
          </a:p>
          <a:p>
            <a:pPr lvl="1">
              <a:defRPr/>
            </a:pPr>
            <a:r>
              <a:rPr lang="da-DK"/>
              <a:t>Skal der forbinding på? </a:t>
            </a:r>
            <a:endParaRPr lang="da-DK"/>
          </a:p>
          <a:p>
            <a:pPr lvl="1">
              <a:defRPr/>
            </a:pPr>
            <a:r>
              <a:rPr lang="da-DK"/>
              <a:t>Må han/hun gangtræne? </a:t>
            </a:r>
            <a:endParaRPr lang="da-DK"/>
          </a:p>
          <a:p>
            <a:pPr lvl="1">
              <a:defRPr/>
            </a:pPr>
            <a:r>
              <a:rPr lang="da-DK"/>
              <a:t>Er der noget du vil være ekstra opmærksom på? </a:t>
            </a:r>
            <a:endParaRPr lang="da-DK"/>
          </a:p>
        </p:txBody>
      </p:sp>
      <p:pic>
        <p:nvPicPr>
          <p:cNvPr id="1036294283" name="Picture 2" descr="Behandling af akutte og kroniske sår | Ugeskriftet.dk"/>
          <p:cNvPicPr>
            <a:picLocks noChangeAspect="1" noChangeArrowheads="1"/>
          </p:cNvPicPr>
          <p:nvPr/>
        </p:nvPicPr>
        <p:blipFill>
          <a:blip r:embed="rId3"/>
          <a:stretch/>
        </p:blipFill>
        <p:spPr bwMode="auto">
          <a:xfrm>
            <a:off x="7847334" y="3429000"/>
            <a:ext cx="4208957" cy="336069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6294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80159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80159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80159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80159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222529"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(Kronisk iskæmi) </a:t>
            </a:r>
            <a:endParaRPr lang="da-DK"/>
          </a:p>
        </p:txBody>
      </p:sp>
      <p:sp>
        <p:nvSpPr>
          <p:cNvPr id="2144712342" name="Pladsholder til indhold 2"/>
          <p:cNvSpPr>
            <a:spLocks noGrp="1"/>
          </p:cNvSpPr>
          <p:nvPr>
            <p:ph idx="1"/>
          </p:nvPr>
        </p:nvSpPr>
        <p:spPr bwMode="auto">
          <a:xfrm>
            <a:off x="838200" y="2141537"/>
            <a:ext cx="10515600" cy="4351338"/>
          </a:xfrm>
        </p:spPr>
        <p:txBody>
          <a:bodyPr/>
          <a:lstStyle/>
          <a:p>
            <a:pPr>
              <a:defRPr/>
            </a:pPr>
            <a:r>
              <a:rPr lang="da-DK" sz="2800"/>
              <a:t>Trombendarterektomi</a:t>
            </a:r>
            <a:r>
              <a:rPr lang="da-DK" sz="2800"/>
              <a:t> (TEA)</a:t>
            </a:r>
            <a:endParaRPr lang="da-DK" sz="2800"/>
          </a:p>
          <a:p>
            <a:pPr lvl="1">
              <a:defRPr/>
            </a:pPr>
            <a:r>
              <a:rPr lang="da-DK"/>
              <a:t>Direkte ind og fjerne </a:t>
            </a:r>
            <a:r>
              <a:rPr lang="da-DK"/>
              <a:t>okklusionen</a:t>
            </a:r>
            <a:r>
              <a:rPr lang="da-DK"/>
              <a:t> </a:t>
            </a:r>
            <a:endParaRPr lang="da-DK"/>
          </a:p>
          <a:p>
            <a:pPr lvl="1">
              <a:defRPr/>
            </a:pPr>
            <a:r>
              <a:rPr lang="da-DK">
                <a:solidFill>
                  <a:srgbClr val="FF0000"/>
                </a:solidFill>
              </a:rPr>
              <a:t>Til korte og lokaliserede stenoser </a:t>
            </a:r>
            <a:endParaRPr lang="da-DK">
              <a:solidFill>
                <a:srgbClr val="FF0000"/>
              </a:solidFill>
            </a:endParaRPr>
          </a:p>
          <a:p>
            <a:pPr>
              <a:defRPr/>
            </a:pPr>
            <a:endParaRPr lang="da-DK" sz="2800"/>
          </a:p>
          <a:p>
            <a:pPr marL="0" indent="0">
              <a:buNone/>
              <a:defRPr/>
            </a:pPr>
            <a:endParaRPr lang="da-DK"/>
          </a:p>
        </p:txBody>
      </p:sp>
      <p:pic>
        <p:nvPicPr>
          <p:cNvPr id="282562960" name="Picture 2" descr="trombendarterektomi – Store medisinske leksikon"/>
          <p:cNvPicPr>
            <a:picLocks noChangeAspect="1" noChangeArrowheads="1"/>
          </p:cNvPicPr>
          <p:nvPr/>
        </p:nvPicPr>
        <p:blipFill>
          <a:blip r:embed="rId3"/>
          <a:stretch/>
        </p:blipFill>
        <p:spPr bwMode="auto">
          <a:xfrm>
            <a:off x="6242322" y="2243470"/>
            <a:ext cx="5579311" cy="4249405"/>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33862051"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(Kronisk iskæmi) </a:t>
            </a:r>
            <a:endParaRPr lang="da-DK"/>
          </a:p>
        </p:txBody>
      </p:sp>
      <p:sp>
        <p:nvSpPr>
          <p:cNvPr id="307475672" name="Pladsholder til indhold 2"/>
          <p:cNvSpPr>
            <a:spLocks noGrp="1"/>
          </p:cNvSpPr>
          <p:nvPr>
            <p:ph idx="1"/>
          </p:nvPr>
        </p:nvSpPr>
        <p:spPr bwMode="auto"/>
        <p:txBody>
          <a:bodyPr/>
          <a:lstStyle/>
          <a:p>
            <a:pPr>
              <a:defRPr/>
            </a:pPr>
            <a:r>
              <a:rPr lang="da-DK" sz="2800"/>
              <a:t>Ballonudvidelse </a:t>
            </a:r>
            <a:endParaRPr lang="da-DK" sz="2800"/>
          </a:p>
          <a:p>
            <a:pPr lvl="1">
              <a:defRPr/>
            </a:pPr>
            <a:r>
              <a:rPr lang="da-DK"/>
              <a:t>Oftest i hjertet (PCI), men kan laves andre steder  </a:t>
            </a:r>
            <a:endParaRPr lang="da-DK"/>
          </a:p>
          <a:p>
            <a:pPr marL="0" indent="0">
              <a:buNone/>
              <a:defRPr/>
            </a:pPr>
            <a:r>
              <a:rPr lang="da-DK" sz="2800"/>
              <a:t> </a:t>
            </a:r>
            <a:endParaRPr lang="da-DK" sz="2800"/>
          </a:p>
          <a:p>
            <a:pPr>
              <a:defRPr/>
            </a:pPr>
            <a:endParaRPr lang="da-DK"/>
          </a:p>
        </p:txBody>
      </p:sp>
      <p:pic>
        <p:nvPicPr>
          <p:cNvPr id="439282124" name="Picture 2" descr="Ballonudvidelse (PCI) | Hjerteforeningen | Læs mere"/>
          <p:cNvPicPr>
            <a:picLocks noChangeAspect="1" noChangeArrowheads="1"/>
          </p:cNvPicPr>
          <p:nvPr/>
        </p:nvPicPr>
        <p:blipFill>
          <a:blip r:embed="rId3"/>
          <a:stretch/>
        </p:blipFill>
        <p:spPr bwMode="auto">
          <a:xfrm>
            <a:off x="5669280" y="2759050"/>
            <a:ext cx="5045710" cy="3733825"/>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25380746"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(Kronisk iskæmi) </a:t>
            </a:r>
            <a:endParaRPr lang="da-DK"/>
          </a:p>
        </p:txBody>
      </p:sp>
      <p:sp>
        <p:nvSpPr>
          <p:cNvPr id="554173335" name="Pladsholder til indhold 2"/>
          <p:cNvSpPr>
            <a:spLocks noGrp="1"/>
          </p:cNvSpPr>
          <p:nvPr>
            <p:ph idx="1"/>
          </p:nvPr>
        </p:nvSpPr>
        <p:spPr bwMode="auto"/>
        <p:txBody>
          <a:bodyPr/>
          <a:lstStyle/>
          <a:p>
            <a:pPr>
              <a:defRPr/>
            </a:pPr>
            <a:r>
              <a:rPr lang="da-DK" sz="2800"/>
              <a:t>Bypass</a:t>
            </a:r>
            <a:endParaRPr lang="da-DK" sz="2800"/>
          </a:p>
          <a:p>
            <a:pPr lvl="1">
              <a:defRPr/>
            </a:pPr>
            <a:r>
              <a:rPr lang="da-DK"/>
              <a:t>Omkørsel </a:t>
            </a:r>
            <a:endParaRPr lang="da-DK"/>
          </a:p>
          <a:p>
            <a:pPr lvl="1">
              <a:defRPr/>
            </a:pPr>
            <a:r>
              <a:rPr lang="da-DK"/>
              <a:t>Kan laves med protese eller vene fra andet sted </a:t>
            </a:r>
            <a:endParaRPr lang="da-DK"/>
          </a:p>
        </p:txBody>
      </p:sp>
      <p:pic>
        <p:nvPicPr>
          <p:cNvPr id="1377620427" name="Billede 3"/>
          <p:cNvPicPr>
            <a:picLocks noChangeAspect="1"/>
          </p:cNvPicPr>
          <p:nvPr/>
        </p:nvPicPr>
        <p:blipFill>
          <a:blip r:embed="rId3"/>
          <a:stretch/>
        </p:blipFill>
        <p:spPr bwMode="auto">
          <a:xfrm>
            <a:off x="3404122" y="3262948"/>
            <a:ext cx="6883830" cy="322992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88618763"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(Kronisk iskæmi) </a:t>
            </a:r>
            <a:endParaRPr lang="da-DK"/>
          </a:p>
        </p:txBody>
      </p:sp>
      <p:sp>
        <p:nvSpPr>
          <p:cNvPr id="54225472" name="Pladsholder til indhold 2"/>
          <p:cNvSpPr>
            <a:spLocks noGrp="1"/>
          </p:cNvSpPr>
          <p:nvPr>
            <p:ph idx="1"/>
          </p:nvPr>
        </p:nvSpPr>
        <p:spPr bwMode="auto"/>
        <p:txBody>
          <a:bodyPr/>
          <a:lstStyle/>
          <a:p>
            <a:pPr>
              <a:defRPr/>
            </a:pPr>
            <a:r>
              <a:rPr lang="da-DK"/>
              <a:t>Amputation</a:t>
            </a:r>
            <a:endParaRPr lang="da-DK"/>
          </a:p>
          <a:p>
            <a:pPr lvl="1">
              <a:defRPr/>
            </a:pPr>
            <a:r>
              <a:rPr lang="da-DK">
                <a:solidFill>
                  <a:srgbClr val="FF0000"/>
                </a:solidFill>
              </a:rPr>
              <a:t>Sidste udvej </a:t>
            </a:r>
            <a:endParaRPr lang="da-DK">
              <a:solidFill>
                <a:srgbClr val="FF0000"/>
              </a:solidFill>
            </a:endParaRPr>
          </a:p>
          <a:p>
            <a:pPr lvl="1">
              <a:defRPr/>
            </a:pPr>
            <a:r>
              <a:rPr lang="da-DK"/>
              <a:t> Ofte nødvendigt at amputere over knæet </a:t>
            </a:r>
            <a:endParaRPr lang="da-DK"/>
          </a:p>
        </p:txBody>
      </p:sp>
      <p:pic>
        <p:nvPicPr>
          <p:cNvPr id="1093840477" name="Picture 4" descr="New Approach to Amputation Could Reduce Phantom Pain - Scientific American"/>
          <p:cNvPicPr>
            <a:picLocks noChangeAspect="1" noChangeArrowheads="1"/>
          </p:cNvPicPr>
          <p:nvPr/>
        </p:nvPicPr>
        <p:blipFill>
          <a:blip r:embed="rId3"/>
          <a:stretch/>
        </p:blipFill>
        <p:spPr bwMode="auto">
          <a:xfrm>
            <a:off x="3931539" y="3250087"/>
            <a:ext cx="5022596" cy="3159785"/>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368283844" name="Rectangle 7"/>
          <p:cNvSpPr>
            <a:spLocks noAdjustHandles="1" noChangeArrowheads="1" noChangeAspect="1" noChangeShapeType="1" noEditPoints="1" noGrp="1" noMove="1" noResize="1" noRot="1" noTextEdit="1"/>
          </p:cNvSpPr>
          <p:nvPr/>
        </p:nvSpPr>
        <p:spPr bwMode="auto">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1738402978" name="Rectangle 9"/>
          <p:cNvSpPr>
            <a:spLocks noAdjustHandles="1" noChangeArrowheads="1" noChangeAspect="1" noChangeShapeType="1" noEditPoints="1" noGrp="1" noMove="1" noResize="1" noRot="1" noTextEdit="1"/>
          </p:cNvSpPr>
          <p:nvPr/>
        </p:nvSpPr>
        <p:spPr bwMode="auto">
          <a:xfrm>
            <a:off x="0" y="0"/>
            <a:ext cx="12188952"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169163703" name="Rectangle 11"/>
          <p:cNvSpPr>
            <a:spLocks noAdjustHandles="1" noChangeArrowheads="1" noChangeAspect="1" noChangeShapeType="1" noEditPoints="1" noGrp="1" noMove="1" noResize="1" noRot="1" noTextEdit="1"/>
          </p:cNvSpPr>
          <p:nvPr/>
        </p:nvSpPr>
        <p:spPr bwMode="auto">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350489802" name="Rectangle 13"/>
          <p:cNvSpPr>
            <a:spLocks noAdjustHandles="1" noChangeArrowheads="1" noChangeAspect="1" noChangeShapeType="1" noEditPoints="1" noGrp="1" noMove="1" noResize="1" noRot="1" noTextEdit="1"/>
          </p:cNvSpPr>
          <p:nvPr/>
        </p:nvSpPr>
        <p:spPr bwMode="auto">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50022514" name="Rectangle 15"/>
          <p:cNvSpPr>
            <a:spLocks noAdjustHandles="1" noChangeArrowheads="1" noChangeAspect="1" noChangeShapeType="1" noEditPoints="1" noGrp="1" noMove="1" noResize="1" noRot="1" noTextEdit="1"/>
          </p:cNvSpPr>
          <p:nvPr/>
        </p:nvSpPr>
        <p:spPr bwMode="auto">
          <a:xfrm rot="5400000" flipH="1">
            <a:off x="767923" y="3588084"/>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634559944" name="Freeform: Shape 17"/>
          <p:cNvSpPr>
            <a:spLocks noAdjustHandles="1" noChangeArrowheads="1" noChangeAspect="1" noChangeShapeType="1" noEditPoints="1" noGrp="1" noMove="1" noResize="1" noRot="1" noTextEdit="1"/>
          </p:cNvSpPr>
          <p:nvPr/>
        </p:nvSpPr>
        <p:spPr bwMode="auto">
          <a:xfrm rot="20635412">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fill="norm" stroke="1"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225859343" name="Rectangle 19"/>
          <p:cNvSpPr>
            <a:spLocks noAdjustHandles="1" noChangeArrowheads="1" noChangeAspect="1" noChangeShapeType="1" noEditPoints="1" noGrp="1" noMove="1" noResize="1" noRot="1" noTextEdit="1"/>
          </p:cNvSpPr>
          <p:nvPr/>
        </p:nvSpPr>
        <p:spPr bwMode="auto">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139388575" name="Titel 1"/>
          <p:cNvSpPr>
            <a:spLocks noGrp="1"/>
          </p:cNvSpPr>
          <p:nvPr>
            <p:ph type="title"/>
          </p:nvPr>
        </p:nvSpPr>
        <p:spPr bwMode="auto">
          <a:xfrm>
            <a:off x="466722" y="586855"/>
            <a:ext cx="3201366" cy="3387497"/>
          </a:xfrm>
        </p:spPr>
        <p:txBody>
          <a:bodyPr anchor="b">
            <a:normAutofit/>
          </a:bodyPr>
          <a:lstStyle/>
          <a:p>
            <a:pPr>
              <a:defRPr/>
            </a:pPr>
            <a:r>
              <a:rPr lang="da-DK" sz="2800">
                <a:solidFill>
                  <a:srgbClr val="FFFFFF"/>
                </a:solidFill>
                <a:latin typeface="Calibri"/>
                <a:ea typeface="Calibri"/>
                <a:cs typeface="Times New Roman"/>
              </a:rPr>
              <a:t>Perifær</a:t>
            </a:r>
            <a:r>
              <a:rPr lang="da-DK" sz="2800">
                <a:solidFill>
                  <a:srgbClr val="FFFFFF"/>
                </a:solidFill>
                <a:latin typeface="Calibri"/>
                <a:ea typeface="Calibri"/>
                <a:cs typeface="Times New Roman"/>
              </a:rPr>
              <a:t> arteriesygdom i underekstremiteter </a:t>
            </a:r>
            <a:br>
              <a:rPr lang="da-DK" sz="2800">
                <a:solidFill>
                  <a:srgbClr val="FFFFFF"/>
                </a:solidFill>
                <a:latin typeface="Calibri"/>
                <a:ea typeface="Calibri"/>
                <a:cs typeface="Times New Roman"/>
              </a:rPr>
            </a:br>
            <a:r>
              <a:rPr lang="da-DK" sz="2800">
                <a:solidFill>
                  <a:srgbClr val="FFFFFF"/>
                </a:solidFill>
                <a:latin typeface="Calibri"/>
                <a:ea typeface="Calibri"/>
                <a:cs typeface="Times New Roman"/>
              </a:rPr>
              <a:t>(Akut iskæmi) </a:t>
            </a:r>
            <a:endParaRPr lang="da-DK" sz="2800">
              <a:solidFill>
                <a:srgbClr val="FFFFFF"/>
              </a:solidFill>
            </a:endParaRPr>
          </a:p>
        </p:txBody>
      </p:sp>
      <p:sp>
        <p:nvSpPr>
          <p:cNvPr id="1697028498" name="Pladsholder til indhold 2"/>
          <p:cNvSpPr>
            <a:spLocks noGrp="1"/>
          </p:cNvSpPr>
          <p:nvPr>
            <p:ph idx="1"/>
          </p:nvPr>
        </p:nvSpPr>
        <p:spPr bwMode="auto">
          <a:xfrm>
            <a:off x="4688958" y="1084521"/>
            <a:ext cx="7036320" cy="5111006"/>
          </a:xfrm>
        </p:spPr>
        <p:txBody>
          <a:bodyPr anchor="ctr">
            <a:normAutofit lnSpcReduction="10000"/>
          </a:bodyPr>
          <a:lstStyle/>
          <a:p>
            <a:pPr marL="0" indent="0">
              <a:lnSpc>
                <a:spcPct val="150000"/>
              </a:lnSpc>
              <a:buNone/>
              <a:defRPr/>
            </a:pPr>
            <a:r>
              <a:rPr lang="da-DK" sz="2000"/>
              <a:t>Akut iskæmi - definition = Pludselig afbrydelse af blodforsyning</a:t>
            </a:r>
            <a:endParaRPr lang="da-DK" sz="2000"/>
          </a:p>
          <a:p>
            <a:pPr marL="0" indent="0">
              <a:lnSpc>
                <a:spcPct val="150000"/>
              </a:lnSpc>
              <a:buNone/>
              <a:defRPr/>
            </a:pPr>
            <a:endParaRPr lang="da-DK" sz="2000"/>
          </a:p>
          <a:p>
            <a:pPr lvl="1">
              <a:lnSpc>
                <a:spcPct val="150000"/>
              </a:lnSpc>
              <a:defRPr/>
            </a:pPr>
            <a:r>
              <a:rPr lang="da-DK" sz="2000" b="1"/>
              <a:t>Trombose</a:t>
            </a:r>
            <a:r>
              <a:rPr lang="da-DK" sz="2000"/>
              <a:t> </a:t>
            </a:r>
            <a:endParaRPr lang="da-DK" sz="2000"/>
          </a:p>
          <a:p>
            <a:pPr lvl="2">
              <a:lnSpc>
                <a:spcPct val="150000"/>
              </a:lnSpc>
              <a:defRPr/>
            </a:pPr>
            <a:r>
              <a:rPr lang="da-DK"/>
              <a:t>Ofte i et i forvejen åreforkalket kar</a:t>
            </a:r>
            <a:br>
              <a:rPr lang="da-DK"/>
            </a:br>
            <a:endParaRPr lang="da-DK"/>
          </a:p>
          <a:p>
            <a:pPr lvl="1">
              <a:lnSpc>
                <a:spcPct val="150000"/>
              </a:lnSpc>
              <a:defRPr/>
            </a:pPr>
            <a:r>
              <a:rPr lang="da-DK" sz="2000" b="1"/>
              <a:t>Emboli</a:t>
            </a:r>
            <a:r>
              <a:rPr lang="da-DK" sz="2000"/>
              <a:t> </a:t>
            </a:r>
            <a:endParaRPr lang="da-DK" sz="2000"/>
          </a:p>
          <a:p>
            <a:pPr lvl="2">
              <a:lnSpc>
                <a:spcPct val="150000"/>
              </a:lnSpc>
              <a:defRPr/>
            </a:pPr>
            <a:r>
              <a:rPr lang="da-DK"/>
              <a:t>Blodprop fra et andet sted i kroppen</a:t>
            </a:r>
            <a:br>
              <a:rPr lang="da-DK"/>
            </a:br>
            <a:endParaRPr lang="da-DK"/>
          </a:p>
          <a:p>
            <a:pPr lvl="1">
              <a:lnSpc>
                <a:spcPct val="150000"/>
              </a:lnSpc>
              <a:defRPr/>
            </a:pPr>
            <a:r>
              <a:rPr lang="da-DK" sz="2000" b="1"/>
              <a:t>Arterietraume</a:t>
            </a:r>
            <a:r>
              <a:rPr lang="da-DK" sz="2000"/>
              <a:t> </a:t>
            </a:r>
            <a:endParaRPr lang="da-DK" sz="2000"/>
          </a:p>
          <a:p>
            <a:pPr lvl="2">
              <a:lnSpc>
                <a:spcPct val="150000"/>
              </a:lnSpc>
              <a:defRPr/>
            </a:pPr>
            <a:r>
              <a:rPr lang="da-DK"/>
              <a:t>Luksation, kontusion, fraktur – skadestueproblemer</a:t>
            </a:r>
            <a:endParaRPr lang="da-DK"/>
          </a:p>
          <a:p>
            <a:pPr>
              <a:defRPr/>
            </a:pPr>
            <a:endParaRPr lang="da-DK" sz="1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970284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9702849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9702849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9702849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9702849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9702849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970284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pic>
        <p:nvPicPr>
          <p:cNvPr id="580587720" name="Picture 5"/>
          <p:cNvPicPr>
            <a:picLocks noChangeAspect="1"/>
          </p:cNvPicPr>
          <p:nvPr/>
        </p:nvPicPr>
        <p:blipFill>
          <a:blip r:embed="rId3">
            <a:duotone>
              <a:schemeClr val="bg2">
                <a:shade val="45000"/>
                <a:satMod val="135000"/>
              </a:schemeClr>
              <a:prstClr val="white"/>
            </a:duotone>
          </a:blip>
          <a:srcRect l="0" t="8607" r="0" b="7123"/>
          <a:stretch/>
        </p:blipFill>
        <p:spPr bwMode="auto">
          <a:xfrm>
            <a:off x="20" y="-85051"/>
            <a:ext cx="12191980" cy="6857990"/>
          </a:xfrm>
          <a:prstGeom prst="rect">
            <a:avLst/>
          </a:prstGeom>
        </p:spPr>
      </p:pic>
      <p:sp>
        <p:nvSpPr>
          <p:cNvPr id="156943350" name="Rectangle 9"/>
          <p:cNvSpPr>
            <a:spLocks noAdjustHandles="1" noChangeArrowheads="1" noChangeAspect="1" noChangeShapeType="1" noEditPoints="1" noGrp="1" noMove="1" noResize="1" noRot="1" noTextEdit="1"/>
          </p:cNvSpPr>
          <p:nvPr/>
        </p:nvSpPr>
        <p:spPr bwMode="auto">
          <a:xfrm>
            <a:off x="0" y="0"/>
            <a:ext cx="12192000" cy="6858000"/>
          </a:xfrm>
          <a:prstGeom prst="rect">
            <a:avLst/>
          </a:prstGeom>
          <a:gradFill>
            <a:gsLst>
              <a:gs pos="10000">
                <a:schemeClr val="bg2">
                  <a:alpha val="68000"/>
                </a:schemeClr>
              </a:gs>
              <a:gs pos="85000">
                <a:schemeClr val="bg2">
                  <a:alpha val="97000"/>
                </a:schemeClr>
              </a:gs>
            </a:gsLst>
            <a:path path="circle"/>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04716698" name="Titel 1"/>
          <p:cNvSpPr>
            <a:spLocks noGrp="1"/>
          </p:cNvSpPr>
          <p:nvPr>
            <p:ph type="title"/>
          </p:nvPr>
        </p:nvSpPr>
        <p:spPr bwMode="auto">
          <a:xfrm>
            <a:off x="838200" y="365125"/>
            <a:ext cx="10515600" cy="1325563"/>
          </a:xfrm>
        </p:spPr>
        <p:txBody>
          <a:bodyPr>
            <a:normAutofit/>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(Akut iskæmi) </a:t>
            </a:r>
            <a:endParaRPr lang="da-DK"/>
          </a:p>
        </p:txBody>
      </p:sp>
      <p:graphicFrame>
        <p:nvGraphicFramePr>
          <p:cNvPr id="2063630962" name="Pladsholder til indhold 2"/>
          <p:cNvGraphicFramePr>
            <a:graphicFrameLocks xmlns:a="http://schemas.openxmlformats.org/drawingml/2006/main" noGrp="1"/>
          </p:cNvGraphicFramePr>
          <p:nvPr>
            <p:ph idx="1"/>
          </p:nvPr>
        </p:nvGraphicFramePr>
        <p:xfrm>
          <a:off x="838200" y="1825625"/>
          <a:ext cx="10515600" cy="4351338"/>
          <a:chOff x="0" y="0"/>
          <a:chExt cx="10515600" cy="4351338"/>
        </p:xfrm>
        <a:graphic>
          <a:graphicData uri="http://schemas.openxmlformats.org/drawingml/2006/diagram">
            <dgm:relIds xmlns:dgm="http://schemas.openxmlformats.org/drawingml/2006/diagram" xmlns:r="http://schemas.openxmlformats.org/officeDocument/2006/relationships" r:dm="rId5" r:lo="rId7" r:qs="rId8" r:cs="rId6"/>
          </a:graphicData>
        </a:graphic>
      </p:graphicFrame>
      <p:pic>
        <p:nvPicPr>
          <p:cNvPr id="955603861" name="Picture 2"/>
          <p:cNvPicPr>
            <a:picLocks noChangeAspect="1" noChangeArrowheads="1"/>
          </p:cNvPicPr>
          <p:nvPr/>
        </p:nvPicPr>
        <p:blipFill>
          <a:blip r:embed="rId9"/>
          <a:stretch/>
        </p:blipFill>
        <p:spPr bwMode="auto">
          <a:xfrm>
            <a:off x="6449471" y="2901161"/>
            <a:ext cx="4904328" cy="31853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56038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3630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63630962"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124728907" name="Slide Background"/>
          <p:cNvSpPr>
            <a:spLocks noAdjustHandles="1" noChangeArrowheads="1" noChangeAspect="1" noChangeShapeType="1" noEditPoints="1" noGrp="1" noMove="1" noResize="1" noRot="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en-US"/>
          </a:p>
        </p:txBody>
      </p:sp>
      <p:sp useBgFill="1">
        <p:nvSpPr>
          <p:cNvPr id="1652429082" name="Rectangle 10"/>
          <p:cNvSpPr>
            <a:spLocks noAdjustHandles="1" noChangeArrowheads="1" noChangeAspect="1" noChangeShapeType="1" noEditPoints="1" noGrp="1" noMove="1" noResize="1" noRot="1" noTextEdit="1"/>
          </p:cNvSpPr>
          <p:nvPr/>
        </p:nvSpPr>
        <p:spPr bwMode="auto">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034500311" name="Titel 1"/>
          <p:cNvSpPr>
            <a:spLocks noGrp="1"/>
          </p:cNvSpPr>
          <p:nvPr>
            <p:ph type="title"/>
          </p:nvPr>
        </p:nvSpPr>
        <p:spPr bwMode="auto">
          <a:xfrm>
            <a:off x="761803" y="350196"/>
            <a:ext cx="4646904" cy="1624520"/>
          </a:xfrm>
        </p:spPr>
        <p:txBody>
          <a:bodyPr anchor="ctr">
            <a:normAutofit/>
          </a:bodyPr>
          <a:lstStyle/>
          <a:p>
            <a:pPr>
              <a:defRPr/>
            </a:pPr>
            <a:r>
              <a:rPr lang="da-DK" sz="3700">
                <a:latin typeface="Calibri"/>
                <a:ea typeface="Calibri"/>
                <a:cs typeface="Times New Roman"/>
              </a:rPr>
              <a:t>Perifær arteriesygdom i underekstremiteter </a:t>
            </a:r>
            <a:br>
              <a:rPr lang="da-DK" sz="3700">
                <a:latin typeface="Calibri"/>
                <a:ea typeface="Calibri"/>
                <a:cs typeface="Times New Roman"/>
              </a:rPr>
            </a:br>
            <a:r>
              <a:rPr lang="da-DK" sz="3700">
                <a:latin typeface="Calibri"/>
                <a:ea typeface="Calibri"/>
                <a:cs typeface="Times New Roman"/>
              </a:rPr>
              <a:t>(Akut iskæmi) </a:t>
            </a:r>
            <a:endParaRPr lang="da-DK" sz="3700"/>
          </a:p>
        </p:txBody>
      </p:sp>
      <p:sp>
        <p:nvSpPr>
          <p:cNvPr id="241899021" name="Pladsholder til indhold 2"/>
          <p:cNvSpPr>
            <a:spLocks noGrp="1"/>
          </p:cNvSpPr>
          <p:nvPr>
            <p:ph idx="1"/>
          </p:nvPr>
        </p:nvSpPr>
        <p:spPr bwMode="auto">
          <a:xfrm>
            <a:off x="761803" y="2324912"/>
            <a:ext cx="4501314" cy="4031437"/>
          </a:xfrm>
        </p:spPr>
        <p:txBody>
          <a:bodyPr anchor="ctr">
            <a:normAutofit lnSpcReduction="10000"/>
          </a:bodyPr>
          <a:lstStyle/>
          <a:p>
            <a:pPr>
              <a:lnSpc>
                <a:spcPct val="150000"/>
              </a:lnSpc>
              <a:defRPr/>
            </a:pPr>
            <a:r>
              <a:rPr lang="da-DK"/>
              <a:t>Det afficerede område bliver koldt, blegt og stift</a:t>
            </a:r>
            <a:endParaRPr lang="da-DK"/>
          </a:p>
          <a:p>
            <a:pPr>
              <a:lnSpc>
                <a:spcPct val="150000"/>
              </a:lnSpc>
              <a:defRPr/>
            </a:pPr>
            <a:r>
              <a:rPr lang="da-DK"/>
              <a:t>Senere i forløbet kredsløbspåvirkning grundet toksiner fra det iskæmiske område</a:t>
            </a:r>
            <a:endParaRPr lang="da-DK"/>
          </a:p>
          <a:p>
            <a:pPr>
              <a:defRPr/>
            </a:pPr>
            <a:endParaRPr lang="da-DK" sz="2000"/>
          </a:p>
        </p:txBody>
      </p:sp>
      <p:pic>
        <p:nvPicPr>
          <p:cNvPr id="1571497992" name="Picture 4" descr="Image result for acute leg ischemia"/>
          <p:cNvPicPr>
            <a:picLocks noChangeAspect="1" noChangeArrowheads="1"/>
          </p:cNvPicPr>
          <p:nvPr/>
        </p:nvPicPr>
        <p:blipFill>
          <a:blip r:embed="rId3"/>
          <a:srcRect l="0" t="6485" r="0" b="15135"/>
          <a:stretch/>
        </p:blipFill>
        <p:spPr bwMode="auto">
          <a:xfrm>
            <a:off x="6096000" y="1"/>
            <a:ext cx="6102825" cy="68580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52644000"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(Akut iskæmi) </a:t>
            </a:r>
            <a:endParaRPr lang="da-DK"/>
          </a:p>
        </p:txBody>
      </p:sp>
      <p:sp>
        <p:nvSpPr>
          <p:cNvPr id="1233409904" name="Pladsholder til indhold 2"/>
          <p:cNvSpPr>
            <a:spLocks noGrp="1"/>
          </p:cNvSpPr>
          <p:nvPr>
            <p:ph idx="1"/>
          </p:nvPr>
        </p:nvSpPr>
        <p:spPr bwMode="auto"/>
        <p:txBody>
          <a:bodyPr/>
          <a:lstStyle/>
          <a:p>
            <a:pPr>
              <a:lnSpc>
                <a:spcPct val="150000"/>
              </a:lnSpc>
              <a:defRPr/>
            </a:pPr>
            <a:r>
              <a:rPr lang="da-DK" sz="2400"/>
              <a:t>Behandling er </a:t>
            </a:r>
            <a:r>
              <a:rPr lang="da-DK" sz="2400" i="1">
                <a:solidFill>
                  <a:srgbClr val="FF0000"/>
                </a:solidFill>
              </a:rPr>
              <a:t>akut </a:t>
            </a:r>
            <a:r>
              <a:rPr lang="da-DK" sz="2400" i="1">
                <a:solidFill>
                  <a:srgbClr val="FF0000"/>
                </a:solidFill>
              </a:rPr>
              <a:t>revaskularisering</a:t>
            </a:r>
            <a:r>
              <a:rPr lang="da-DK" sz="2400"/>
              <a:t>, evt.</a:t>
            </a:r>
            <a:r>
              <a:rPr lang="da-DK" sz="2400" i="1"/>
              <a:t> </a:t>
            </a:r>
            <a:r>
              <a:rPr lang="da-DK" sz="2400"/>
              <a:t>forudgået af blodfortyndende behandling</a:t>
            </a:r>
            <a:endParaRPr lang="da-DK" sz="2400" b="1"/>
          </a:p>
          <a:p>
            <a:pPr lvl="1">
              <a:lnSpc>
                <a:spcPct val="150000"/>
              </a:lnSpc>
              <a:defRPr/>
            </a:pPr>
            <a:r>
              <a:rPr lang="da-DK" sz="2000" b="1"/>
              <a:t>Trombolyse</a:t>
            </a:r>
            <a:r>
              <a:rPr lang="da-DK" sz="2000"/>
              <a:t> kan benyttes ved friske blodpropper. Kateter placeres tæt på proppen. Risiko for blødning.</a:t>
            </a:r>
            <a:endParaRPr lang="da-DK" sz="2000"/>
          </a:p>
          <a:p>
            <a:pPr lvl="1">
              <a:lnSpc>
                <a:spcPct val="150000"/>
              </a:lnSpc>
              <a:defRPr/>
            </a:pPr>
            <a:r>
              <a:rPr lang="da-DK" sz="2000" b="1"/>
              <a:t>Embolektomi</a:t>
            </a:r>
            <a:r>
              <a:rPr lang="da-DK" sz="2000"/>
              <a:t> foregår i lokalbedøvelse og består i fjernelse af prop via et kateter.</a:t>
            </a:r>
            <a:endParaRPr lang="da-DK" sz="2000"/>
          </a:p>
          <a:p>
            <a:pPr lvl="1">
              <a:lnSpc>
                <a:spcPct val="150000"/>
              </a:lnSpc>
              <a:defRPr/>
            </a:pPr>
            <a:r>
              <a:rPr lang="da-DK" sz="2000" b="1"/>
              <a:t>Karkirurgisk rekonstruktion</a:t>
            </a:r>
            <a:r>
              <a:rPr lang="da-DK" sz="2000"/>
              <a:t> med bypass kan blive aktuelt, hvis det ikke er muligt at fjerne blodproppen på anden vis.</a:t>
            </a:r>
            <a:endParaRPr lang="da-DK" sz="2000" b="1"/>
          </a:p>
          <a:p>
            <a:pPr marL="0" indent="0">
              <a:buNone/>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34099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34099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34099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340990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73825617" name="Titel 1"/>
          <p:cNvSpPr>
            <a:spLocks noGrp="1"/>
          </p:cNvSpPr>
          <p:nvPr>
            <p:ph type="title"/>
          </p:nvPr>
        </p:nvSpPr>
        <p:spPr bwMode="auto"/>
        <p:txBody>
          <a:bodyPr/>
          <a:lstStyle/>
          <a:p>
            <a:pPr>
              <a:defRPr/>
            </a:pPr>
            <a:r>
              <a:rPr lang="da-DK">
                <a:latin typeface="Calibri"/>
                <a:ea typeface="Calibri"/>
                <a:cs typeface="Times New Roman"/>
              </a:rPr>
              <a:t>Perifær</a:t>
            </a:r>
            <a:r>
              <a:rPr lang="da-DK">
                <a:latin typeface="Calibri"/>
                <a:ea typeface="Calibri"/>
                <a:cs typeface="Times New Roman"/>
              </a:rPr>
              <a:t> arteriesygdom i underekstremiteter </a:t>
            </a:r>
            <a:br>
              <a:rPr lang="da-DK">
                <a:latin typeface="Calibri"/>
                <a:ea typeface="Calibri"/>
                <a:cs typeface="Times New Roman"/>
              </a:rPr>
            </a:br>
            <a:r>
              <a:rPr lang="da-DK">
                <a:latin typeface="Calibri"/>
                <a:ea typeface="Calibri"/>
                <a:cs typeface="Times New Roman"/>
              </a:rPr>
              <a:t>(Akut iskæmi) </a:t>
            </a:r>
            <a:endParaRPr lang="da-DK"/>
          </a:p>
        </p:txBody>
      </p:sp>
      <p:sp>
        <p:nvSpPr>
          <p:cNvPr id="673019530" name="Pladsholder til indhold 2"/>
          <p:cNvSpPr>
            <a:spLocks noGrp="1"/>
          </p:cNvSpPr>
          <p:nvPr>
            <p:ph idx="1"/>
          </p:nvPr>
        </p:nvSpPr>
        <p:spPr bwMode="auto">
          <a:xfrm>
            <a:off x="838200" y="1953216"/>
            <a:ext cx="10515600" cy="4351338"/>
          </a:xfrm>
        </p:spPr>
        <p:txBody>
          <a:bodyPr>
            <a:normAutofit lnSpcReduction="10000"/>
          </a:bodyPr>
          <a:lstStyle/>
          <a:p>
            <a:pPr>
              <a:defRPr/>
            </a:pPr>
            <a:r>
              <a:rPr lang="da-DK"/>
              <a:t>Rehabilitering og patientrettet forebyggelse</a:t>
            </a:r>
            <a:endParaRPr lang="da-DK"/>
          </a:p>
          <a:p>
            <a:pPr lvl="1">
              <a:lnSpc>
                <a:spcPct val="150000"/>
              </a:lnSpc>
              <a:defRPr/>
            </a:pPr>
            <a:r>
              <a:rPr lang="da-DK"/>
              <a:t>Fysisk træning i form af </a:t>
            </a:r>
            <a:r>
              <a:rPr lang="da-DK">
                <a:solidFill>
                  <a:srgbClr val="FF0000"/>
                </a:solidFill>
              </a:rPr>
              <a:t>gangtræning</a:t>
            </a:r>
            <a:r>
              <a:rPr lang="da-DK"/>
              <a:t> er veldokumenteret</a:t>
            </a:r>
            <a:endParaRPr lang="da-DK"/>
          </a:p>
          <a:p>
            <a:pPr lvl="1">
              <a:lnSpc>
                <a:spcPct val="150000"/>
              </a:lnSpc>
              <a:defRPr/>
            </a:pPr>
            <a:r>
              <a:rPr lang="da-DK"/>
              <a:t>Gangtræning skal fortsætte, til patienten oplever smerter svarende til VAS 5</a:t>
            </a:r>
            <a:endParaRPr lang="da-DK"/>
          </a:p>
          <a:p>
            <a:pPr lvl="1">
              <a:lnSpc>
                <a:spcPct val="150000"/>
              </a:lnSpc>
              <a:defRPr/>
            </a:pPr>
            <a:r>
              <a:rPr lang="da-DK"/>
              <a:t>Gangtræning med supervision er det mest effektive</a:t>
            </a:r>
            <a:endParaRPr lang="da-DK"/>
          </a:p>
          <a:p>
            <a:pPr lvl="1">
              <a:lnSpc>
                <a:spcPct val="150000"/>
              </a:lnSpc>
              <a:defRPr/>
            </a:pPr>
            <a:r>
              <a:rPr lang="da-DK"/>
              <a:t>Hvis patienten ikke har gangfunktion, kan træning af overkroppen alligevel have en effekt</a:t>
            </a:r>
            <a:endParaRPr lang="da-DK"/>
          </a:p>
          <a:p>
            <a:pPr lvl="1">
              <a:lnSpc>
                <a:spcPct val="150000"/>
              </a:lnSpc>
              <a:defRPr/>
            </a:pPr>
            <a:r>
              <a:rPr lang="da-DK">
                <a:solidFill>
                  <a:srgbClr val="FF0000"/>
                </a:solidFill>
              </a:rPr>
              <a:t>Undervisning af patienten er vigtig </a:t>
            </a:r>
            <a:r>
              <a:rPr lang="da-DK"/>
              <a:t>– der tilbydes dog ikke systematisk rehabilitering</a:t>
            </a:r>
            <a:endParaRPr lang="da-DK"/>
          </a:p>
          <a:p>
            <a:pP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30195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30195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301953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301953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30195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95717844" name="Tekstfelt 2"/>
          <p:cNvSpPr txBox="1"/>
          <p:nvPr/>
        </p:nvSpPr>
        <p:spPr bwMode="auto">
          <a:xfrm>
            <a:off x="8903412" y="5942567"/>
            <a:ext cx="3990654" cy="369331"/>
          </a:xfrm>
          <a:prstGeom prst="rect">
            <a:avLst/>
          </a:prstGeom>
          <a:noFill/>
        </p:spPr>
        <p:txBody>
          <a:bodyPr wrap="square" rtlCol="0">
            <a:spAutoFit/>
          </a:bodyPr>
          <a:lstStyle/>
          <a:p>
            <a:pPr>
              <a:defRPr/>
            </a:pPr>
            <a:r>
              <a:rPr lang="da-DK"/>
              <a:t>Evt. lidt om hjerterehabilitering</a:t>
            </a:r>
            <a:endParaRPr lang="da-DK"/>
          </a:p>
        </p:txBody>
      </p:sp>
      <p:sp>
        <p:nvSpPr>
          <p:cNvPr id="1867135422" name=""/>
          <p:cNvSpPr/>
          <p:nvPr/>
        </p:nvSpPr>
        <p:spPr bwMode="auto">
          <a:xfrm rot="0" flipH="0" flipV="0">
            <a:off x="2328172" y="787644"/>
            <a:ext cx="4890720" cy="567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p>
            <a:pPr>
              <a:defRPr/>
            </a:pPr>
            <a:r>
              <a:rPr sz="2800"/>
              <a:t>Livstilsfaktorer og genetik</a:t>
            </a:r>
            <a:endParaRPr sz="2800"/>
          </a:p>
        </p:txBody>
      </p:sp>
      <p:cxnSp>
        <p:nvCxnSpPr>
          <p:cNvPr id="2008466305" name=""/>
          <p:cNvCxnSpPr/>
          <p:nvPr/>
        </p:nvCxnSpPr>
        <p:spPr bwMode="auto">
          <a:xfrm flipH="0" flipV="0">
            <a:off x="4659913" y="1355480"/>
            <a:ext cx="0" cy="2802281"/>
          </a:xfrm>
          <a:prstGeom prst="line">
            <a:avLst/>
          </a:prstGeom>
          <a:ln w="28575" cap="flat" cmpd="sng" algn="ctr">
            <a:solidFill>
              <a:schemeClr val="bg1">
                <a:lumMod val="85098"/>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sp>
        <p:nvSpPr>
          <p:cNvPr id="710541843" name=""/>
          <p:cNvSpPr/>
          <p:nvPr/>
        </p:nvSpPr>
        <p:spPr bwMode="auto">
          <a:xfrm rot="0" flipH="0" flipV="0">
            <a:off x="2328172" y="1581149"/>
            <a:ext cx="4890720" cy="56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p>
            <a:pPr>
              <a:defRPr/>
            </a:pPr>
            <a:r>
              <a:rPr sz="2800"/>
              <a:t>Hypertension og dyslipidæmi</a:t>
            </a:r>
            <a:endParaRPr sz="2800"/>
          </a:p>
        </p:txBody>
      </p:sp>
      <p:sp>
        <p:nvSpPr>
          <p:cNvPr id="430814212" name=""/>
          <p:cNvSpPr/>
          <p:nvPr/>
        </p:nvSpPr>
        <p:spPr bwMode="auto">
          <a:xfrm rot="0" flipH="0" flipV="0">
            <a:off x="2328172" y="2472703"/>
            <a:ext cx="4890720" cy="56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p>
            <a:pPr>
              <a:defRPr/>
            </a:pPr>
            <a:r>
              <a:rPr sz="2800"/>
              <a:t>Åreforkalkning/aterosklerose</a:t>
            </a:r>
            <a:endParaRPr sz="2800"/>
          </a:p>
        </p:txBody>
      </p:sp>
      <p:grpSp>
        <p:nvGrpSpPr>
          <p:cNvPr id="845675285" name=""/>
          <p:cNvGrpSpPr/>
          <p:nvPr/>
        </p:nvGrpSpPr>
        <p:grpSpPr bwMode="auto">
          <a:xfrm>
            <a:off x="2058845" y="4067362"/>
            <a:ext cx="5305211" cy="1022301"/>
            <a:chOff x="0" y="0"/>
            <a:chExt cx="5305211" cy="1022301"/>
          </a:xfrm>
        </p:grpSpPr>
        <p:cxnSp>
          <p:nvCxnSpPr>
            <p:cNvPr id="394857546" name=""/>
            <p:cNvCxnSpPr/>
            <p:nvPr/>
          </p:nvCxnSpPr>
          <p:spPr bwMode="auto">
            <a:xfrm rot="0" flipH="0" flipV="0">
              <a:off x="4748143" y="0"/>
              <a:ext cx="557068" cy="1022301"/>
            </a:xfrm>
            <a:prstGeom prst="bentConnector2">
              <a:avLst/>
            </a:prstGeom>
            <a:ln w="28575" cap="flat" cmpd="sng" algn="ctr">
              <a:solidFill>
                <a:schemeClr val="bg1">
                  <a:lumMod val="74901"/>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2124271532" name=""/>
            <p:cNvCxnSpPr/>
            <p:nvPr/>
          </p:nvCxnSpPr>
          <p:spPr bwMode="auto">
            <a:xfrm rot="0" flipH="1" flipV="0">
              <a:off x="0" y="0"/>
              <a:ext cx="557067" cy="1022301"/>
            </a:xfrm>
            <a:prstGeom prst="bentConnector2">
              <a:avLst/>
            </a:prstGeom>
            <a:ln w="28575" cap="flat" cmpd="sng" algn="ctr">
              <a:solidFill>
                <a:schemeClr val="bg1">
                  <a:lumMod val="74901"/>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grpSp>
      <p:grpSp>
        <p:nvGrpSpPr>
          <p:cNvPr id="77112419" name=""/>
          <p:cNvGrpSpPr/>
          <p:nvPr/>
        </p:nvGrpSpPr>
        <p:grpSpPr bwMode="auto">
          <a:xfrm>
            <a:off x="2058845" y="5738241"/>
            <a:ext cx="5305211" cy="573658"/>
            <a:chOff x="0" y="0"/>
            <a:chExt cx="5305211" cy="573658"/>
          </a:xfrm>
        </p:grpSpPr>
        <p:cxnSp>
          <p:nvCxnSpPr>
            <p:cNvPr id="2076739256" name=""/>
            <p:cNvCxnSpPr/>
            <p:nvPr/>
          </p:nvCxnSpPr>
          <p:spPr bwMode="auto">
            <a:xfrm rot="0" flipH="1" flipV="1">
              <a:off x="0" y="0"/>
              <a:ext cx="1509017" cy="573658"/>
            </a:xfrm>
            <a:prstGeom prst="bentConnector2">
              <a:avLst/>
            </a:prstGeom>
            <a:ln w="28575" cap="flat" cmpd="sng" algn="ctr">
              <a:solidFill>
                <a:schemeClr val="bg1">
                  <a:lumMod val="74901"/>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1044219458" name=""/>
            <p:cNvCxnSpPr/>
            <p:nvPr/>
          </p:nvCxnSpPr>
          <p:spPr bwMode="auto">
            <a:xfrm rot="0" flipH="0" flipV="1">
              <a:off x="3796193" y="0"/>
              <a:ext cx="1509015" cy="573657"/>
            </a:xfrm>
            <a:prstGeom prst="bentConnector2">
              <a:avLst/>
            </a:prstGeom>
            <a:ln w="28575" cap="flat" cmpd="sng" algn="ctr">
              <a:solidFill>
                <a:schemeClr val="bg1">
                  <a:lumMod val="74901"/>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grpSp>
      <p:sp>
        <p:nvSpPr>
          <p:cNvPr id="1516679938" name=""/>
          <p:cNvSpPr/>
          <p:nvPr/>
        </p:nvSpPr>
        <p:spPr bwMode="auto">
          <a:xfrm flipH="0" flipV="0">
            <a:off x="3472094" y="5904672"/>
            <a:ext cx="2470977" cy="814455"/>
          </a:xfrm>
          <a:prstGeom prst="flowChartTerminator">
            <a:avLst/>
          </a:prstGeom>
          <a:solidFill>
            <a:schemeClr val="accent6"/>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sz="2000" spc="111">
                <a:latin typeface="Bahnschrift"/>
                <a:ea typeface="Bahnschrift"/>
                <a:cs typeface="Bahnschrift"/>
              </a:rPr>
              <a:t>END</a:t>
            </a:r>
            <a:endParaRPr/>
          </a:p>
        </p:txBody>
      </p:sp>
      <p:sp>
        <p:nvSpPr>
          <p:cNvPr id="1972099277" name=""/>
          <p:cNvSpPr/>
          <p:nvPr/>
        </p:nvSpPr>
        <p:spPr bwMode="auto">
          <a:xfrm rot="0" flipH="0" flipV="0">
            <a:off x="2608176" y="3403974"/>
            <a:ext cx="4198811" cy="1326777"/>
          </a:xfrm>
          <a:prstGeom prst="flowChartDecision">
            <a:avLst/>
          </a:prstGeom>
          <a:solidFill>
            <a:schemeClr val="accent4"/>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marL="0" marR="0" indent="0" algn="ctr">
              <a:lnSpc>
                <a:spcPct val="100000"/>
              </a:lnSpc>
              <a:spcBef>
                <a:spcPts val="0"/>
              </a:spcBef>
              <a:spcAft>
                <a:spcPts val="0"/>
              </a:spcAft>
              <a:defRPr/>
            </a:pPr>
            <a:r>
              <a:rPr lang="da-DK" sz="2000" b="0" i="0" u="none" strike="noStrike" cap="none" spc="112">
                <a:solidFill>
                  <a:schemeClr val="lt1"/>
                </a:solidFill>
                <a:latin typeface="Bahnschrift"/>
                <a:ea typeface="Bahnschrift"/>
                <a:cs typeface="Bahnschrift"/>
              </a:rPr>
              <a:t>Iskæmi</a:t>
            </a:r>
            <a:endParaRPr/>
          </a:p>
        </p:txBody>
      </p:sp>
      <p:sp>
        <p:nvSpPr>
          <p:cNvPr id="1412289934" name=""/>
          <p:cNvSpPr/>
          <p:nvPr/>
        </p:nvSpPr>
        <p:spPr bwMode="auto">
          <a:xfrm rot="0" flipH="0" flipV="0">
            <a:off x="958842" y="4910912"/>
            <a:ext cx="2263986" cy="813600"/>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Iskæmisk hjertesygdom</a:t>
            </a:r>
            <a:endParaRPr/>
          </a:p>
          <a:p>
            <a:pPr algn="ctr">
              <a:defRPr/>
            </a:pPr>
            <a:r>
              <a:rPr/>
              <a:t>Koronararterier</a:t>
            </a:r>
            <a:endParaRPr/>
          </a:p>
        </p:txBody>
      </p:sp>
      <p:sp>
        <p:nvSpPr>
          <p:cNvPr id="696860207" name=""/>
          <p:cNvSpPr/>
          <p:nvPr/>
        </p:nvSpPr>
        <p:spPr bwMode="auto">
          <a:xfrm rot="0" flipH="0" flipV="0">
            <a:off x="6218849" y="4910913"/>
            <a:ext cx="2263986" cy="813597"/>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PAD</a:t>
            </a:r>
            <a:endParaRPr/>
          </a:p>
        </p:txBody>
      </p:sp>
      <p:sp>
        <p:nvSpPr>
          <p:cNvPr id="402205940" name=""/>
          <p:cNvSpPr txBox="1"/>
          <p:nvPr/>
        </p:nvSpPr>
        <p:spPr bwMode="auto">
          <a:xfrm flipH="0" flipV="0">
            <a:off x="1006678" y="3884303"/>
            <a:ext cx="2004478"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b="0">
                <a:solidFill>
                  <a:schemeClr val="tx1"/>
                </a:solidFill>
              </a:rPr>
              <a:t>Centralt</a:t>
            </a:r>
            <a:endParaRPr b="0">
              <a:solidFill>
                <a:schemeClr val="tx1"/>
              </a:solidFill>
            </a:endParaRPr>
          </a:p>
        </p:txBody>
      </p:sp>
      <p:sp>
        <p:nvSpPr>
          <p:cNvPr id="1735249502" name=""/>
          <p:cNvSpPr txBox="1"/>
          <p:nvPr/>
        </p:nvSpPr>
        <p:spPr bwMode="auto">
          <a:xfrm flipH="0" flipV="0">
            <a:off x="7536951" y="3857618"/>
            <a:ext cx="189176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b="0">
                <a:solidFill>
                  <a:schemeClr val="tx1"/>
                </a:solidFill>
              </a:rPr>
              <a:t>Perifert</a:t>
            </a:r>
            <a:endParaRPr b="0">
              <a:solidFill>
                <a:schemeClr val="tx1"/>
              </a:solidFill>
            </a:endParaRPr>
          </a:p>
        </p:txBody>
      </p:sp>
      <p:sp>
        <p:nvSpPr>
          <p:cNvPr id="1500295328" name=""/>
          <p:cNvSpPr/>
          <p:nvPr/>
        </p:nvSpPr>
        <p:spPr bwMode="auto">
          <a:xfrm rot="0" flipH="0" flipV="0">
            <a:off x="8903412" y="4910913"/>
            <a:ext cx="3260480" cy="813597"/>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Hjerne</a:t>
            </a:r>
            <a:endParaRPr lang="da-DK" sz="1800" b="0" i="0" u="none" strike="noStrike" cap="none" spc="111">
              <a:solidFill>
                <a:schemeClr val="lt1"/>
              </a:solidFill>
              <a:latin typeface="Bahnschrift"/>
              <a:ea typeface="Bahnschrift"/>
              <a:cs typeface="Bahnschrift"/>
            </a:endParaRPr>
          </a:p>
          <a:p>
            <a:pPr algn="ctr">
              <a:defRPr/>
            </a:pPr>
            <a:r>
              <a:rPr lang="da-DK" sz="1800" b="0" i="0" u="none" strike="noStrike" cap="none" spc="111">
                <a:solidFill>
                  <a:schemeClr val="lt1"/>
                </a:solidFill>
                <a:latin typeface="Bahnschrift"/>
                <a:ea typeface="Bahnschrift"/>
                <a:cs typeface="Bahnschrift"/>
              </a:rPr>
              <a:t>(Neurologi undervisning)</a:t>
            </a:r>
            <a:endParaRPr/>
          </a:p>
        </p:txBody>
      </p:sp>
      <p:cxnSp>
        <p:nvCxnSpPr>
          <p:cNvPr id="1015326257" name=""/>
          <p:cNvCxnSpPr/>
          <p:nvPr/>
        </p:nvCxnSpPr>
        <p:spPr bwMode="auto">
          <a:xfrm flipH="0" flipV="0">
            <a:off x="10423749" y="4531322"/>
            <a:ext cx="0" cy="379590"/>
          </a:xfrm>
          <a:prstGeom prst="line">
            <a:avLst/>
          </a:prstGeom>
          <a:ln w="28575" cap="flat" cmpd="sng" algn="ctr">
            <a:solidFill>
              <a:schemeClr val="bg1">
                <a:lumMod val="85098"/>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1600580336" name=""/>
          <p:cNvCxnSpPr/>
          <p:nvPr/>
        </p:nvCxnSpPr>
        <p:spPr bwMode="auto">
          <a:xfrm rot="16199969" flipH="0" flipV="0">
            <a:off x="8861135" y="3021030"/>
            <a:ext cx="0" cy="3020585"/>
          </a:xfrm>
          <a:prstGeom prst="line">
            <a:avLst/>
          </a:prstGeom>
          <a:ln w="28575" cap="flat" cmpd="sng" algn="ctr">
            <a:solidFill>
              <a:schemeClr val="bg1">
                <a:lumMod val="85098"/>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68514615" name="Titel 1"/>
          <p:cNvSpPr>
            <a:spLocks noGrp="1"/>
          </p:cNvSpPr>
          <p:nvPr>
            <p:ph type="title"/>
          </p:nvPr>
        </p:nvSpPr>
        <p:spPr bwMode="auto"/>
        <p:txBody>
          <a:bodyPr/>
          <a:lstStyle/>
          <a:p>
            <a:pPr>
              <a:defRPr/>
            </a:pPr>
            <a:r>
              <a:rPr lang="da-DK" b="1"/>
              <a:t>Reynaulds</a:t>
            </a:r>
            <a:r>
              <a:rPr lang="da-DK" b="1"/>
              <a:t> syndrom</a:t>
            </a:r>
            <a:endParaRPr lang="da-DK"/>
          </a:p>
        </p:txBody>
      </p:sp>
      <p:sp>
        <p:nvSpPr>
          <p:cNvPr id="716380826" name="Pladsholder til indhold 2"/>
          <p:cNvSpPr>
            <a:spLocks noGrp="1"/>
          </p:cNvSpPr>
          <p:nvPr>
            <p:ph idx="1"/>
          </p:nvPr>
        </p:nvSpPr>
        <p:spPr bwMode="auto">
          <a:xfrm>
            <a:off x="838200" y="1825625"/>
            <a:ext cx="10515600" cy="4667250"/>
          </a:xfrm>
        </p:spPr>
        <p:txBody>
          <a:bodyPr>
            <a:normAutofit fontScale="62500" lnSpcReduction="20000"/>
          </a:bodyPr>
          <a:lstStyle/>
          <a:p>
            <a:pPr>
              <a:lnSpc>
                <a:spcPct val="150000"/>
              </a:lnSpc>
              <a:defRPr/>
            </a:pPr>
            <a:r>
              <a:rPr lang="da-DK" sz="2900"/>
              <a:t>Anfald af fingeriskæmi </a:t>
            </a:r>
            <a:endParaRPr lang="da-DK" sz="2900"/>
          </a:p>
          <a:p>
            <a:pPr>
              <a:lnSpc>
                <a:spcPct val="150000"/>
              </a:lnSpc>
              <a:defRPr/>
            </a:pPr>
            <a:r>
              <a:rPr lang="da-DK" sz="2900" b="1"/>
              <a:t>Udløses af</a:t>
            </a:r>
            <a:endParaRPr lang="da-DK" sz="2900" b="1"/>
          </a:p>
          <a:p>
            <a:pPr lvl="1">
              <a:lnSpc>
                <a:spcPct val="150000"/>
              </a:lnSpc>
              <a:defRPr/>
            </a:pPr>
            <a:r>
              <a:rPr lang="da-DK">
                <a:solidFill>
                  <a:srgbClr val="FF0000"/>
                </a:solidFill>
              </a:rPr>
              <a:t>Kulde</a:t>
            </a:r>
            <a:endParaRPr lang="da-DK">
              <a:solidFill>
                <a:srgbClr val="FF0000"/>
              </a:solidFill>
            </a:endParaRPr>
          </a:p>
          <a:p>
            <a:pPr lvl="1">
              <a:lnSpc>
                <a:spcPct val="150000"/>
              </a:lnSpc>
              <a:defRPr/>
            </a:pPr>
            <a:r>
              <a:rPr lang="da-DK">
                <a:solidFill>
                  <a:srgbClr val="FF0000"/>
                </a:solidFill>
              </a:rPr>
              <a:t>Emotionelt stress </a:t>
            </a:r>
            <a:endParaRPr lang="da-DK">
              <a:solidFill>
                <a:srgbClr val="FF0000"/>
              </a:solidFill>
            </a:endParaRPr>
          </a:p>
          <a:p>
            <a:pPr lvl="1">
              <a:lnSpc>
                <a:spcPct val="150000"/>
              </a:lnSpc>
              <a:defRPr/>
            </a:pPr>
            <a:r>
              <a:rPr lang="da-DK">
                <a:solidFill>
                  <a:srgbClr val="FF0000"/>
                </a:solidFill>
              </a:rPr>
              <a:t>Rygning</a:t>
            </a:r>
            <a:endParaRPr lang="da-DK">
              <a:solidFill>
                <a:srgbClr val="FF0000"/>
              </a:solidFill>
            </a:endParaRPr>
          </a:p>
          <a:p>
            <a:pPr>
              <a:lnSpc>
                <a:spcPct val="150000"/>
              </a:lnSpc>
              <a:defRPr/>
            </a:pPr>
            <a:r>
              <a:rPr lang="da-DK" sz="2900"/>
              <a:t>Arterierne til fingrene kontraheres maksimalt (hvide fingre) grundet </a:t>
            </a:r>
            <a:r>
              <a:rPr lang="da-DK" sz="2900">
                <a:solidFill>
                  <a:srgbClr val="FF0000"/>
                </a:solidFill>
              </a:rPr>
              <a:t>karspasme</a:t>
            </a:r>
            <a:endParaRPr lang="da-DK" sz="2900">
              <a:solidFill>
                <a:srgbClr val="FF0000"/>
              </a:solidFill>
            </a:endParaRPr>
          </a:p>
          <a:p>
            <a:pPr>
              <a:lnSpc>
                <a:spcPct val="150000"/>
              </a:lnSpc>
              <a:defRPr/>
            </a:pPr>
            <a:r>
              <a:rPr lang="da-DK" sz="2900"/>
              <a:t>Spasmen aftager, og iltet blod strømmer ud i et fuldt </a:t>
            </a:r>
            <a:r>
              <a:rPr lang="da-DK" sz="2900"/>
              <a:t>dilateret</a:t>
            </a:r>
            <a:r>
              <a:rPr lang="da-DK" sz="2900"/>
              <a:t> område og </a:t>
            </a:r>
            <a:r>
              <a:rPr lang="da-DK" sz="2900"/>
              <a:t>afiltes</a:t>
            </a:r>
            <a:r>
              <a:rPr lang="da-DK" sz="2900"/>
              <a:t> (blåcyanotiske fingre)</a:t>
            </a:r>
            <a:endParaRPr lang="da-DK" sz="2900"/>
          </a:p>
          <a:p>
            <a:pPr>
              <a:lnSpc>
                <a:spcPct val="150000"/>
              </a:lnSpc>
              <a:defRPr/>
            </a:pPr>
            <a:r>
              <a:rPr lang="da-DK" sz="2900"/>
              <a:t>Når spasmen er helt væk, kommer der postiskæmisk </a:t>
            </a:r>
            <a:r>
              <a:rPr lang="da-DK" sz="2900"/>
              <a:t>hyperæmi</a:t>
            </a:r>
            <a:r>
              <a:rPr lang="da-DK" sz="2900"/>
              <a:t> (røde fingre)</a:t>
            </a:r>
            <a:endParaRPr lang="da-DK" sz="2900"/>
          </a:p>
          <a:p>
            <a:pPr>
              <a:lnSpc>
                <a:spcPct val="150000"/>
              </a:lnSpc>
              <a:defRPr/>
            </a:pPr>
            <a:r>
              <a:rPr lang="da-DK" sz="2900"/>
              <a:t>Anfaldene ledsages af </a:t>
            </a:r>
            <a:r>
              <a:rPr lang="da-DK" sz="2900">
                <a:solidFill>
                  <a:srgbClr val="FF0000"/>
                </a:solidFill>
              </a:rPr>
              <a:t>paræstesier</a:t>
            </a:r>
            <a:r>
              <a:rPr lang="da-DK" sz="2900">
                <a:solidFill>
                  <a:srgbClr val="FF0000"/>
                </a:solidFill>
              </a:rPr>
              <a:t> og smerte</a:t>
            </a:r>
            <a:endParaRPr lang="da-DK" sz="2900">
              <a:solidFill>
                <a:srgbClr val="FF0000"/>
              </a:solidFill>
            </a:endParaRPr>
          </a:p>
          <a:p>
            <a:pPr>
              <a:lnSpc>
                <a:spcPct val="150000"/>
              </a:lnSpc>
              <a:defRPr/>
            </a:pPr>
            <a:r>
              <a:rPr lang="da-DK" sz="2900"/>
              <a:t>Rammer </a:t>
            </a:r>
            <a:r>
              <a:rPr lang="da-DK" sz="2900">
                <a:solidFill>
                  <a:srgbClr val="FF0000"/>
                </a:solidFill>
              </a:rPr>
              <a:t>oftest kvinder </a:t>
            </a:r>
            <a:endParaRPr lang="da-DK" sz="2900">
              <a:solidFill>
                <a:srgbClr val="FF0000"/>
              </a:solidFill>
            </a:endParaRPr>
          </a:p>
          <a:p>
            <a:pPr>
              <a:lnSpc>
                <a:spcPct val="150000"/>
              </a:lnSpc>
              <a:defRPr/>
            </a:pPr>
            <a:endParaRPr lang="da-DK" sz="1600"/>
          </a:p>
          <a:p>
            <a:pPr marL="457200" lvl="1" indent="0">
              <a:lnSpc>
                <a:spcPct val="150000"/>
              </a:lnSpc>
              <a:buNone/>
              <a:defRPr/>
            </a:pPr>
            <a:endParaRPr lang="da-DK" sz="1800"/>
          </a:p>
          <a:p>
            <a:pPr lvl="1">
              <a:lnSpc>
                <a:spcPct val="150000"/>
              </a:lnSpc>
              <a:defRPr/>
            </a:pPr>
            <a:endParaRPr lang="da-DK" sz="1800"/>
          </a:p>
          <a:p>
            <a:pPr>
              <a:defRPr/>
            </a:pPr>
            <a:endParaRPr lang="da-DK"/>
          </a:p>
        </p:txBody>
      </p:sp>
      <p:pic>
        <p:nvPicPr>
          <p:cNvPr id="2047672574" name="Picture 6" descr="Raynaud syndrome on female airman's hand.jpg"/>
          <p:cNvPicPr>
            <a:picLocks noChangeAspect="1" noChangeArrowheads="1"/>
          </p:cNvPicPr>
          <p:nvPr/>
        </p:nvPicPr>
        <p:blipFill>
          <a:blip r:embed="rId3"/>
          <a:stretch/>
        </p:blipFill>
        <p:spPr bwMode="auto">
          <a:xfrm>
            <a:off x="8603528" y="365125"/>
            <a:ext cx="3211954" cy="3611452"/>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3808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3808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3808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638082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638082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638082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638082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1638082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638082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638082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44385487" name="Titel 1"/>
          <p:cNvSpPr>
            <a:spLocks noGrp="1"/>
          </p:cNvSpPr>
          <p:nvPr>
            <p:ph type="title"/>
          </p:nvPr>
        </p:nvSpPr>
        <p:spPr bwMode="auto"/>
        <p:txBody>
          <a:bodyPr/>
          <a:lstStyle/>
          <a:p>
            <a:pPr>
              <a:defRPr/>
            </a:pPr>
            <a:r>
              <a:rPr lang="da-DK" b="1"/>
              <a:t>Reynaulds</a:t>
            </a:r>
            <a:r>
              <a:rPr lang="da-DK" b="1"/>
              <a:t> syndrom</a:t>
            </a:r>
            <a:endParaRPr lang="da-DK"/>
          </a:p>
        </p:txBody>
      </p:sp>
      <p:sp>
        <p:nvSpPr>
          <p:cNvPr id="1577136906" name="Pladsholder til indhold 2"/>
          <p:cNvSpPr>
            <a:spLocks noGrp="1"/>
          </p:cNvSpPr>
          <p:nvPr>
            <p:ph idx="1"/>
          </p:nvPr>
        </p:nvSpPr>
        <p:spPr bwMode="auto"/>
        <p:txBody>
          <a:bodyPr/>
          <a:lstStyle/>
          <a:p>
            <a:pPr>
              <a:lnSpc>
                <a:spcPct val="150000"/>
              </a:lnSpc>
              <a:defRPr/>
            </a:pPr>
            <a:r>
              <a:rPr lang="da-DK" sz="2000"/>
              <a:t>Diagnosen kan stilles på anamnesen</a:t>
            </a:r>
            <a:endParaRPr lang="da-DK" sz="2000"/>
          </a:p>
          <a:p>
            <a:pPr>
              <a:lnSpc>
                <a:spcPct val="150000"/>
              </a:lnSpc>
              <a:defRPr/>
            </a:pPr>
            <a:r>
              <a:rPr lang="da-DK" sz="2000">
                <a:solidFill>
                  <a:srgbClr val="FF0000"/>
                </a:solidFill>
              </a:rPr>
              <a:t>Ufarligt </a:t>
            </a:r>
            <a:endParaRPr lang="da-DK" sz="2000">
              <a:solidFill>
                <a:srgbClr val="FF0000"/>
              </a:solidFill>
            </a:endParaRPr>
          </a:p>
          <a:p>
            <a:pPr>
              <a:lnSpc>
                <a:spcPct val="150000"/>
              </a:lnSpc>
              <a:defRPr/>
            </a:pPr>
            <a:endParaRPr lang="da-DK" sz="2000"/>
          </a:p>
          <a:p>
            <a:pPr marL="0" indent="0">
              <a:buNone/>
              <a:defRPr/>
            </a:pPr>
            <a:r>
              <a:rPr lang="da-DK"/>
              <a:t>Behandling:</a:t>
            </a:r>
            <a:endParaRPr lang="da-DK"/>
          </a:p>
          <a:p>
            <a:pPr lvl="1">
              <a:defRPr/>
            </a:pPr>
            <a:r>
              <a:rPr lang="da-DK" sz="1800"/>
              <a:t>Kulde, tobak og brug af vibrationsværktøj skal undgås</a:t>
            </a:r>
            <a:endParaRPr lang="da-DK" sz="1800"/>
          </a:p>
          <a:p>
            <a:pPr lvl="1">
              <a:defRPr/>
            </a:pPr>
            <a:r>
              <a:rPr lang="da-DK" sz="1800"/>
              <a:t>Varme handsker</a:t>
            </a:r>
            <a:endParaRPr lang="da-DK" sz="1800"/>
          </a:p>
          <a:p>
            <a:pPr lvl="1">
              <a:defRPr/>
            </a:pPr>
            <a:r>
              <a:rPr lang="da-DK" sz="1800" b="1"/>
              <a:t>Rygestop</a:t>
            </a:r>
            <a:endParaRPr lang="da-DK" sz="1800" b="1"/>
          </a:p>
          <a:p>
            <a:pPr lvl="1">
              <a:defRPr/>
            </a:pPr>
            <a:r>
              <a:rPr lang="da-DK" sz="1800"/>
              <a:t>Vasodilaterende</a:t>
            </a:r>
            <a:r>
              <a:rPr lang="da-DK" sz="1800"/>
              <a:t> behandling kan overvejes</a:t>
            </a:r>
            <a:endParaRPr lang="da-DK" sz="1800"/>
          </a:p>
          <a:p>
            <a:pPr>
              <a:defRPr/>
            </a:pPr>
            <a:endParaRPr lang="da-DK"/>
          </a:p>
        </p:txBody>
      </p:sp>
      <p:pic>
        <p:nvPicPr>
          <p:cNvPr id="1152591199" name="Picture 6" descr="Raynaud syndrome on female airman's hand.jpg"/>
          <p:cNvPicPr>
            <a:picLocks noChangeAspect="1" noChangeArrowheads="1"/>
          </p:cNvPicPr>
          <p:nvPr/>
        </p:nvPicPr>
        <p:blipFill>
          <a:blip r:embed="rId3"/>
          <a:stretch/>
        </p:blipFill>
        <p:spPr bwMode="auto">
          <a:xfrm>
            <a:off x="8603528" y="365125"/>
            <a:ext cx="3211954" cy="3611452"/>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71369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71369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7713690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7713690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7713690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7713690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771369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302822035" name="Slide Background"/>
          <p:cNvSpPr>
            <a:spLocks noAdjustHandles="1" noChangeArrowheads="1" noChangeAspect="1" noChangeShapeType="1" noEditPoints="1" noGrp="1" noMove="1" noResize="1" noRot="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en-US"/>
          </a:p>
        </p:txBody>
      </p:sp>
      <p:sp>
        <p:nvSpPr>
          <p:cNvPr id="1551950047" name="Titel 1"/>
          <p:cNvSpPr>
            <a:spLocks noGrp="1"/>
          </p:cNvSpPr>
          <p:nvPr>
            <p:ph type="title"/>
          </p:nvPr>
        </p:nvSpPr>
        <p:spPr bwMode="auto">
          <a:xfrm>
            <a:off x="761802" y="144080"/>
            <a:ext cx="4080362" cy="1708242"/>
          </a:xfrm>
        </p:spPr>
        <p:txBody>
          <a:bodyPr anchor="ctr">
            <a:normAutofit/>
          </a:bodyPr>
          <a:lstStyle/>
          <a:p>
            <a:pPr>
              <a:defRPr/>
            </a:pPr>
            <a:r>
              <a:rPr lang="da-DK" sz="4000"/>
              <a:t>Aortaaneurisme</a:t>
            </a:r>
            <a:r>
              <a:rPr lang="da-DK" sz="4000"/>
              <a:t> </a:t>
            </a:r>
            <a:endParaRPr lang="da-DK" sz="4000"/>
          </a:p>
        </p:txBody>
      </p:sp>
      <p:sp>
        <p:nvSpPr>
          <p:cNvPr id="1667173428" name="Pladsholder til indhold 2"/>
          <p:cNvSpPr>
            <a:spLocks noGrp="1"/>
          </p:cNvSpPr>
          <p:nvPr>
            <p:ph idx="1"/>
          </p:nvPr>
        </p:nvSpPr>
        <p:spPr bwMode="auto">
          <a:xfrm>
            <a:off x="761803" y="1852322"/>
            <a:ext cx="4080361" cy="4579142"/>
          </a:xfrm>
        </p:spPr>
        <p:txBody>
          <a:bodyPr anchor="ctr">
            <a:normAutofit/>
          </a:bodyPr>
          <a:lstStyle/>
          <a:p>
            <a:pPr>
              <a:lnSpc>
                <a:spcPct val="150000"/>
              </a:lnSpc>
              <a:defRPr/>
            </a:pPr>
            <a:r>
              <a:rPr lang="da-DK" sz="2000" b="1">
                <a:solidFill>
                  <a:srgbClr val="FF0000"/>
                </a:solidFill>
              </a:rPr>
              <a:t>Aneurisme</a:t>
            </a:r>
            <a:r>
              <a:rPr lang="da-DK" sz="2000">
                <a:solidFill>
                  <a:srgbClr val="FF0000"/>
                </a:solidFill>
              </a:rPr>
              <a:t> = udposning på et blodkar </a:t>
            </a:r>
            <a:endParaRPr lang="da-DK" sz="2000">
              <a:solidFill>
                <a:srgbClr val="FF0000"/>
              </a:solidFill>
            </a:endParaRPr>
          </a:p>
          <a:p>
            <a:pPr>
              <a:lnSpc>
                <a:spcPct val="150000"/>
              </a:lnSpc>
              <a:defRPr/>
            </a:pPr>
            <a:r>
              <a:rPr lang="da-DK" sz="2000" b="1"/>
              <a:t>Aortaaneurismet</a:t>
            </a:r>
            <a:r>
              <a:rPr lang="da-DK" sz="2000"/>
              <a:t> er det vigtigste</a:t>
            </a:r>
            <a:endParaRPr lang="da-DK" sz="2000"/>
          </a:p>
          <a:p>
            <a:pPr>
              <a:lnSpc>
                <a:spcPct val="150000"/>
              </a:lnSpc>
              <a:defRPr/>
            </a:pPr>
            <a:r>
              <a:rPr lang="da-DK" sz="2000"/>
              <a:t>Skelnes mellem abdominalt (80%) og </a:t>
            </a:r>
            <a:r>
              <a:rPr lang="da-DK" sz="2000"/>
              <a:t>thorakalt</a:t>
            </a:r>
            <a:r>
              <a:rPr lang="da-DK" sz="2000"/>
              <a:t> (20%) </a:t>
            </a:r>
            <a:endParaRPr lang="da-DK" sz="2000"/>
          </a:p>
          <a:p>
            <a:pPr>
              <a:lnSpc>
                <a:spcPct val="150000"/>
              </a:lnSpc>
              <a:defRPr/>
            </a:pPr>
            <a:r>
              <a:rPr lang="da-DK" sz="2000"/>
              <a:t>Mere hyppigt med alderen</a:t>
            </a:r>
            <a:endParaRPr lang="da-DK" sz="2000"/>
          </a:p>
          <a:p>
            <a:pPr>
              <a:lnSpc>
                <a:spcPct val="150000"/>
              </a:lnSpc>
              <a:defRPr/>
            </a:pPr>
            <a:r>
              <a:rPr lang="da-DK" sz="2000"/>
              <a:t>Mere hyppigt hos folk med åreforkalkning</a:t>
            </a:r>
            <a:endParaRPr lang="da-DK" sz="2000"/>
          </a:p>
          <a:p>
            <a:pPr>
              <a:defRPr/>
            </a:pPr>
            <a:endParaRPr lang="da-DK" sz="2000"/>
          </a:p>
        </p:txBody>
      </p:sp>
      <p:sp>
        <p:nvSpPr>
          <p:cNvPr id="1702499205" name="Rectangle 4104"/>
          <p:cNvSpPr>
            <a:spLocks noAdjustHandles="1" noChangeArrowheads="1" noChangeAspect="1" noChangeShapeType="1" noEditPoints="1" noGrp="1" noMove="1" noResize="1" noRot="1" noTextEdit="1"/>
          </p:cNvSpPr>
          <p:nvPr/>
        </p:nvSpPr>
        <p:spPr bwMode="auto">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1363978809" name="Picture 2" descr="Aortaaneurismer, definition af - Lægehåndbogen på sundhed.dk"/>
          <p:cNvPicPr>
            <a:picLocks noChangeAspect="1" noChangeArrowheads="1"/>
          </p:cNvPicPr>
          <p:nvPr/>
        </p:nvPicPr>
        <p:blipFill>
          <a:blip r:embed="rId3"/>
          <a:stretch/>
        </p:blipFill>
        <p:spPr bwMode="auto">
          <a:xfrm>
            <a:off x="6096000" y="2108787"/>
            <a:ext cx="5334197" cy="2640427"/>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71734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717342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6717342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717342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671734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721186688" name="Slide Background"/>
          <p:cNvSpPr>
            <a:spLocks noAdjustHandles="1" noChangeArrowheads="1" noChangeAspect="1" noChangeShapeType="1" noEditPoints="1" noGrp="1" noMove="1" noResize="1" noRot="1" noTextEdit="1"/>
          </p:cNvSpPr>
          <p:nvPr/>
        </p:nvSpPr>
        <p:spPr bwMode="auto">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1767561955" name="Billede 3"/>
          <p:cNvPicPr>
            <a:picLocks noChangeAspect="1"/>
          </p:cNvPicPr>
          <p:nvPr/>
        </p:nvPicPr>
        <p:blipFill>
          <a:blip r:embed="rId3"/>
          <a:srcRect l="16254" t="0" r="12765" b="1"/>
          <a:stretch/>
        </p:blipFill>
        <p:spPr bwMode="auto">
          <a:xfrm>
            <a:off x="6103027" y="10"/>
            <a:ext cx="6088971" cy="6857990"/>
          </a:xfrm>
          <a:prstGeom prst="rect">
            <a:avLst/>
          </a:prstGeom>
        </p:spPr>
      </p:pic>
      <p:sp useBgFill="1">
        <p:nvSpPr>
          <p:cNvPr id="1754253435" name="Rectangle 26"/>
          <p:cNvSpPr>
            <a:spLocks noAdjustHandles="1" noChangeArrowheads="1" noChangeAspect="1" noChangeShapeType="1" noEditPoints="1" noGrp="1" noMove="1" noResize="1" noRot="1" noTextEdit="1"/>
          </p:cNvSpPr>
          <p:nvPr/>
        </p:nvSpPr>
        <p:spPr bwMode="auto">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528242936" name="Rectangle 28"/>
          <p:cNvSpPr>
            <a:spLocks noAdjustHandles="1" noChangeArrowheads="1" noChangeAspect="1" noChangeShapeType="1" noEditPoints="1" noGrp="1" noMove="1" noResize="1" noRot="1" noTextEdit="1"/>
          </p:cNvSpPr>
          <p:nvPr/>
        </p:nvSpPr>
        <p:spPr bwMode="auto">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809992241" name="Titel 1"/>
          <p:cNvSpPr>
            <a:spLocks noGrp="1"/>
          </p:cNvSpPr>
          <p:nvPr>
            <p:ph type="title"/>
          </p:nvPr>
        </p:nvSpPr>
        <p:spPr bwMode="auto">
          <a:xfrm>
            <a:off x="761801" y="328512"/>
            <a:ext cx="4778387" cy="1628970"/>
          </a:xfrm>
        </p:spPr>
        <p:txBody>
          <a:bodyPr anchor="ctr">
            <a:normAutofit/>
          </a:bodyPr>
          <a:lstStyle/>
          <a:p>
            <a:pPr>
              <a:defRPr/>
            </a:pPr>
            <a:r>
              <a:rPr lang="da-DK" sz="4000"/>
              <a:t>Aortaaneurisme</a:t>
            </a:r>
            <a:endParaRPr lang="da-DK" sz="4000"/>
          </a:p>
        </p:txBody>
      </p:sp>
      <p:sp>
        <p:nvSpPr>
          <p:cNvPr id="1612155605" name="Pladsholder til indhold 2"/>
          <p:cNvSpPr>
            <a:spLocks noGrp="1"/>
          </p:cNvSpPr>
          <p:nvPr>
            <p:ph idx="1"/>
          </p:nvPr>
        </p:nvSpPr>
        <p:spPr bwMode="auto">
          <a:xfrm>
            <a:off x="761801" y="2285994"/>
            <a:ext cx="4659756" cy="4243494"/>
          </a:xfrm>
        </p:spPr>
        <p:txBody>
          <a:bodyPr anchor="ctr">
            <a:normAutofit/>
          </a:bodyPr>
          <a:lstStyle/>
          <a:p>
            <a:pPr>
              <a:lnSpc>
                <a:spcPct val="150000"/>
              </a:lnSpc>
              <a:defRPr/>
            </a:pPr>
            <a:r>
              <a:rPr lang="da-DK" sz="2000">
                <a:solidFill>
                  <a:srgbClr val="FF0000"/>
                </a:solidFill>
              </a:rPr>
              <a:t>Som udgangspunkt asymptomatiske</a:t>
            </a:r>
            <a:r>
              <a:rPr lang="da-DK" sz="2000"/>
              <a:t>, men kan klemme på omkringliggende organer</a:t>
            </a:r>
            <a:endParaRPr lang="da-DK" sz="2000"/>
          </a:p>
          <a:p>
            <a:pPr>
              <a:lnSpc>
                <a:spcPct val="150000"/>
              </a:lnSpc>
              <a:defRPr/>
            </a:pPr>
            <a:r>
              <a:rPr lang="da-DK" sz="2000">
                <a:solidFill>
                  <a:srgbClr val="FF0000"/>
                </a:solidFill>
              </a:rPr>
              <a:t>Opdages oftest tilfældigt </a:t>
            </a:r>
            <a:r>
              <a:rPr lang="da-DK" sz="2000"/>
              <a:t>ved </a:t>
            </a:r>
            <a:r>
              <a:rPr lang="da-DK" sz="2000"/>
              <a:t>palpation</a:t>
            </a:r>
            <a:r>
              <a:rPr lang="da-DK" sz="2000"/>
              <a:t> af maven eller ved en billeddiagnostisk undersøgelse</a:t>
            </a:r>
            <a:endParaRPr lang="da-DK" sz="2000"/>
          </a:p>
          <a:p>
            <a:pPr>
              <a:lnSpc>
                <a:spcPct val="150000"/>
              </a:lnSpc>
              <a:defRPr/>
            </a:pPr>
            <a:r>
              <a:rPr lang="da-DK" sz="2000"/>
              <a:t>Hvis </a:t>
            </a:r>
            <a:r>
              <a:rPr lang="da-DK" sz="2000"/>
              <a:t>fam</a:t>
            </a:r>
            <a:r>
              <a:rPr lang="da-DK" sz="2000"/>
              <a:t>. </a:t>
            </a:r>
            <a:r>
              <a:rPr lang="da-DK" sz="2000"/>
              <a:t>disp</a:t>
            </a:r>
            <a:r>
              <a:rPr lang="da-DK" sz="2000"/>
              <a:t>. bliver man tilbudt undersøgelse med ultralyd </a:t>
            </a:r>
            <a:endParaRPr lang="da-DK"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21556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21556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215560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069398398" name="Slide Background"/>
          <p:cNvSpPr>
            <a:spLocks noAdjustHandles="1" noChangeArrowheads="1" noChangeAspect="1" noChangeShapeType="1" noEditPoints="1" noGrp="1" noMove="1" noResize="1" noRot="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en-US"/>
          </a:p>
        </p:txBody>
      </p:sp>
      <p:sp useBgFill="1">
        <p:nvSpPr>
          <p:cNvPr id="531908880" name="Rectangle 5128"/>
          <p:cNvSpPr>
            <a:spLocks noAdjustHandles="1" noChangeArrowheads="1" noChangeAspect="1" noChangeShapeType="1" noEditPoints="1" noGrp="1" noMove="1" noResize="1" noRot="1" noTextEdit="1"/>
          </p:cNvSpPr>
          <p:nvPr/>
        </p:nvSpPr>
        <p:spPr bwMode="auto">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227587346" name="Titel 1"/>
          <p:cNvSpPr>
            <a:spLocks noGrp="1"/>
          </p:cNvSpPr>
          <p:nvPr>
            <p:ph type="title"/>
          </p:nvPr>
        </p:nvSpPr>
        <p:spPr bwMode="auto">
          <a:xfrm>
            <a:off x="761803" y="350196"/>
            <a:ext cx="4646904" cy="1624520"/>
          </a:xfrm>
        </p:spPr>
        <p:txBody>
          <a:bodyPr anchor="ctr">
            <a:normAutofit/>
          </a:bodyPr>
          <a:lstStyle/>
          <a:p>
            <a:pPr>
              <a:defRPr/>
            </a:pPr>
            <a:r>
              <a:rPr lang="da-DK" sz="4000"/>
              <a:t>Aortaaneurisme</a:t>
            </a:r>
            <a:endParaRPr lang="da-DK" sz="4000"/>
          </a:p>
        </p:txBody>
      </p:sp>
      <p:sp>
        <p:nvSpPr>
          <p:cNvPr id="186295777" name="Pladsholder til indhold 2"/>
          <p:cNvSpPr>
            <a:spLocks noGrp="1"/>
          </p:cNvSpPr>
          <p:nvPr>
            <p:ph idx="1"/>
          </p:nvPr>
        </p:nvSpPr>
        <p:spPr bwMode="auto">
          <a:xfrm>
            <a:off x="761802" y="2286000"/>
            <a:ext cx="4646905" cy="4922196"/>
          </a:xfrm>
        </p:spPr>
        <p:txBody>
          <a:bodyPr anchor="ctr">
            <a:normAutofit lnSpcReduction="10000"/>
          </a:bodyPr>
          <a:lstStyle/>
          <a:p>
            <a:pPr>
              <a:lnSpc>
                <a:spcPct val="150000"/>
              </a:lnSpc>
              <a:defRPr/>
            </a:pPr>
            <a:r>
              <a:rPr lang="da-DK" sz="1900">
                <a:solidFill>
                  <a:srgbClr val="FF0000"/>
                </a:solidFill>
              </a:rPr>
              <a:t>Aneurismet</a:t>
            </a:r>
            <a:r>
              <a:rPr lang="da-DK" sz="1900">
                <a:solidFill>
                  <a:srgbClr val="FF0000"/>
                </a:solidFill>
              </a:rPr>
              <a:t> i sig selv er ikke problemet - det er risikoen for ruptur</a:t>
            </a:r>
            <a:endParaRPr lang="da-DK" sz="1900">
              <a:solidFill>
                <a:srgbClr val="FF0000"/>
              </a:solidFill>
            </a:endParaRPr>
          </a:p>
          <a:p>
            <a:pPr>
              <a:lnSpc>
                <a:spcPct val="150000"/>
              </a:lnSpc>
              <a:defRPr/>
            </a:pPr>
            <a:r>
              <a:rPr lang="da-DK" sz="1900"/>
              <a:t>Risikoen for ruptur er</a:t>
            </a:r>
            <a:endParaRPr lang="da-DK" sz="1900"/>
          </a:p>
          <a:p>
            <a:pPr lvl="1">
              <a:lnSpc>
                <a:spcPct val="150000"/>
              </a:lnSpc>
              <a:defRPr/>
            </a:pPr>
            <a:r>
              <a:rPr lang="da-DK" sz="1900"/>
              <a:t>&lt;1% per år for </a:t>
            </a:r>
            <a:r>
              <a:rPr lang="da-DK" sz="1900"/>
              <a:t>aneurisme</a:t>
            </a:r>
            <a:r>
              <a:rPr lang="da-DK" sz="1900"/>
              <a:t> på &lt;4 cm</a:t>
            </a:r>
            <a:endParaRPr lang="da-DK" sz="1900"/>
          </a:p>
          <a:p>
            <a:pPr lvl="1">
              <a:lnSpc>
                <a:spcPct val="150000"/>
              </a:lnSpc>
              <a:defRPr/>
            </a:pPr>
            <a:r>
              <a:rPr lang="da-DK" sz="1900"/>
              <a:t>3-5% per år for </a:t>
            </a:r>
            <a:r>
              <a:rPr lang="da-DK" sz="1900"/>
              <a:t>aneurisme</a:t>
            </a:r>
            <a:r>
              <a:rPr lang="da-DK" sz="1900"/>
              <a:t> på 5-6 cm</a:t>
            </a:r>
            <a:endParaRPr lang="da-DK" sz="1900"/>
          </a:p>
          <a:p>
            <a:pPr lvl="1">
              <a:lnSpc>
                <a:spcPct val="150000"/>
              </a:lnSpc>
              <a:defRPr/>
            </a:pPr>
            <a:r>
              <a:rPr lang="da-DK" sz="1900"/>
              <a:t>≥10% per år for </a:t>
            </a:r>
            <a:r>
              <a:rPr lang="da-DK" sz="1900"/>
              <a:t>aneurisme</a:t>
            </a:r>
            <a:r>
              <a:rPr lang="da-DK" sz="1900"/>
              <a:t> på ≥ 6 cm</a:t>
            </a:r>
            <a:endParaRPr lang="da-DK" sz="1900"/>
          </a:p>
          <a:p>
            <a:pPr>
              <a:lnSpc>
                <a:spcPct val="150000"/>
              </a:lnSpc>
              <a:defRPr/>
            </a:pPr>
            <a:r>
              <a:rPr lang="da-DK" sz="1900">
                <a:solidFill>
                  <a:srgbClr val="FF0000"/>
                </a:solidFill>
              </a:rPr>
              <a:t>Ruptur uden operation har tæt på 100% mortalitet</a:t>
            </a:r>
            <a:endParaRPr lang="da-DK" sz="1900">
              <a:solidFill>
                <a:srgbClr val="FF0000"/>
              </a:solidFill>
            </a:endParaRPr>
          </a:p>
          <a:p>
            <a:pPr>
              <a:lnSpc>
                <a:spcPct val="150000"/>
              </a:lnSpc>
              <a:defRPr/>
            </a:pPr>
            <a:r>
              <a:rPr lang="da-DK" sz="1900">
                <a:solidFill>
                  <a:srgbClr val="FF0000"/>
                </a:solidFill>
              </a:rPr>
              <a:t>Operation når </a:t>
            </a:r>
            <a:r>
              <a:rPr lang="da-DK" sz="1900">
                <a:solidFill>
                  <a:srgbClr val="FF0000"/>
                </a:solidFill>
              </a:rPr>
              <a:t>aneurismet</a:t>
            </a:r>
            <a:r>
              <a:rPr lang="da-DK" sz="1900">
                <a:solidFill>
                  <a:srgbClr val="FF0000"/>
                </a:solidFill>
              </a:rPr>
              <a:t> er rumperet har mortalitet omkring 30-50%</a:t>
            </a:r>
            <a:endParaRPr lang="da-DK" sz="1900">
              <a:solidFill>
                <a:srgbClr val="FF0000"/>
              </a:solidFill>
            </a:endParaRPr>
          </a:p>
          <a:p>
            <a:pPr>
              <a:defRPr/>
            </a:pPr>
            <a:endParaRPr lang="da-DK" sz="1900"/>
          </a:p>
        </p:txBody>
      </p:sp>
      <p:pic>
        <p:nvPicPr>
          <p:cNvPr id="865839893" name="Picture 2"/>
          <p:cNvPicPr>
            <a:picLocks noChangeAspect="1" noChangeArrowheads="1"/>
          </p:cNvPicPr>
          <p:nvPr/>
        </p:nvPicPr>
        <p:blipFill>
          <a:blip r:embed="rId3"/>
          <a:srcRect l="572" t="0" r="0" b="0"/>
          <a:stretch/>
        </p:blipFill>
        <p:spPr bwMode="auto">
          <a:xfrm>
            <a:off x="6089173" y="0"/>
            <a:ext cx="6102825" cy="68580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2957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29577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629577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629577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629577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629577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629577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16377068" name="Slide Background"/>
          <p:cNvSpPr>
            <a:spLocks noAdjustHandles="1" noChangeArrowheads="1" noChangeAspect="1" noChangeShapeType="1" noEditPoints="1" noGrp="1" noMove="1" noResize="1" noRot="1" noTextEdit="1"/>
          </p:cNvSpPr>
          <p:nvPr/>
        </p:nvSpPr>
        <p:spPr bwMode="auto">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1597699239" name="Picture 2" descr="Et billede, der indeholder tekst, skærmbillede&#10;&#10;Automatisk genereret beskrivelse"/>
          <p:cNvPicPr>
            <a:picLocks noChangeAspect="1" noChangeArrowheads="1"/>
          </p:cNvPicPr>
          <p:nvPr/>
        </p:nvPicPr>
        <p:blipFill>
          <a:blip r:embed="rId3"/>
          <a:srcRect l="13502" t="0" r="14183" b="1"/>
          <a:stretch/>
        </p:blipFill>
        <p:spPr bwMode="auto">
          <a:xfrm>
            <a:off x="6781799" y="1714500"/>
            <a:ext cx="5410201" cy="5143500"/>
          </a:xfrm>
          <a:prstGeom prst="rect">
            <a:avLst/>
          </a:prstGeom>
          <a:noFill/>
        </p:spPr>
      </p:pic>
      <p:sp useBgFill="1">
        <p:nvSpPr>
          <p:cNvPr id="33143020" name="Rectangle 6152"/>
          <p:cNvSpPr>
            <a:spLocks noAdjustHandles="1" noChangeArrowheads="1" noChangeAspect="1" noChangeShapeType="1" noEditPoints="1" noGrp="1" noMove="1" noResize="1" noRot="1" noTextEdit="1"/>
          </p:cNvSpPr>
          <p:nvPr/>
        </p:nvSpPr>
        <p:spPr bwMode="auto">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251366450" name="Titel 1"/>
          <p:cNvSpPr>
            <a:spLocks noGrp="1"/>
          </p:cNvSpPr>
          <p:nvPr>
            <p:ph type="title"/>
          </p:nvPr>
        </p:nvSpPr>
        <p:spPr bwMode="auto">
          <a:xfrm>
            <a:off x="761801" y="250408"/>
            <a:ext cx="10222952" cy="1228299"/>
          </a:xfrm>
        </p:spPr>
        <p:txBody>
          <a:bodyPr>
            <a:normAutofit/>
          </a:bodyPr>
          <a:lstStyle/>
          <a:p>
            <a:pPr>
              <a:defRPr/>
            </a:pPr>
            <a:r>
              <a:rPr lang="da-DK" sz="4000"/>
              <a:t>Aortaaneurisme</a:t>
            </a:r>
            <a:endParaRPr lang="da-DK" sz="4000"/>
          </a:p>
        </p:txBody>
      </p:sp>
      <p:sp>
        <p:nvSpPr>
          <p:cNvPr id="1920157965" name="Pladsholder til indhold 2"/>
          <p:cNvSpPr>
            <a:spLocks noGrp="1"/>
          </p:cNvSpPr>
          <p:nvPr>
            <p:ph idx="1"/>
          </p:nvPr>
        </p:nvSpPr>
        <p:spPr bwMode="auto">
          <a:xfrm>
            <a:off x="761801" y="1979526"/>
            <a:ext cx="5334199" cy="4761516"/>
          </a:xfrm>
        </p:spPr>
        <p:txBody>
          <a:bodyPr anchor="ctr">
            <a:normAutofit/>
          </a:bodyPr>
          <a:lstStyle/>
          <a:p>
            <a:pPr>
              <a:lnSpc>
                <a:spcPct val="150000"/>
              </a:lnSpc>
              <a:defRPr/>
            </a:pPr>
            <a:r>
              <a:rPr lang="da-DK" sz="2000" b="1">
                <a:solidFill>
                  <a:srgbClr val="FF0000"/>
                </a:solidFill>
              </a:rPr>
              <a:t>Behandling</a:t>
            </a:r>
            <a:r>
              <a:rPr lang="da-DK" sz="2000">
                <a:solidFill>
                  <a:srgbClr val="FF0000"/>
                </a:solidFill>
              </a:rPr>
              <a:t> = operation</a:t>
            </a:r>
            <a:endParaRPr lang="da-DK" sz="2000">
              <a:solidFill>
                <a:srgbClr val="FF0000"/>
              </a:solidFill>
            </a:endParaRPr>
          </a:p>
          <a:p>
            <a:pPr>
              <a:lnSpc>
                <a:spcPct val="150000"/>
              </a:lnSpc>
              <a:defRPr/>
            </a:pPr>
            <a:r>
              <a:rPr lang="da-DK" sz="2000"/>
              <a:t>Hvornår? </a:t>
            </a:r>
            <a:endParaRPr lang="da-DK" sz="2000"/>
          </a:p>
          <a:p>
            <a:pPr lvl="1">
              <a:lnSpc>
                <a:spcPct val="150000"/>
              </a:lnSpc>
              <a:defRPr/>
            </a:pPr>
            <a:r>
              <a:rPr lang="da-DK" sz="2000"/>
              <a:t>N</a:t>
            </a:r>
            <a:r>
              <a:rPr lang="da-DK" sz="2000"/>
              <a:t>år risikoen for ruptur overstiger risikoen ved operation </a:t>
            </a:r>
            <a:endParaRPr lang="da-DK" sz="2000"/>
          </a:p>
          <a:p>
            <a:pPr>
              <a:lnSpc>
                <a:spcPct val="150000"/>
              </a:lnSpc>
              <a:defRPr/>
            </a:pPr>
            <a:r>
              <a:rPr lang="da-DK" sz="2000"/>
              <a:t>Man skal operere, inden det er for sent</a:t>
            </a:r>
            <a:endParaRPr lang="da-DK" sz="2000"/>
          </a:p>
          <a:p>
            <a:pPr lvl="1">
              <a:lnSpc>
                <a:spcPct val="150000"/>
              </a:lnSpc>
              <a:defRPr/>
            </a:pPr>
            <a:r>
              <a:rPr lang="da-DK" sz="2000"/>
              <a:t>Åben kirurgi med klemmer på begge sider af </a:t>
            </a:r>
            <a:r>
              <a:rPr lang="da-DK" sz="2000"/>
              <a:t>aneurismet</a:t>
            </a:r>
            <a:r>
              <a:rPr lang="da-DK" sz="2000"/>
              <a:t> og indsættelse af graft</a:t>
            </a:r>
            <a:endParaRPr lang="da-DK" sz="2000"/>
          </a:p>
          <a:p>
            <a:pPr lvl="1">
              <a:lnSpc>
                <a:spcPct val="150000"/>
              </a:lnSpc>
              <a:defRPr/>
            </a:pPr>
            <a:r>
              <a:rPr lang="da-DK" sz="2000"/>
              <a:t>Endovaskulært, hvor man går ind med kateter og placerer stent</a:t>
            </a:r>
            <a:endParaRPr lang="da-DK" sz="2000"/>
          </a:p>
          <a:p>
            <a:pPr>
              <a:defRPr/>
            </a:pPr>
            <a:endParaRPr lang="da-DK"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015796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015796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2015796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2015796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2015796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2015796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1341179" name="Titel 1"/>
          <p:cNvSpPr>
            <a:spLocks noGrp="1"/>
          </p:cNvSpPr>
          <p:nvPr>
            <p:ph type="title"/>
          </p:nvPr>
        </p:nvSpPr>
        <p:spPr bwMode="auto"/>
        <p:txBody>
          <a:bodyPr/>
          <a:lstStyle/>
          <a:p>
            <a:pPr>
              <a:defRPr/>
            </a:pPr>
            <a:r>
              <a:rPr lang="da-DK"/>
              <a:t>Aortadissektion</a:t>
            </a:r>
            <a:endParaRPr lang="da-DK"/>
          </a:p>
        </p:txBody>
      </p:sp>
      <p:sp>
        <p:nvSpPr>
          <p:cNvPr id="1094613429" name="Pladsholder til indhold 2"/>
          <p:cNvSpPr>
            <a:spLocks noGrp="1"/>
          </p:cNvSpPr>
          <p:nvPr>
            <p:ph idx="1"/>
          </p:nvPr>
        </p:nvSpPr>
        <p:spPr bwMode="auto"/>
        <p:txBody>
          <a:bodyPr/>
          <a:lstStyle/>
          <a:p>
            <a:pPr>
              <a:defRPr/>
            </a:pPr>
            <a:r>
              <a:rPr lang="da-DK"/>
              <a:t>S</a:t>
            </a:r>
            <a:r>
              <a:rPr lang="da-DK" sz="2800"/>
              <a:t>kyldes en </a:t>
            </a:r>
            <a:r>
              <a:rPr lang="da-DK" sz="2800">
                <a:solidFill>
                  <a:srgbClr val="FF0000"/>
                </a:solidFill>
              </a:rPr>
              <a:t>rift i det inderste lag i karvæggen</a:t>
            </a:r>
            <a:r>
              <a:rPr lang="da-DK" sz="2800"/>
              <a:t>, hvor blod så kan komme ind og bevæge sig mellem lagene.</a:t>
            </a:r>
            <a:endParaRPr lang="da-DK" sz="2800"/>
          </a:p>
          <a:p>
            <a:pPr lvl="1">
              <a:defRPr/>
            </a:pPr>
            <a:r>
              <a:rPr lang="da-DK">
                <a:solidFill>
                  <a:srgbClr val="FF0000"/>
                </a:solidFill>
              </a:rPr>
              <a:t>Falsk lumen </a:t>
            </a:r>
            <a:endParaRPr lang="da-DK">
              <a:solidFill>
                <a:srgbClr val="FF0000"/>
              </a:solidFill>
            </a:endParaRPr>
          </a:p>
          <a:p>
            <a:pPr lvl="1">
              <a:defRPr/>
            </a:pPr>
            <a:endParaRPr lang="da-DK"/>
          </a:p>
          <a:p>
            <a:pPr lvl="1">
              <a:defRPr/>
            </a:pPr>
            <a:endParaRPr lang="da-DK"/>
          </a:p>
        </p:txBody>
      </p:sp>
      <p:pic>
        <p:nvPicPr>
          <p:cNvPr id="1190617789" name="Billede 3"/>
          <p:cNvPicPr>
            <a:picLocks noChangeAspect="1"/>
          </p:cNvPicPr>
          <p:nvPr/>
        </p:nvPicPr>
        <p:blipFill>
          <a:blip r:embed="rId3"/>
          <a:srcRect l="0" t="0" r="5799" b="4141"/>
          <a:stretch/>
        </p:blipFill>
        <p:spPr bwMode="auto">
          <a:xfrm>
            <a:off x="2325949" y="3361516"/>
            <a:ext cx="7193189" cy="334470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980415966" name="Slide Background"/>
          <p:cNvSpPr>
            <a:spLocks noAdjustHandles="1" noChangeArrowheads="1" noChangeAspect="1" noChangeShapeType="1" noEditPoints="1" noGrp="1" noMove="1" noResize="1" noRot="1" noTextEdit="1"/>
          </p:cNvSpPr>
          <p:nvPr/>
        </p:nvSpPr>
        <p:spPr bwMode="auto">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931583525" name="Picture 2" descr="Dissekere: 23.209 billeder, stock-fotos og -vektorer | Shutterstock"/>
          <p:cNvPicPr>
            <a:picLocks noChangeAspect="1" noChangeArrowheads="1"/>
          </p:cNvPicPr>
          <p:nvPr/>
        </p:nvPicPr>
        <p:blipFill>
          <a:blip r:embed="rId3"/>
          <a:srcRect l="0" t="0" r="5295" b="0"/>
          <a:stretch/>
        </p:blipFill>
        <p:spPr bwMode="auto">
          <a:xfrm>
            <a:off x="6103027" y="9"/>
            <a:ext cx="6088971" cy="7325823"/>
          </a:xfrm>
          <a:prstGeom prst="rect">
            <a:avLst/>
          </a:prstGeom>
          <a:noFill/>
        </p:spPr>
      </p:pic>
      <p:sp useBgFill="1">
        <p:nvSpPr>
          <p:cNvPr id="2108053796" name="Rectangle 7176"/>
          <p:cNvSpPr>
            <a:spLocks noAdjustHandles="1" noChangeArrowheads="1" noChangeAspect="1" noChangeShapeType="1" noEditPoints="1" noGrp="1" noMove="1" noResize="1" noRot="1" noTextEdit="1"/>
          </p:cNvSpPr>
          <p:nvPr/>
        </p:nvSpPr>
        <p:spPr bwMode="auto">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85473452" name="Rectangle 7178"/>
          <p:cNvSpPr>
            <a:spLocks noAdjustHandles="1" noChangeArrowheads="1" noChangeAspect="1" noChangeShapeType="1" noEditPoints="1" noGrp="1" noMove="1" noResize="1" noRot="1" noTextEdit="1"/>
          </p:cNvSpPr>
          <p:nvPr/>
        </p:nvSpPr>
        <p:spPr bwMode="auto">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941654879" name="Titel 1"/>
          <p:cNvSpPr>
            <a:spLocks noGrp="1"/>
          </p:cNvSpPr>
          <p:nvPr>
            <p:ph type="title"/>
          </p:nvPr>
        </p:nvSpPr>
        <p:spPr bwMode="auto">
          <a:xfrm>
            <a:off x="761801" y="328512"/>
            <a:ext cx="4778387" cy="1628970"/>
          </a:xfrm>
        </p:spPr>
        <p:txBody>
          <a:bodyPr anchor="ctr">
            <a:normAutofit/>
          </a:bodyPr>
          <a:lstStyle/>
          <a:p>
            <a:pPr>
              <a:defRPr/>
            </a:pPr>
            <a:r>
              <a:rPr lang="da-DK" sz="4000"/>
              <a:t>Aortadissektion </a:t>
            </a:r>
            <a:endParaRPr lang="da-DK" sz="4000"/>
          </a:p>
        </p:txBody>
      </p:sp>
      <p:sp>
        <p:nvSpPr>
          <p:cNvPr id="1328523761" name="Pladsholder til indhold 2"/>
          <p:cNvSpPr>
            <a:spLocks noGrp="1"/>
          </p:cNvSpPr>
          <p:nvPr>
            <p:ph idx="1"/>
          </p:nvPr>
        </p:nvSpPr>
        <p:spPr bwMode="auto">
          <a:xfrm>
            <a:off x="761801" y="2285994"/>
            <a:ext cx="4659756" cy="4572005"/>
          </a:xfrm>
        </p:spPr>
        <p:txBody>
          <a:bodyPr anchor="ctr">
            <a:normAutofit fontScale="92500" lnSpcReduction="10000"/>
          </a:bodyPr>
          <a:lstStyle/>
          <a:p>
            <a:pPr>
              <a:lnSpc>
                <a:spcPct val="150000"/>
              </a:lnSpc>
              <a:defRPr/>
            </a:pPr>
            <a:r>
              <a:rPr lang="da-DK" sz="2000" b="1"/>
              <a:t>Symptomer </a:t>
            </a:r>
            <a:endParaRPr lang="da-DK" sz="2000"/>
          </a:p>
          <a:p>
            <a:pPr lvl="1">
              <a:lnSpc>
                <a:spcPct val="150000"/>
              </a:lnSpc>
              <a:defRPr/>
            </a:pPr>
            <a:r>
              <a:rPr lang="da-DK" sz="2000">
                <a:solidFill>
                  <a:srgbClr val="FF0000"/>
                </a:solidFill>
              </a:rPr>
              <a:t>Akutte brystsmerter </a:t>
            </a:r>
            <a:endParaRPr lang="da-DK" sz="2000">
              <a:solidFill>
                <a:srgbClr val="FF0000"/>
              </a:solidFill>
            </a:endParaRPr>
          </a:p>
          <a:p>
            <a:pPr lvl="1">
              <a:lnSpc>
                <a:spcPct val="150000"/>
              </a:lnSpc>
              <a:defRPr/>
            </a:pPr>
            <a:r>
              <a:rPr lang="da-DK" sz="2000">
                <a:solidFill>
                  <a:srgbClr val="FF0000"/>
                </a:solidFill>
              </a:rPr>
              <a:t>Ofte udstråling til ryg</a:t>
            </a:r>
            <a:r>
              <a:rPr lang="da-DK" sz="2000"/>
              <a:t>, mellem skulderbladene, op i kæben eller ud i armene</a:t>
            </a:r>
            <a:endParaRPr lang="da-DK" sz="2000"/>
          </a:p>
          <a:p>
            <a:pPr>
              <a:lnSpc>
                <a:spcPct val="150000"/>
              </a:lnSpc>
              <a:defRPr/>
            </a:pPr>
            <a:r>
              <a:rPr lang="da-DK" sz="2000"/>
              <a:t>Behandling afhænger af typen (type A eller B – aorta ascendens eller </a:t>
            </a:r>
            <a:r>
              <a:rPr lang="da-DK" sz="2000"/>
              <a:t>descendens</a:t>
            </a:r>
            <a:r>
              <a:rPr lang="da-DK" sz="2000"/>
              <a:t>)</a:t>
            </a:r>
            <a:endParaRPr lang="da-DK" sz="2000"/>
          </a:p>
          <a:p>
            <a:pPr lvl="1">
              <a:lnSpc>
                <a:spcPct val="150000"/>
              </a:lnSpc>
              <a:defRPr/>
            </a:pPr>
            <a:r>
              <a:rPr lang="da-DK" sz="1600">
                <a:solidFill>
                  <a:srgbClr val="FF0000"/>
                </a:solidFill>
              </a:rPr>
              <a:t>Altid operation </a:t>
            </a:r>
            <a:endParaRPr lang="da-DK" sz="1600">
              <a:solidFill>
                <a:srgbClr val="FF0000"/>
              </a:solidFill>
            </a:endParaRPr>
          </a:p>
          <a:p>
            <a:pPr>
              <a:lnSpc>
                <a:spcPct val="150000"/>
              </a:lnSpc>
              <a:defRPr/>
            </a:pPr>
            <a:r>
              <a:rPr lang="da-DK" sz="2000">
                <a:solidFill>
                  <a:srgbClr val="FF0000"/>
                </a:solidFill>
              </a:rPr>
              <a:t>Tilstanden er alvorlig og med høj dødelighed</a:t>
            </a:r>
            <a:endParaRPr lang="da-DK" sz="2000">
              <a:solidFill>
                <a:srgbClr val="FF0000"/>
              </a:solidFill>
            </a:endParaRPr>
          </a:p>
          <a:p>
            <a:pPr>
              <a:defRPr/>
            </a:pPr>
            <a:endParaRPr lang="da-DK"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85237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85237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852376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852376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852376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2852376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27848783" name="Titel 1"/>
          <p:cNvSpPr>
            <a:spLocks noGrp="1"/>
          </p:cNvSpPr>
          <p:nvPr>
            <p:ph type="title"/>
          </p:nvPr>
        </p:nvSpPr>
        <p:spPr bwMode="auto"/>
        <p:txBody>
          <a:bodyPr/>
          <a:lstStyle/>
          <a:p>
            <a:pPr>
              <a:defRPr/>
            </a:pPr>
            <a:r>
              <a:rPr lang="da-DK"/>
              <a:t>Carotisstenose</a:t>
            </a:r>
            <a:r>
              <a:rPr lang="da-DK"/>
              <a:t> </a:t>
            </a:r>
            <a:endParaRPr lang="da-DK"/>
          </a:p>
        </p:txBody>
      </p:sp>
      <p:sp>
        <p:nvSpPr>
          <p:cNvPr id="2142790021" name="Pladsholder til indhold 2"/>
          <p:cNvSpPr>
            <a:spLocks noGrp="1"/>
          </p:cNvSpPr>
          <p:nvPr>
            <p:ph idx="1"/>
          </p:nvPr>
        </p:nvSpPr>
        <p:spPr bwMode="auto"/>
        <p:txBody>
          <a:bodyPr>
            <a:normAutofit fontScale="62500" lnSpcReduction="20000"/>
          </a:bodyPr>
          <a:lstStyle/>
          <a:p>
            <a:pPr>
              <a:lnSpc>
                <a:spcPct val="150000"/>
              </a:lnSpc>
              <a:defRPr/>
            </a:pPr>
            <a:r>
              <a:rPr lang="da-DK" sz="2800" b="1">
                <a:solidFill>
                  <a:srgbClr val="FF0000"/>
                </a:solidFill>
              </a:rPr>
              <a:t>Stenoser</a:t>
            </a:r>
            <a:r>
              <a:rPr lang="da-DK" sz="2800">
                <a:solidFill>
                  <a:srgbClr val="FF0000"/>
                </a:solidFill>
              </a:rPr>
              <a:t> er forsnævringer af arterier</a:t>
            </a:r>
            <a:endParaRPr lang="da-DK" sz="2800">
              <a:solidFill>
                <a:srgbClr val="FF0000"/>
              </a:solidFill>
            </a:endParaRPr>
          </a:p>
          <a:p>
            <a:pPr>
              <a:lnSpc>
                <a:spcPct val="150000"/>
              </a:lnSpc>
              <a:defRPr/>
            </a:pPr>
            <a:r>
              <a:rPr lang="da-DK" b="1"/>
              <a:t>C</a:t>
            </a:r>
            <a:r>
              <a:rPr lang="da-DK" sz="2800" b="1"/>
              <a:t>arotisstenose</a:t>
            </a:r>
            <a:r>
              <a:rPr lang="da-DK" sz="2800"/>
              <a:t> er vigtig at kende</a:t>
            </a:r>
            <a:endParaRPr lang="da-DK" sz="2800"/>
          </a:p>
          <a:p>
            <a:pPr>
              <a:lnSpc>
                <a:spcPct val="150000"/>
              </a:lnSpc>
              <a:defRPr/>
            </a:pPr>
            <a:r>
              <a:rPr lang="da-DK" sz="2800"/>
              <a:t>Forsnævring af </a:t>
            </a:r>
            <a:r>
              <a:rPr lang="da-DK" sz="2800" i="1"/>
              <a:t>a. </a:t>
            </a:r>
            <a:r>
              <a:rPr lang="da-DK" sz="2800" i="1"/>
              <a:t>carotis</a:t>
            </a:r>
            <a:r>
              <a:rPr lang="da-DK" sz="2800" i="1"/>
              <a:t> </a:t>
            </a:r>
            <a:r>
              <a:rPr lang="da-DK" sz="2800" i="1"/>
              <a:t>interna</a:t>
            </a:r>
            <a:r>
              <a:rPr lang="da-DK" sz="2800" i="1"/>
              <a:t> (oftest)</a:t>
            </a:r>
            <a:r>
              <a:rPr lang="da-DK" sz="2800"/>
              <a:t> </a:t>
            </a:r>
            <a:endParaRPr lang="da-DK"/>
          </a:p>
          <a:p>
            <a:pPr lvl="1">
              <a:lnSpc>
                <a:spcPct val="150000"/>
              </a:lnSpc>
              <a:defRPr/>
            </a:pPr>
            <a:r>
              <a:rPr lang="da-DK">
                <a:solidFill>
                  <a:srgbClr val="FF0000"/>
                </a:solidFill>
              </a:rPr>
              <a:t>Kronisk nedsat blodforsyning til hjernen</a:t>
            </a:r>
            <a:endParaRPr lang="da-DK">
              <a:solidFill>
                <a:srgbClr val="FF0000"/>
              </a:solidFill>
            </a:endParaRPr>
          </a:p>
          <a:p>
            <a:pPr>
              <a:lnSpc>
                <a:spcPct val="150000"/>
              </a:lnSpc>
              <a:defRPr/>
            </a:pPr>
            <a:r>
              <a:rPr lang="da-DK" sz="2800">
                <a:solidFill>
                  <a:srgbClr val="FF0000"/>
                </a:solidFill>
              </a:rPr>
              <a:t>Hyppig årsag til </a:t>
            </a:r>
            <a:r>
              <a:rPr lang="da-DK" sz="2800">
                <a:solidFill>
                  <a:srgbClr val="FF0000"/>
                </a:solidFill>
              </a:rPr>
              <a:t>apoplexi</a:t>
            </a:r>
            <a:r>
              <a:rPr lang="da-DK" sz="2800">
                <a:solidFill>
                  <a:srgbClr val="FF0000"/>
                </a:solidFill>
              </a:rPr>
              <a:t> og TIA/TCI </a:t>
            </a:r>
            <a:endParaRPr lang="da-DK" sz="2800">
              <a:solidFill>
                <a:srgbClr val="FF0000"/>
              </a:solidFill>
            </a:endParaRPr>
          </a:p>
          <a:p>
            <a:pPr>
              <a:lnSpc>
                <a:spcPct val="150000"/>
              </a:lnSpc>
              <a:defRPr/>
            </a:pPr>
            <a:r>
              <a:rPr lang="da-DK" sz="2800" b="1"/>
              <a:t>Diagnosen</a:t>
            </a:r>
            <a:r>
              <a:rPr lang="da-DK" sz="2800"/>
              <a:t> stilles med ultralyd </a:t>
            </a:r>
            <a:endParaRPr lang="da-DK"/>
          </a:p>
          <a:p>
            <a:pPr>
              <a:lnSpc>
                <a:spcPct val="150000"/>
              </a:lnSpc>
              <a:defRPr/>
            </a:pPr>
            <a:r>
              <a:rPr lang="da-DK" sz="2800" b="1">
                <a:solidFill>
                  <a:srgbClr val="FF0000"/>
                </a:solidFill>
              </a:rPr>
              <a:t>Behandlingen</a:t>
            </a:r>
            <a:r>
              <a:rPr lang="da-DK" sz="2800">
                <a:solidFill>
                  <a:srgbClr val="FF0000"/>
                </a:solidFill>
              </a:rPr>
              <a:t> er operation</a:t>
            </a:r>
            <a:endParaRPr lang="da-DK" sz="2800">
              <a:solidFill>
                <a:srgbClr val="FF0000"/>
              </a:solidFill>
            </a:endParaRPr>
          </a:p>
          <a:p>
            <a:pPr lvl="1">
              <a:lnSpc>
                <a:spcPct val="150000"/>
              </a:lnSpc>
              <a:defRPr/>
            </a:pPr>
            <a:r>
              <a:rPr lang="da-DK"/>
              <a:t>Trombendarektomi</a:t>
            </a:r>
            <a:r>
              <a:rPr lang="da-DK"/>
              <a:t> </a:t>
            </a:r>
            <a:endParaRPr lang="da-DK"/>
          </a:p>
          <a:p>
            <a:pPr lvl="1">
              <a:lnSpc>
                <a:spcPct val="150000"/>
              </a:lnSpc>
              <a:defRPr/>
            </a:pPr>
            <a:r>
              <a:rPr lang="da-DK"/>
              <a:t>Stent </a:t>
            </a:r>
            <a:endParaRPr lang="da-DK"/>
          </a:p>
          <a:p>
            <a:pPr lvl="1">
              <a:lnSpc>
                <a:spcPct val="150000"/>
              </a:lnSpc>
              <a:defRPr/>
            </a:pPr>
            <a:r>
              <a:rPr lang="da-DK"/>
              <a:t>Blodfortyndende/pladehæmmer profylaktisk </a:t>
            </a:r>
            <a:endParaRPr lang="da-DK"/>
          </a:p>
          <a:p>
            <a:pPr>
              <a:defRPr/>
            </a:pPr>
            <a:endParaRPr lang="da-DK"/>
          </a:p>
        </p:txBody>
      </p:sp>
      <p:pic>
        <p:nvPicPr>
          <p:cNvPr id="826985276" name="Billede 3"/>
          <p:cNvPicPr>
            <a:picLocks noChangeAspect="1"/>
          </p:cNvPicPr>
          <p:nvPr/>
        </p:nvPicPr>
        <p:blipFill>
          <a:blip r:embed="rId3"/>
          <a:stretch/>
        </p:blipFill>
        <p:spPr bwMode="auto">
          <a:xfrm>
            <a:off x="6096001" y="916671"/>
            <a:ext cx="6000306" cy="570051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6985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27900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27900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279002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4279002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4279002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4279002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4279002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4279002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4279002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4279002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14464486" name="Titel 1"/>
          <p:cNvSpPr>
            <a:spLocks noGrp="1"/>
          </p:cNvSpPr>
          <p:nvPr>
            <p:ph type="title"/>
          </p:nvPr>
        </p:nvSpPr>
        <p:spPr bwMode="auto"/>
        <p:txBody>
          <a:bodyPr/>
          <a:lstStyle/>
          <a:p>
            <a:pPr>
              <a:defRPr/>
            </a:pPr>
            <a:r>
              <a:rPr lang="da-DK"/>
              <a:t>Summeopgave</a:t>
            </a:r>
            <a:endParaRPr lang="da-DK"/>
          </a:p>
        </p:txBody>
      </p:sp>
      <p:sp>
        <p:nvSpPr>
          <p:cNvPr id="83198950" name="Pladsholder til indhold 2"/>
          <p:cNvSpPr>
            <a:spLocks noGrp="1"/>
          </p:cNvSpPr>
          <p:nvPr>
            <p:ph idx="1"/>
          </p:nvPr>
        </p:nvSpPr>
        <p:spPr bwMode="auto"/>
        <p:txBody>
          <a:bodyPr/>
          <a:lstStyle/>
          <a:p>
            <a:pPr>
              <a:defRPr/>
            </a:pPr>
            <a:r>
              <a:rPr lang="da-DK"/>
              <a:t>Hvorfor er det vi har gennemgået vigtigt/relevant for jer som fysioterapeuter </a:t>
            </a:r>
            <a:endParaRPr lang="da-DK"/>
          </a:p>
          <a:p>
            <a:pPr lvl="1">
              <a:defRPr/>
            </a:pPr>
            <a:r>
              <a:rPr lang="da-DK"/>
              <a:t>2 min med sidemand/kvinde</a:t>
            </a:r>
            <a:endParaRPr lang="da-DK"/>
          </a:p>
        </p:txBody>
      </p:sp>
      <p:pic>
        <p:nvPicPr>
          <p:cNvPr id="725759445" name="Picture 2" descr="3d mand tænker med røde spørgsmålstegn over hans hoved — Stock-foto ©  3dconceptsman #19469673"/>
          <p:cNvPicPr>
            <a:picLocks noChangeAspect="1" noChangeArrowheads="1"/>
          </p:cNvPicPr>
          <p:nvPr/>
        </p:nvPicPr>
        <p:blipFill>
          <a:blip r:embed="rId3"/>
          <a:stretch/>
        </p:blipFill>
        <p:spPr bwMode="auto">
          <a:xfrm>
            <a:off x="6096000" y="2345675"/>
            <a:ext cx="4512325" cy="4512325"/>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2118020841" name="Rectangle 7"/>
          <p:cNvSpPr>
            <a:spLocks noAdjustHandles="1" noChangeArrowheads="1" noChangeAspect="1" noChangeShapeType="1" noEditPoints="1" noGrp="1" noMove="1" noResize="1" noRot="1" noTextEdit="1"/>
          </p:cNvSpPr>
          <p:nvPr/>
        </p:nvSpPr>
        <p:spPr bwMode="auto">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518163820" name="Rectangle 9"/>
          <p:cNvSpPr>
            <a:spLocks noAdjustHandles="1" noChangeArrowheads="1" noChangeAspect="1" noChangeShapeType="1" noEditPoints="1" noGrp="1" noMove="1" noResize="1" noRot="1" noTextEdit="1"/>
          </p:cNvSpPr>
          <p:nvPr/>
        </p:nvSpPr>
        <p:spPr bwMode="auto">
          <a:xfrm>
            <a:off x="0" y="0"/>
            <a:ext cx="12188952"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24605620" name="Rectangle 11"/>
          <p:cNvSpPr>
            <a:spLocks noAdjustHandles="1" noChangeArrowheads="1" noChangeAspect="1" noChangeShapeType="1" noEditPoints="1" noGrp="1" noMove="1" noResize="1" noRot="1" noTextEdit="1"/>
          </p:cNvSpPr>
          <p:nvPr/>
        </p:nvSpPr>
        <p:spPr bwMode="auto">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2517508" name="Rectangle 13"/>
          <p:cNvSpPr>
            <a:spLocks noAdjustHandles="1" noChangeArrowheads="1" noChangeAspect="1" noChangeShapeType="1" noEditPoints="1" noGrp="1" noMove="1" noResize="1" noRot="1" noTextEdit="1"/>
          </p:cNvSpPr>
          <p:nvPr/>
        </p:nvSpPr>
        <p:spPr bwMode="auto">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276204" name="Rectangle 15"/>
          <p:cNvSpPr>
            <a:spLocks noAdjustHandles="1" noChangeArrowheads="1" noChangeAspect="1" noChangeShapeType="1" noEditPoints="1" noGrp="1" noMove="1" noResize="1" noRot="1" noTextEdit="1"/>
          </p:cNvSpPr>
          <p:nvPr/>
        </p:nvSpPr>
        <p:spPr bwMode="auto">
          <a:xfrm rot="5400000" flipH="1">
            <a:off x="767923" y="3588084"/>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738536028" name="Freeform: Shape 17"/>
          <p:cNvSpPr>
            <a:spLocks noAdjustHandles="1" noChangeArrowheads="1" noChangeAspect="1" noChangeShapeType="1" noEditPoints="1" noGrp="1" noMove="1" noResize="1" noRot="1" noTextEdit="1"/>
          </p:cNvSpPr>
          <p:nvPr/>
        </p:nvSpPr>
        <p:spPr bwMode="auto">
          <a:xfrm rot="20635412">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fill="norm" stroke="1"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586005854" name="Rectangle 19"/>
          <p:cNvSpPr>
            <a:spLocks noAdjustHandles="1" noChangeArrowheads="1" noChangeAspect="1" noChangeShapeType="1" noEditPoints="1" noGrp="1" noMove="1" noResize="1" noRot="1" noTextEdit="1"/>
          </p:cNvSpPr>
          <p:nvPr/>
        </p:nvSpPr>
        <p:spPr bwMode="auto">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747590562" name="Titel 1"/>
          <p:cNvSpPr>
            <a:spLocks noGrp="1"/>
          </p:cNvSpPr>
          <p:nvPr>
            <p:ph type="title"/>
          </p:nvPr>
        </p:nvSpPr>
        <p:spPr bwMode="auto">
          <a:xfrm>
            <a:off x="466722" y="586855"/>
            <a:ext cx="3201366" cy="3387497"/>
          </a:xfrm>
        </p:spPr>
        <p:txBody>
          <a:bodyPr anchor="b">
            <a:normAutofit/>
          </a:bodyPr>
          <a:lstStyle/>
          <a:p>
            <a:pPr algn="r">
              <a:defRPr/>
            </a:pPr>
            <a:r>
              <a:rPr lang="da-DK" sz="3100">
                <a:solidFill>
                  <a:srgbClr val="FFFFFF"/>
                </a:solidFill>
              </a:rPr>
              <a:t>Arteriesygdomme</a:t>
            </a:r>
            <a:endParaRPr lang="da-DK" sz="3100">
              <a:solidFill>
                <a:srgbClr val="FFFFFF"/>
              </a:solidFill>
            </a:endParaRPr>
          </a:p>
        </p:txBody>
      </p:sp>
      <p:sp>
        <p:nvSpPr>
          <p:cNvPr id="2266994" name="Pladsholder til indhold 2"/>
          <p:cNvSpPr>
            <a:spLocks noGrp="1"/>
          </p:cNvSpPr>
          <p:nvPr>
            <p:ph idx="1"/>
          </p:nvPr>
        </p:nvSpPr>
        <p:spPr bwMode="auto">
          <a:xfrm>
            <a:off x="4810259" y="649480"/>
            <a:ext cx="6555347" cy="5546047"/>
          </a:xfrm>
        </p:spPr>
        <p:txBody>
          <a:bodyPr anchor="ctr">
            <a:normAutofit lnSpcReduction="10000"/>
          </a:bodyPr>
          <a:lstStyle/>
          <a:p>
            <a:pPr>
              <a:defRPr/>
            </a:pPr>
            <a:r>
              <a:rPr lang="da-DK" sz="1900"/>
              <a:t>Først lidt baggrund.. </a:t>
            </a:r>
            <a:endParaRPr lang="da-DK" sz="1900"/>
          </a:p>
          <a:p>
            <a:pPr>
              <a:defRPr/>
            </a:pPr>
            <a:endParaRPr lang="da-DK" sz="1900"/>
          </a:p>
          <a:p>
            <a:pPr>
              <a:defRPr/>
            </a:pPr>
            <a:r>
              <a:rPr lang="da-DK" sz="1900" b="1"/>
              <a:t>Dyslipidæmi</a:t>
            </a:r>
            <a:r>
              <a:rPr lang="da-DK" sz="1900" b="1"/>
              <a:t> </a:t>
            </a:r>
            <a:endParaRPr lang="da-DK" sz="1900" b="1"/>
          </a:p>
          <a:p>
            <a:pPr lvl="1">
              <a:defRPr/>
            </a:pPr>
            <a:r>
              <a:rPr lang="da-DK" sz="1900"/>
              <a:t>Samlebetegnelse for lipidforstyrrelser </a:t>
            </a:r>
            <a:endParaRPr lang="da-DK" sz="1900"/>
          </a:p>
          <a:p>
            <a:pPr lvl="1">
              <a:defRPr/>
            </a:pPr>
            <a:r>
              <a:rPr lang="da-DK" sz="1900"/>
              <a:t>Triglycerid</a:t>
            </a:r>
            <a:endParaRPr lang="da-DK" sz="1900"/>
          </a:p>
          <a:p>
            <a:pPr lvl="1">
              <a:defRPr/>
            </a:pPr>
            <a:r>
              <a:rPr lang="da-DK" sz="1900"/>
              <a:t>Total kolesterol </a:t>
            </a:r>
            <a:endParaRPr lang="da-DK" sz="1900"/>
          </a:p>
          <a:p>
            <a:pPr lvl="1">
              <a:defRPr/>
            </a:pPr>
            <a:r>
              <a:rPr lang="da-DK" sz="1900"/>
              <a:t>LDL (den lede) </a:t>
            </a:r>
            <a:endParaRPr lang="da-DK" sz="1900"/>
          </a:p>
          <a:p>
            <a:pPr lvl="1">
              <a:defRPr/>
            </a:pPr>
            <a:r>
              <a:rPr lang="da-DK" sz="1900"/>
              <a:t>HDL (den herlige) </a:t>
            </a:r>
            <a:endParaRPr lang="da-DK" sz="1900"/>
          </a:p>
          <a:p>
            <a:pPr>
              <a:defRPr/>
            </a:pPr>
            <a:r>
              <a:rPr lang="da-DK" sz="1900"/>
              <a:t>Grænserne for skæve værdier afhænger til dels af øvrige sygdomme og patientens risikoprofil</a:t>
            </a:r>
            <a:endParaRPr lang="da-DK" sz="1900"/>
          </a:p>
          <a:p>
            <a:pPr>
              <a:defRPr/>
            </a:pPr>
            <a:r>
              <a:rPr lang="da-DK" sz="1900" b="1"/>
              <a:t>Symptomer  </a:t>
            </a:r>
            <a:endParaRPr lang="da-DK" sz="1900" b="1"/>
          </a:p>
          <a:p>
            <a:pPr lvl="1">
              <a:defRPr/>
            </a:pPr>
            <a:r>
              <a:rPr lang="da-DK" sz="1500">
                <a:solidFill>
                  <a:srgbClr val="FF0000"/>
                </a:solidFill>
              </a:rPr>
              <a:t>Ingen symptomer</a:t>
            </a:r>
            <a:endParaRPr lang="da-DK" sz="1500">
              <a:solidFill>
                <a:srgbClr val="FF0000"/>
              </a:solidFill>
            </a:endParaRPr>
          </a:p>
          <a:p>
            <a:pPr lvl="1">
              <a:defRPr/>
            </a:pPr>
            <a:r>
              <a:rPr lang="da-DK" sz="1500"/>
              <a:t>Hos få ses kolesterolaflejringer på kroppen (mere om det senere) </a:t>
            </a:r>
            <a:endParaRPr lang="da-DK" sz="1500"/>
          </a:p>
          <a:p>
            <a:pPr>
              <a:defRPr/>
            </a:pPr>
            <a:r>
              <a:rPr lang="da-DK" sz="1900" b="1"/>
              <a:t>Behandling af lipidforstyrrelse</a:t>
            </a:r>
            <a:r>
              <a:rPr lang="da-DK" sz="1900"/>
              <a:t>: </a:t>
            </a:r>
            <a:endParaRPr lang="da-DK" sz="1900"/>
          </a:p>
          <a:p>
            <a:pPr lvl="1">
              <a:defRPr/>
            </a:pPr>
            <a:r>
              <a:rPr lang="da-DK" sz="1900">
                <a:solidFill>
                  <a:srgbClr val="FF0000"/>
                </a:solidFill>
              </a:rPr>
              <a:t>Kostomlægning</a:t>
            </a:r>
            <a:endParaRPr lang="da-DK" sz="1900">
              <a:solidFill>
                <a:srgbClr val="FF0000"/>
              </a:solidFill>
            </a:endParaRPr>
          </a:p>
          <a:p>
            <a:pPr lvl="1">
              <a:defRPr/>
            </a:pPr>
            <a:r>
              <a:rPr lang="da-DK" sz="1900">
                <a:solidFill>
                  <a:srgbClr val="FF0000"/>
                </a:solidFill>
              </a:rPr>
              <a:t>RYGESTOP! </a:t>
            </a:r>
            <a:endParaRPr lang="da-DK" sz="1900">
              <a:solidFill>
                <a:srgbClr val="FF0000"/>
              </a:solidFill>
            </a:endParaRPr>
          </a:p>
          <a:p>
            <a:pPr lvl="1">
              <a:defRPr/>
            </a:pPr>
            <a:r>
              <a:rPr lang="da-DK" sz="1900" b="1">
                <a:solidFill>
                  <a:srgbClr val="FF0000"/>
                </a:solidFill>
              </a:rPr>
              <a:t>Statiner</a:t>
            </a:r>
            <a:r>
              <a:rPr lang="da-DK" sz="1900">
                <a:solidFill>
                  <a:srgbClr val="FF0000"/>
                </a:solidFill>
              </a:rPr>
              <a:t> </a:t>
            </a:r>
            <a:endParaRPr lang="da-DK" sz="1900">
              <a:solidFill>
                <a:srgbClr val="FF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69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669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6699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6699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6699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6699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6699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6699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6699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6699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6699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6699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66994">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66994">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6699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05340720" name="Pladsholder til indhold 2"/>
          <p:cNvSpPr>
            <a:spLocks noGrp="1"/>
          </p:cNvSpPr>
          <p:nvPr>
            <p:ph idx="1"/>
          </p:nvPr>
        </p:nvSpPr>
        <p:spPr bwMode="auto"/>
        <p:txBody>
          <a:bodyPr/>
          <a:lstStyle/>
          <a:p>
            <a:pPr marL="0" indent="0">
              <a:buNone/>
              <a:defRPr/>
            </a:pPr>
            <a:r>
              <a:rPr lang="da-DK"/>
              <a:t>Det var arteriesygdomme </a:t>
            </a:r>
            <a:endParaRPr lang="da-DK"/>
          </a:p>
          <a:p>
            <a:pPr marL="0" indent="0">
              <a:buNone/>
              <a:defRPr/>
            </a:pPr>
            <a:endParaRPr lang="da-DK"/>
          </a:p>
          <a:p>
            <a:pPr marL="0" indent="0">
              <a:buNone/>
              <a:defRPr/>
            </a:pPr>
            <a:r>
              <a:rPr lang="da-DK"/>
              <a:t>Nu til venesygdomme (og en enkelt lymfesygdom)…</a:t>
            </a:r>
            <a:endParaRPr lang="da-DK"/>
          </a:p>
          <a:p>
            <a:pPr marL="0" indent="0">
              <a:buNone/>
              <a:defRPr/>
            </a:pPr>
            <a:endParaRPr lang="da-DK"/>
          </a:p>
          <a:p>
            <a:pPr marL="0" indent="0">
              <a:buNone/>
              <a:defRPr/>
            </a:pPr>
            <a:endParaRPr lang="da-DK"/>
          </a:p>
        </p:txBody>
      </p:sp>
      <p:pic>
        <p:nvPicPr>
          <p:cNvPr id="31264709" name="Picture 4" descr="Flueben - cirkulationstræner"/>
          <p:cNvPicPr>
            <a:picLocks noChangeAspect="1" noChangeArrowheads="1"/>
          </p:cNvPicPr>
          <p:nvPr/>
        </p:nvPicPr>
        <p:blipFill>
          <a:blip r:embed="rId3"/>
          <a:stretch/>
        </p:blipFill>
        <p:spPr bwMode="auto">
          <a:xfrm>
            <a:off x="4740721" y="1591455"/>
            <a:ext cx="632788" cy="622299"/>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34899180" name="Titel 1"/>
          <p:cNvSpPr>
            <a:spLocks noGrp="1"/>
          </p:cNvSpPr>
          <p:nvPr>
            <p:ph type="title"/>
          </p:nvPr>
        </p:nvSpPr>
        <p:spPr bwMode="auto"/>
        <p:txBody>
          <a:bodyPr/>
          <a:lstStyle/>
          <a:p>
            <a:pPr>
              <a:defRPr/>
            </a:pPr>
            <a:r>
              <a:rPr lang="da-DK"/>
              <a:t>Venesygdomme</a:t>
            </a:r>
            <a:endParaRPr lang="da-DK"/>
          </a:p>
        </p:txBody>
      </p:sp>
      <p:sp>
        <p:nvSpPr>
          <p:cNvPr id="534841083" name="Pladsholder til indhold 2"/>
          <p:cNvSpPr>
            <a:spLocks noGrp="1"/>
          </p:cNvSpPr>
          <p:nvPr>
            <p:ph idx="1"/>
          </p:nvPr>
        </p:nvSpPr>
        <p:spPr bwMode="auto"/>
        <p:txBody>
          <a:bodyPr>
            <a:normAutofit fontScale="77500" lnSpcReduction="20000"/>
          </a:bodyPr>
          <a:lstStyle/>
          <a:p>
            <a:pPr>
              <a:lnSpc>
                <a:spcPct val="150000"/>
              </a:lnSpc>
              <a:defRPr/>
            </a:pPr>
            <a:r>
              <a:rPr lang="da-DK" sz="2800">
                <a:solidFill>
                  <a:srgbClr val="FF0000"/>
                </a:solidFill>
              </a:rPr>
              <a:t>Venesygdomme er hyppige </a:t>
            </a:r>
            <a:endParaRPr lang="da-DK">
              <a:solidFill>
                <a:srgbClr val="FF0000"/>
              </a:solidFill>
            </a:endParaRPr>
          </a:p>
          <a:p>
            <a:pPr>
              <a:lnSpc>
                <a:spcPct val="150000"/>
              </a:lnSpc>
              <a:defRPr/>
            </a:pPr>
            <a:r>
              <a:rPr lang="da-DK" sz="2800" u="sng"/>
              <a:t>Findes næsten kun i underekstremiteter</a:t>
            </a:r>
            <a:r>
              <a:rPr lang="da-DK" u="sng"/>
              <a:t> </a:t>
            </a:r>
            <a:endParaRPr lang="da-DK" sz="2800" u="sng"/>
          </a:p>
          <a:p>
            <a:pPr marL="0" indent="0">
              <a:lnSpc>
                <a:spcPct val="150000"/>
              </a:lnSpc>
              <a:buNone/>
              <a:defRPr/>
            </a:pPr>
            <a:endParaRPr lang="da-DK" sz="2800"/>
          </a:p>
          <a:p>
            <a:pPr marL="0" indent="0">
              <a:lnSpc>
                <a:spcPct val="150000"/>
              </a:lnSpc>
              <a:buNone/>
              <a:defRPr/>
            </a:pPr>
            <a:r>
              <a:rPr lang="da-DK" sz="2800"/>
              <a:t>Kun 2 emner i skal kende til </a:t>
            </a:r>
            <a:r>
              <a:rPr lang="da-DK" sz="2800"/>
              <a:t> </a:t>
            </a:r>
            <a:endParaRPr lang="da-DK" sz="2800"/>
          </a:p>
          <a:p>
            <a:pPr>
              <a:lnSpc>
                <a:spcPct val="150000"/>
              </a:lnSpc>
              <a:defRPr/>
            </a:pPr>
            <a:r>
              <a:rPr lang="da-DK" sz="2800" b="1"/>
              <a:t>Venøs insufficiens </a:t>
            </a:r>
            <a:endParaRPr lang="da-DK" b="1"/>
          </a:p>
          <a:p>
            <a:pPr lvl="1">
              <a:lnSpc>
                <a:spcPct val="150000"/>
              </a:lnSpc>
              <a:defRPr/>
            </a:pPr>
            <a:r>
              <a:rPr lang="da-DK"/>
              <a:t>Kan resultere i </a:t>
            </a:r>
            <a:r>
              <a:rPr lang="da-DK" b="1">
                <a:solidFill>
                  <a:srgbClr val="FF0000"/>
                </a:solidFill>
              </a:rPr>
              <a:t>varicer</a:t>
            </a:r>
            <a:r>
              <a:rPr lang="da-DK"/>
              <a:t> (åreknuder) og </a:t>
            </a:r>
            <a:r>
              <a:rPr lang="da-DK" b="1">
                <a:solidFill>
                  <a:srgbClr val="FF0000"/>
                </a:solidFill>
              </a:rPr>
              <a:t>sår</a:t>
            </a:r>
            <a:endParaRPr lang="da-DK">
              <a:solidFill>
                <a:srgbClr val="FF0000"/>
              </a:solidFill>
            </a:endParaRPr>
          </a:p>
          <a:p>
            <a:pPr>
              <a:lnSpc>
                <a:spcPct val="150000"/>
              </a:lnSpc>
              <a:defRPr/>
            </a:pPr>
            <a:r>
              <a:rPr lang="da-DK" sz="2800" b="1"/>
              <a:t>Trombose</a:t>
            </a:r>
            <a:r>
              <a:rPr lang="da-DK" sz="2800"/>
              <a:t> </a:t>
            </a:r>
            <a:endParaRPr lang="da-DK"/>
          </a:p>
          <a:p>
            <a:pPr lvl="1">
              <a:lnSpc>
                <a:spcPct val="150000"/>
              </a:lnSpc>
              <a:defRPr/>
            </a:pPr>
            <a:r>
              <a:rPr lang="da-DK"/>
              <a:t>Blodprop i de dybe vener</a:t>
            </a:r>
            <a:endParaRPr lang="da-DK" b="1"/>
          </a:p>
          <a:p>
            <a:pPr>
              <a:defRPr/>
            </a:pPr>
            <a:endParaRPr lang="da-DK"/>
          </a:p>
          <a:p>
            <a:pPr marL="0" indent="0">
              <a:buNone/>
              <a:defRPr/>
            </a:pPr>
            <a:endParaRPr lang="da-DK"/>
          </a:p>
        </p:txBody>
      </p:sp>
      <p:pic>
        <p:nvPicPr>
          <p:cNvPr id="1642125198" name="Picture 2" descr="Venelidelser - Juzo"/>
          <p:cNvPicPr>
            <a:picLocks noChangeAspect="1" noChangeArrowheads="1"/>
          </p:cNvPicPr>
          <p:nvPr/>
        </p:nvPicPr>
        <p:blipFill>
          <a:blip r:embed="rId3"/>
          <a:stretch/>
        </p:blipFill>
        <p:spPr bwMode="auto">
          <a:xfrm>
            <a:off x="6370564" y="681037"/>
            <a:ext cx="5745236" cy="5745236"/>
          </a:xfrm>
          <a:prstGeom prst="rect">
            <a:avLst/>
          </a:prstGeom>
          <a:noFill/>
        </p:spPr>
      </p:pic>
      <p:sp>
        <p:nvSpPr>
          <p:cNvPr id="1187839473" name="Tekstfelt 3"/>
          <p:cNvSpPr txBox="1"/>
          <p:nvPr/>
        </p:nvSpPr>
        <p:spPr bwMode="auto">
          <a:xfrm>
            <a:off x="6836605" y="4942404"/>
            <a:ext cx="5170714" cy="923330"/>
          </a:xfrm>
          <a:prstGeom prst="rect">
            <a:avLst/>
          </a:prstGeom>
          <a:noFill/>
        </p:spPr>
        <p:txBody>
          <a:bodyPr wrap="square" rtlCol="0">
            <a:spAutoFit/>
          </a:bodyPr>
          <a:lstStyle/>
          <a:p>
            <a:pPr>
              <a:defRPr/>
            </a:pPr>
            <a:r>
              <a:rPr lang="da-DK" sz="5400" b="1">
                <a:solidFill>
                  <a:srgbClr val="FF0000"/>
                </a:solidFill>
              </a:rPr>
              <a:t>Deklive</a:t>
            </a:r>
            <a:r>
              <a:rPr lang="da-DK" sz="5400" b="1">
                <a:solidFill>
                  <a:srgbClr val="FF0000"/>
                </a:solidFill>
              </a:rPr>
              <a:t> ødemer!</a:t>
            </a:r>
            <a:endParaRPr lang="da-DK" sz="5400" b="1">
              <a:solidFill>
                <a:srgbClr val="FF0000"/>
              </a:solidFill>
            </a:endParaRPr>
          </a:p>
        </p:txBody>
      </p:sp>
      <p:sp>
        <p:nvSpPr>
          <p:cNvPr id="888662985" name="Ellipse 4"/>
          <p:cNvSpPr/>
          <p:nvPr/>
        </p:nvSpPr>
        <p:spPr bwMode="auto">
          <a:xfrm>
            <a:off x="6000741" y="38014"/>
            <a:ext cx="6484882" cy="668913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48410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48410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878394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484108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484108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484108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484108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48410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39473" grpId="0"/>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786392286" name="Slide Background"/>
          <p:cNvSpPr>
            <a:spLocks noAdjustHandles="1" noChangeArrowheads="1" noChangeAspect="1" noChangeShapeType="1" noEditPoints="1" noGrp="1" noMove="1" noResize="1" noRot="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en-US"/>
          </a:p>
        </p:txBody>
      </p:sp>
      <p:sp>
        <p:nvSpPr>
          <p:cNvPr id="1453295870" name="Titel 1"/>
          <p:cNvSpPr>
            <a:spLocks noGrp="1"/>
          </p:cNvSpPr>
          <p:nvPr>
            <p:ph type="title"/>
          </p:nvPr>
        </p:nvSpPr>
        <p:spPr bwMode="auto">
          <a:xfrm>
            <a:off x="761802" y="414670"/>
            <a:ext cx="4080362" cy="1233377"/>
          </a:xfrm>
        </p:spPr>
        <p:txBody>
          <a:bodyPr anchor="ctr">
            <a:normAutofit/>
          </a:bodyPr>
          <a:lstStyle/>
          <a:p>
            <a:pPr>
              <a:defRPr/>
            </a:pPr>
            <a:r>
              <a:rPr lang="da-DK" sz="4000"/>
              <a:t>Venesygdomme</a:t>
            </a:r>
            <a:endParaRPr lang="da-DK" sz="4000"/>
          </a:p>
        </p:txBody>
      </p:sp>
      <p:sp>
        <p:nvSpPr>
          <p:cNvPr id="742113573" name="Pladsholder til indhold 2"/>
          <p:cNvSpPr>
            <a:spLocks noGrp="1"/>
          </p:cNvSpPr>
          <p:nvPr>
            <p:ph idx="1"/>
          </p:nvPr>
        </p:nvSpPr>
        <p:spPr bwMode="auto">
          <a:xfrm>
            <a:off x="326771" y="1605516"/>
            <a:ext cx="5007428" cy="5252484"/>
          </a:xfrm>
        </p:spPr>
        <p:txBody>
          <a:bodyPr anchor="ctr">
            <a:normAutofit/>
          </a:bodyPr>
          <a:lstStyle/>
          <a:p>
            <a:pPr>
              <a:lnSpc>
                <a:spcPct val="150000"/>
              </a:lnSpc>
              <a:defRPr/>
            </a:pPr>
            <a:r>
              <a:rPr lang="da-DK" sz="2000"/>
              <a:t>Venesystemet i underekstremiteterne består af:</a:t>
            </a:r>
            <a:endParaRPr lang="da-DK" sz="2000"/>
          </a:p>
          <a:p>
            <a:pPr lvl="1">
              <a:lnSpc>
                <a:spcPct val="150000"/>
              </a:lnSpc>
              <a:defRPr/>
            </a:pPr>
            <a:r>
              <a:rPr lang="da-DK" sz="2000"/>
              <a:t>Dybe vener </a:t>
            </a:r>
            <a:endParaRPr lang="da-DK" sz="2000"/>
          </a:p>
          <a:p>
            <a:pPr lvl="1">
              <a:lnSpc>
                <a:spcPct val="150000"/>
              </a:lnSpc>
              <a:defRPr/>
            </a:pPr>
            <a:r>
              <a:rPr lang="da-DK" sz="2000"/>
              <a:t>Perforanter</a:t>
            </a:r>
            <a:endParaRPr lang="da-DK" sz="2000"/>
          </a:p>
          <a:p>
            <a:pPr lvl="1">
              <a:lnSpc>
                <a:spcPct val="150000"/>
              </a:lnSpc>
              <a:defRPr/>
            </a:pPr>
            <a:r>
              <a:rPr lang="da-DK" sz="2000"/>
              <a:t>Overfladiske vener</a:t>
            </a:r>
            <a:endParaRPr lang="da-DK" sz="2000"/>
          </a:p>
          <a:p>
            <a:pPr>
              <a:lnSpc>
                <a:spcPct val="150000"/>
              </a:lnSpc>
              <a:defRPr/>
            </a:pPr>
            <a:r>
              <a:rPr lang="da-DK" sz="2000"/>
              <a:t>De dybe vener drænerer 90% af blodet</a:t>
            </a:r>
            <a:endParaRPr lang="da-DK" sz="2000"/>
          </a:p>
          <a:p>
            <a:pPr>
              <a:lnSpc>
                <a:spcPct val="150000"/>
              </a:lnSpc>
              <a:defRPr/>
            </a:pPr>
            <a:r>
              <a:rPr lang="da-DK" sz="2000">
                <a:solidFill>
                  <a:srgbClr val="FF0000"/>
                </a:solidFill>
              </a:rPr>
              <a:t>Tilbageløbet er afhængigt af veneklapperne</a:t>
            </a:r>
            <a:endParaRPr lang="da-DK" sz="2000"/>
          </a:p>
          <a:p>
            <a:pPr>
              <a:defRPr/>
            </a:pPr>
            <a:endParaRPr lang="da-DK" sz="2000"/>
          </a:p>
        </p:txBody>
      </p:sp>
      <p:sp>
        <p:nvSpPr>
          <p:cNvPr id="907484860" name="Rectangle 10"/>
          <p:cNvSpPr>
            <a:spLocks noAdjustHandles="1" noChangeArrowheads="1" noChangeAspect="1" noChangeShapeType="1" noEditPoints="1" noGrp="1" noMove="1" noResize="1" noRot="1" noTextEdit="1"/>
          </p:cNvSpPr>
          <p:nvPr/>
        </p:nvSpPr>
        <p:spPr bwMode="auto">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228827007" name="Picture 4" descr="Related image"/>
          <p:cNvPicPr>
            <a:picLocks noChangeAspect="1" noChangeArrowheads="1"/>
          </p:cNvPicPr>
          <p:nvPr/>
        </p:nvPicPr>
        <p:blipFill>
          <a:blip r:embed="rId3"/>
          <a:stretch/>
        </p:blipFill>
        <p:spPr bwMode="auto">
          <a:xfrm flipH="0" flipV="0">
            <a:off x="4842163" y="846077"/>
            <a:ext cx="7145792" cy="4376796"/>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211357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211357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211357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211357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21135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656461330" name="Titel 1"/>
          <p:cNvSpPr>
            <a:spLocks noGrp="1"/>
          </p:cNvSpPr>
          <p:nvPr>
            <p:ph type="title"/>
          </p:nvPr>
        </p:nvSpPr>
        <p:spPr bwMode="auto">
          <a:xfrm>
            <a:off x="455689" y="645698"/>
            <a:ext cx="5732459" cy="608942"/>
          </a:xfrm>
        </p:spPr>
        <p:txBody>
          <a:bodyPr anchor="b">
            <a:normAutofit/>
          </a:bodyPr>
          <a:lstStyle/>
          <a:p>
            <a:pPr>
              <a:defRPr/>
            </a:pPr>
            <a:r>
              <a:rPr lang="da-DK" sz="3600"/>
              <a:t>Venøs insufficiens - </a:t>
            </a:r>
            <a:r>
              <a:rPr lang="da-DK" sz="3600"/>
              <a:t>Varicer</a:t>
            </a:r>
            <a:endParaRPr lang="da-DK" sz="3600"/>
          </a:p>
        </p:txBody>
      </p:sp>
      <p:sp>
        <p:nvSpPr>
          <p:cNvPr id="994210497" name="Pladsholder til indhold 2"/>
          <p:cNvSpPr>
            <a:spLocks noGrp="1"/>
          </p:cNvSpPr>
          <p:nvPr>
            <p:ph idx="1"/>
          </p:nvPr>
        </p:nvSpPr>
        <p:spPr bwMode="auto">
          <a:xfrm>
            <a:off x="455690" y="1818167"/>
            <a:ext cx="7167854" cy="4699591"/>
          </a:xfrm>
        </p:spPr>
        <p:txBody>
          <a:bodyPr anchor="t">
            <a:normAutofit lnSpcReduction="10000"/>
          </a:bodyPr>
          <a:lstStyle/>
          <a:p>
            <a:pPr>
              <a:lnSpc>
                <a:spcPct val="150000"/>
              </a:lnSpc>
              <a:defRPr/>
            </a:pPr>
            <a:r>
              <a:rPr lang="da-DK" sz="1900" b="1">
                <a:solidFill>
                  <a:srgbClr val="FF0000"/>
                </a:solidFill>
              </a:rPr>
              <a:t>Varicer</a:t>
            </a:r>
            <a:r>
              <a:rPr lang="da-DK" sz="1900">
                <a:solidFill>
                  <a:srgbClr val="FF0000"/>
                </a:solidFill>
              </a:rPr>
              <a:t> er udposninger af de overfladiske vener som følge af insufficiente veneklapper</a:t>
            </a:r>
            <a:endParaRPr lang="da-DK" sz="1900">
              <a:solidFill>
                <a:srgbClr val="FF0000"/>
              </a:solidFill>
            </a:endParaRPr>
          </a:p>
          <a:p>
            <a:pPr lvl="1">
              <a:lnSpc>
                <a:spcPct val="150000"/>
              </a:lnSpc>
              <a:defRPr/>
            </a:pPr>
            <a:r>
              <a:rPr lang="da-DK" sz="1900"/>
              <a:t>Veneklapper og muskel-venepumpen </a:t>
            </a:r>
            <a:r>
              <a:rPr lang="da-DK" sz="1900"/>
              <a:t>  </a:t>
            </a:r>
            <a:r>
              <a:rPr lang="da-DK" sz="1900"/>
              <a:t>Blod presses mod hjertet </a:t>
            </a:r>
            <a:endParaRPr lang="da-DK" sz="1900"/>
          </a:p>
          <a:p>
            <a:pPr lvl="1">
              <a:lnSpc>
                <a:spcPct val="150000"/>
              </a:lnSpc>
              <a:defRPr/>
            </a:pPr>
            <a:r>
              <a:rPr lang="da-DK" sz="1900"/>
              <a:t>Klapper sørger for, det ikke kommer retur </a:t>
            </a:r>
            <a:endParaRPr lang="da-DK" sz="1900"/>
          </a:p>
          <a:p>
            <a:pPr lvl="2">
              <a:lnSpc>
                <a:spcPct val="150000"/>
              </a:lnSpc>
              <a:defRPr/>
            </a:pPr>
            <a:r>
              <a:rPr lang="da-DK" sz="1500"/>
              <a:t>Virker klappen ikke, får man udposning</a:t>
            </a:r>
            <a:endParaRPr lang="da-DK" sz="1500"/>
          </a:p>
          <a:p>
            <a:pPr lvl="1">
              <a:lnSpc>
                <a:spcPct val="150000"/>
              </a:lnSpc>
              <a:defRPr/>
            </a:pPr>
            <a:endParaRPr lang="da-DK" sz="1900"/>
          </a:p>
          <a:p>
            <a:pPr>
              <a:lnSpc>
                <a:spcPct val="150000"/>
              </a:lnSpc>
              <a:defRPr/>
            </a:pPr>
            <a:r>
              <a:rPr lang="da-DK" sz="1900"/>
              <a:t>Halvdelen af den voksne befolkning har </a:t>
            </a:r>
            <a:r>
              <a:rPr lang="da-DK" sz="1900"/>
              <a:t>varicer</a:t>
            </a:r>
            <a:endParaRPr lang="da-DK" sz="1900"/>
          </a:p>
          <a:p>
            <a:pPr>
              <a:lnSpc>
                <a:spcPct val="150000"/>
              </a:lnSpc>
              <a:defRPr/>
            </a:pPr>
            <a:r>
              <a:rPr lang="da-DK" sz="1900">
                <a:solidFill>
                  <a:srgbClr val="FF0000"/>
                </a:solidFill>
              </a:rPr>
              <a:t>Hyppigst hos kvinder (ofte ved graviditet)</a:t>
            </a:r>
            <a:endParaRPr lang="da-DK" sz="1900">
              <a:solidFill>
                <a:srgbClr val="FF0000"/>
              </a:solidFill>
            </a:endParaRPr>
          </a:p>
          <a:p>
            <a:pPr>
              <a:lnSpc>
                <a:spcPct val="150000"/>
              </a:lnSpc>
              <a:defRPr/>
            </a:pPr>
            <a:r>
              <a:rPr lang="da-DK" sz="1900">
                <a:solidFill>
                  <a:srgbClr val="FF0000"/>
                </a:solidFill>
              </a:rPr>
              <a:t>Hyppighed stiger med alderen</a:t>
            </a:r>
            <a:endParaRPr lang="da-DK" sz="1900">
              <a:solidFill>
                <a:srgbClr val="FF0000"/>
              </a:solidFill>
            </a:endParaRPr>
          </a:p>
          <a:p>
            <a:pPr marL="0" indent="0">
              <a:buNone/>
              <a:defRPr/>
            </a:pPr>
            <a:endParaRPr lang="da-DK" sz="1900"/>
          </a:p>
        </p:txBody>
      </p:sp>
      <p:pic>
        <p:nvPicPr>
          <p:cNvPr id="387888595" name="Picture 6" descr="Related image"/>
          <p:cNvPicPr>
            <a:picLocks noChangeAspect="1" noChangeArrowheads="1"/>
          </p:cNvPicPr>
          <p:nvPr/>
        </p:nvPicPr>
        <p:blipFill>
          <a:blip r:embed="rId3"/>
          <a:srcRect l="0" t="19456" r="-1" b="25373"/>
          <a:stretch/>
        </p:blipFill>
        <p:spPr bwMode="auto">
          <a:xfrm>
            <a:off x="7758256" y="-18832"/>
            <a:ext cx="4666226" cy="3447832"/>
          </a:xfrm>
          <a:prstGeom prst="rect">
            <a:avLst/>
          </a:prstGeom>
          <a:noFill/>
        </p:spPr>
      </p:pic>
      <p:pic>
        <p:nvPicPr>
          <p:cNvPr id="2065713732" name="Picture 2" descr="How do veins work? Utah Vein Information | Vein Institute of Utah"/>
          <p:cNvPicPr>
            <a:picLocks noChangeAspect="1" noChangeArrowheads="1"/>
          </p:cNvPicPr>
          <p:nvPr/>
        </p:nvPicPr>
        <p:blipFill>
          <a:blip r:embed="rId4"/>
          <a:srcRect l="2253" t="0" r="6864" b="1"/>
          <a:stretch/>
        </p:blipFill>
        <p:spPr bwMode="auto">
          <a:xfrm>
            <a:off x="7758256" y="3428999"/>
            <a:ext cx="4668846" cy="3429000"/>
          </a:xfrm>
          <a:prstGeom prst="rect">
            <a:avLst/>
          </a:prstGeom>
          <a:noFill/>
        </p:spPr>
      </p:pic>
      <p:grpSp>
        <p:nvGrpSpPr>
          <p:cNvPr id="183934169" name="Group 9"/>
          <p:cNvGrpSpPr>
            <a:grpSpLocks noChangeAspect="1" noGrp="1" noMove="1" noResize="1" noRot="1" noUngrp="1"/>
          </p:cNvGrpSpPr>
          <p:nvPr/>
        </p:nvGrpSpPr>
        <p:grpSpPr bwMode="auto">
          <a:xfrm>
            <a:off x="12068638" y="0"/>
            <a:ext cx="123362" cy="6858000"/>
            <a:chOff x="12068638" y="0"/>
            <a:chExt cx="123362" cy="6858000"/>
          </a:xfrm>
        </p:grpSpPr>
        <p:sp>
          <p:nvSpPr>
            <p:cNvPr id="11" name="Rectangle 10"/>
            <p:cNvSpPr/>
            <p:nvPr/>
          </p:nvSpPr>
          <p:spPr bwMode="auto">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5" name="Rectangle 11"/>
            <p:cNvSpPr/>
            <p:nvPr/>
          </p:nvSpPr>
          <p:spPr bwMode="auto">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42104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42104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421049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421049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9421049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9421049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9421049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63219793" name="Titel 1"/>
          <p:cNvSpPr>
            <a:spLocks noGrp="1"/>
          </p:cNvSpPr>
          <p:nvPr>
            <p:ph type="title"/>
          </p:nvPr>
        </p:nvSpPr>
        <p:spPr bwMode="auto">
          <a:xfrm>
            <a:off x="455688" y="645697"/>
            <a:ext cx="5732458" cy="608942"/>
          </a:xfrm>
        </p:spPr>
        <p:txBody>
          <a:bodyPr anchor="b">
            <a:normAutofit/>
          </a:bodyPr>
          <a:lstStyle/>
          <a:p>
            <a:pPr>
              <a:defRPr/>
            </a:pPr>
            <a:r>
              <a:rPr lang="da-DK" sz="3600"/>
              <a:t>Venøs insufficiens - </a:t>
            </a:r>
            <a:r>
              <a:rPr lang="da-DK" sz="3600"/>
              <a:t>Varicer</a:t>
            </a:r>
            <a:endParaRPr lang="da-DK" sz="3600"/>
          </a:p>
        </p:txBody>
      </p:sp>
      <p:sp>
        <p:nvSpPr>
          <p:cNvPr id="1512963479" name="Pladsholder til indhold 2"/>
          <p:cNvSpPr>
            <a:spLocks noGrp="1"/>
          </p:cNvSpPr>
          <p:nvPr>
            <p:ph idx="1"/>
          </p:nvPr>
        </p:nvSpPr>
        <p:spPr bwMode="auto">
          <a:xfrm flipH="0" flipV="0">
            <a:off x="455689" y="1818166"/>
            <a:ext cx="8023184" cy="4699590"/>
          </a:xfrm>
        </p:spPr>
        <p:txBody>
          <a:bodyPr vertOverflow="overflow" horzOverflow="overflow" vert="horz" wrap="square" lIns="91440" tIns="45720" rIns="91440" bIns="45720" numCol="1" spcCol="0" rtlCol="0" fromWordArt="0" anchor="t" anchorCtr="0" forceAA="0" upright="0" compatLnSpc="0">
            <a:normAutofit/>
          </a:bodyPr>
          <a:lstStyle/>
          <a:p>
            <a:pPr>
              <a:defRPr/>
            </a:pPr>
            <a:r>
              <a:rPr sz="3600"/>
              <a:t>Insufficiens (utætte) af veneklapper -&gt;</a:t>
            </a:r>
            <a:endParaRPr sz="3600"/>
          </a:p>
          <a:p>
            <a:pPr lvl="1">
              <a:defRPr/>
            </a:pPr>
            <a:r>
              <a:rPr sz="2600"/>
              <a:t>Forhøjet tryk i UE’s vener -&gt;</a:t>
            </a:r>
            <a:endParaRPr sz="2600"/>
          </a:p>
          <a:p>
            <a:pPr lvl="2">
              <a:defRPr/>
            </a:pPr>
            <a:r>
              <a:rPr sz="2200"/>
              <a:t>Overfladiske vener er tyndvæggede -&gt;</a:t>
            </a:r>
            <a:endParaRPr sz="2200"/>
          </a:p>
          <a:p>
            <a:pPr lvl="3">
              <a:defRPr/>
            </a:pPr>
            <a:r>
              <a:rPr sz="2000">
                <a:solidFill>
                  <a:srgbClr val="FF0000"/>
                </a:solidFill>
              </a:rPr>
              <a:t>Åreknuder/varicer</a:t>
            </a:r>
            <a:endParaRPr sz="2000"/>
          </a:p>
          <a:p>
            <a:pPr lvl="2">
              <a:defRPr/>
            </a:pPr>
            <a:r>
              <a:rPr sz="2200"/>
              <a:t>Dybe vener er tygvæggede -&gt;</a:t>
            </a:r>
            <a:endParaRPr sz="2200"/>
          </a:p>
          <a:p>
            <a:pPr lvl="3">
              <a:defRPr/>
            </a:pPr>
            <a:r>
              <a:rPr sz="2000"/>
              <a:t>Bevarer deres struktur men -&gt;</a:t>
            </a:r>
            <a:endParaRPr sz="2000"/>
          </a:p>
          <a:p>
            <a:pPr lvl="3">
              <a:defRPr/>
            </a:pPr>
            <a:r>
              <a:rPr sz="2000"/>
              <a:t>Øget tryk i venesystem -&gt;</a:t>
            </a:r>
            <a:endParaRPr sz="2000"/>
          </a:p>
          <a:p>
            <a:pPr lvl="4">
              <a:defRPr/>
            </a:pPr>
            <a:r>
              <a:rPr sz="2000"/>
              <a:t>ødem/væskeansamling -&gt;</a:t>
            </a:r>
            <a:endParaRPr sz="2000"/>
          </a:p>
          <a:p>
            <a:pPr lvl="4">
              <a:defRPr/>
            </a:pPr>
            <a:r>
              <a:rPr sz="2000"/>
              <a:t>Øget tryk i vævet -&gt;</a:t>
            </a:r>
            <a:endParaRPr sz="2000"/>
          </a:p>
          <a:p>
            <a:pPr lvl="4">
              <a:defRPr/>
            </a:pPr>
            <a:r>
              <a:rPr sz="2000">
                <a:solidFill>
                  <a:srgbClr val="FF0000"/>
                </a:solidFill>
              </a:rPr>
              <a:t>Hudforandringer og kroniske venøse sår</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29634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29634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129634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1296347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1296347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1296347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129634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1024826727" name="Titel 1"/>
          <p:cNvSpPr>
            <a:spLocks noGrp="1"/>
          </p:cNvSpPr>
          <p:nvPr>
            <p:ph type="title"/>
          </p:nvPr>
        </p:nvSpPr>
        <p:spPr bwMode="auto">
          <a:xfrm flipH="0" flipV="0">
            <a:off x="455688" y="645697"/>
            <a:ext cx="11436310" cy="608942"/>
          </a:xfrm>
        </p:spPr>
        <p:txBody>
          <a:bodyPr vertOverflow="overflow" horzOverflow="overflow" vert="horz" wrap="square" lIns="91440" tIns="45720" rIns="91440" bIns="45720" numCol="1" spcCol="0" rtlCol="0" fromWordArt="0" anchor="b" anchorCtr="0" forceAA="0" upright="0" compatLnSpc="0">
            <a:normAutofit/>
          </a:bodyPr>
          <a:lstStyle/>
          <a:p>
            <a:pPr>
              <a:defRPr/>
            </a:pPr>
            <a:r>
              <a:rPr lang="da-DK" sz="3600"/>
              <a:t>Venøs insufficiens</a:t>
            </a:r>
            <a:r>
              <a:rPr lang="da-DK" sz="3600"/>
              <a:t>: Symptomer</a:t>
            </a:r>
            <a:endParaRPr lang="da-DK" sz="3600"/>
          </a:p>
        </p:txBody>
      </p:sp>
      <p:sp>
        <p:nvSpPr>
          <p:cNvPr id="1293067917" name="Pladsholder til indhold 2"/>
          <p:cNvSpPr>
            <a:spLocks noGrp="1"/>
          </p:cNvSpPr>
          <p:nvPr>
            <p:ph idx="1"/>
          </p:nvPr>
        </p:nvSpPr>
        <p:spPr bwMode="auto">
          <a:xfrm flipH="0" flipV="0">
            <a:off x="455689" y="1818166"/>
            <a:ext cx="4848184" cy="4699590"/>
          </a:xfrm>
        </p:spPr>
        <p:txBody>
          <a:bodyPr vertOverflow="overflow" horzOverflow="overflow" vert="horz" wrap="square" lIns="91440" tIns="45720" rIns="91440" bIns="45720" numCol="1" spcCol="0" rtlCol="0" fromWordArt="0" anchor="t" anchorCtr="0" forceAA="0" upright="0" compatLnSpc="0">
            <a:normAutofit/>
          </a:bodyPr>
          <a:lstStyle/>
          <a:p>
            <a:pPr>
              <a:defRPr/>
            </a:pPr>
            <a:r>
              <a:rPr/>
              <a:t>Træthedsfølelse og dump trykkende smerte i ben</a:t>
            </a:r>
            <a:endParaRPr/>
          </a:p>
          <a:p>
            <a:pPr lvl="1">
              <a:defRPr/>
            </a:pPr>
            <a:r>
              <a:rPr/>
              <a:t>Forværres i løbet af dagen</a:t>
            </a:r>
            <a:endParaRPr/>
          </a:p>
          <a:p>
            <a:pPr lvl="0">
              <a:defRPr/>
            </a:pPr>
            <a:r>
              <a:rPr/>
              <a:t>Uro og krampe i ben om natten</a:t>
            </a:r>
            <a:endParaRPr/>
          </a:p>
          <a:p>
            <a:pPr lvl="0">
              <a:defRPr/>
            </a:pPr>
            <a:r>
              <a:rPr/>
              <a:t>Kosmetiske gener</a:t>
            </a:r>
            <a:endParaRPr/>
          </a:p>
          <a:p>
            <a:pPr lvl="0">
              <a:defRPr/>
            </a:pPr>
            <a:r>
              <a:rPr/>
              <a:t>Over tid:</a:t>
            </a:r>
            <a:endParaRPr/>
          </a:p>
          <a:p>
            <a:pPr lvl="1">
              <a:defRPr/>
            </a:pPr>
            <a:r>
              <a:rPr/>
              <a:t>Eksem, mørk misfarvet hud, sår</a:t>
            </a:r>
            <a:endParaRPr/>
          </a:p>
        </p:txBody>
      </p:sp>
      <p:pic>
        <p:nvPicPr>
          <p:cNvPr id="310936958" name="Picture 2" descr="Venelidelser - Juzo"/>
          <p:cNvPicPr>
            <a:picLocks noChangeAspect="1" noChangeArrowheads="1"/>
          </p:cNvPicPr>
          <p:nvPr/>
        </p:nvPicPr>
        <p:blipFill>
          <a:blip r:embed="rId3"/>
          <a:stretch/>
        </p:blipFill>
        <p:spPr bwMode="auto">
          <a:xfrm>
            <a:off x="6370563" y="681036"/>
            <a:ext cx="5745235" cy="5745235"/>
          </a:xfrm>
          <a:prstGeom prst="rect">
            <a:avLst/>
          </a:prstGeom>
          <a:noFill/>
        </p:spPr>
      </p:pic>
      <p:sp>
        <p:nvSpPr>
          <p:cNvPr id="2045194973" name="Tekstfelt 3"/>
          <p:cNvSpPr txBox="1"/>
          <p:nvPr/>
        </p:nvSpPr>
        <p:spPr bwMode="auto">
          <a:xfrm>
            <a:off x="6836604" y="4942403"/>
            <a:ext cx="5171073" cy="914759"/>
          </a:xfrm>
          <a:prstGeom prst="rect">
            <a:avLst/>
          </a:prstGeom>
          <a:noFill/>
        </p:spPr>
        <p:txBody>
          <a:bodyPr wrap="square" rtlCol="0">
            <a:spAutoFit/>
          </a:bodyPr>
          <a:lstStyle/>
          <a:p>
            <a:pPr>
              <a:defRPr/>
            </a:pPr>
            <a:r>
              <a:rPr lang="da-DK" sz="5400" b="1">
                <a:solidFill>
                  <a:srgbClr val="FF0000"/>
                </a:solidFill>
              </a:rPr>
              <a:t>Deklive</a:t>
            </a:r>
            <a:r>
              <a:rPr lang="da-DK" sz="5400" b="1">
                <a:solidFill>
                  <a:srgbClr val="FF0000"/>
                </a:solidFill>
              </a:rPr>
              <a:t> ødemer!</a:t>
            </a:r>
            <a:endParaRPr lang="da-DK" sz="5400" b="1">
              <a:solidFill>
                <a:srgbClr val="FF0000"/>
              </a:solidFill>
            </a:endParaRPr>
          </a:p>
        </p:txBody>
      </p:sp>
      <p:sp>
        <p:nvSpPr>
          <p:cNvPr id="406561644" name="Ellipse 4"/>
          <p:cNvSpPr/>
          <p:nvPr/>
        </p:nvSpPr>
        <p:spPr bwMode="auto">
          <a:xfrm>
            <a:off x="6000741" y="38013"/>
            <a:ext cx="6484881" cy="668912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0679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30679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30679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30679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9306791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9306791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930679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9479277" name="Titel 1"/>
          <p:cNvSpPr>
            <a:spLocks noGrp="1"/>
          </p:cNvSpPr>
          <p:nvPr>
            <p:ph type="title"/>
          </p:nvPr>
        </p:nvSpPr>
        <p:spPr bwMode="auto"/>
        <p:txBody>
          <a:bodyPr/>
          <a:lstStyle/>
          <a:p>
            <a:pPr>
              <a:defRPr/>
            </a:pPr>
            <a:r>
              <a:rPr lang="da-DK"/>
              <a:t>Venøs insufficiens </a:t>
            </a:r>
            <a:endParaRPr lang="da-DK"/>
          </a:p>
        </p:txBody>
      </p:sp>
      <p:sp>
        <p:nvSpPr>
          <p:cNvPr id="1538165320" name="Pladsholder til indhold 2"/>
          <p:cNvSpPr>
            <a:spLocks noGrp="1"/>
          </p:cNvSpPr>
          <p:nvPr>
            <p:ph idx="1"/>
          </p:nvPr>
        </p:nvSpPr>
        <p:spPr bwMode="auto"/>
        <p:txBody>
          <a:bodyPr/>
          <a:lstStyle/>
          <a:p>
            <a:pPr>
              <a:defRPr/>
            </a:pPr>
            <a:r>
              <a:rPr lang="da-DK" b="1"/>
              <a:t>Diagnose </a:t>
            </a:r>
            <a:r>
              <a:rPr lang="da-DK"/>
              <a:t>(hvilken vene er insufficient) </a:t>
            </a:r>
            <a:endParaRPr lang="da-DK"/>
          </a:p>
          <a:p>
            <a:pPr lvl="1">
              <a:defRPr/>
            </a:pPr>
            <a:r>
              <a:rPr lang="da-DK"/>
              <a:t>Ultralyd og </a:t>
            </a:r>
            <a:r>
              <a:rPr lang="da-DK"/>
              <a:t>Doppler</a:t>
            </a:r>
            <a:endParaRPr lang="da-DK"/>
          </a:p>
          <a:p>
            <a:pPr>
              <a:lnSpc>
                <a:spcPct val="150000"/>
              </a:lnSpc>
              <a:defRPr/>
            </a:pPr>
            <a:r>
              <a:rPr lang="da-DK" b="1"/>
              <a:t>Behandling</a:t>
            </a:r>
            <a:endParaRPr lang="da-DK" b="1"/>
          </a:p>
          <a:p>
            <a:pPr lvl="1">
              <a:lnSpc>
                <a:spcPct val="150000"/>
              </a:lnSpc>
              <a:defRPr/>
            </a:pPr>
            <a:r>
              <a:rPr lang="da-DK"/>
              <a:t>Kompressionsbehandling (obs arteriel insufficiens)</a:t>
            </a:r>
            <a:endParaRPr lang="da-DK"/>
          </a:p>
          <a:p>
            <a:pPr lvl="1">
              <a:lnSpc>
                <a:spcPct val="150000"/>
              </a:lnSpc>
              <a:defRPr/>
            </a:pPr>
            <a:r>
              <a:rPr lang="da-DK"/>
              <a:t>Skleroterapi</a:t>
            </a:r>
            <a:r>
              <a:rPr lang="da-DK"/>
              <a:t> (injektion af trombosefremkaldende stof i små </a:t>
            </a:r>
            <a:r>
              <a:rPr lang="da-DK"/>
              <a:t>varicer</a:t>
            </a:r>
            <a:r>
              <a:rPr lang="da-DK"/>
              <a:t>)</a:t>
            </a:r>
            <a:endParaRPr lang="da-DK"/>
          </a:p>
          <a:p>
            <a:pPr lvl="1">
              <a:lnSpc>
                <a:spcPct val="150000"/>
              </a:lnSpc>
              <a:defRPr/>
            </a:pPr>
            <a:r>
              <a:rPr lang="da-DK"/>
              <a:t>Venepumpeøvelser</a:t>
            </a:r>
            <a:endParaRPr lang="da-DK"/>
          </a:p>
          <a:p>
            <a:pPr>
              <a:defRPr/>
            </a:pPr>
            <a:r>
              <a:rPr lang="da-DK"/>
              <a:t>Foregår ofte på privatklinikker (venecenter Brørup) </a:t>
            </a:r>
            <a:endParaRPr lang="da-DK"/>
          </a:p>
        </p:txBody>
      </p:sp>
      <p:pic>
        <p:nvPicPr>
          <p:cNvPr id="1563478516" name="Picture 2" descr="2 seans skleroterapi sonrası ve tedaviye devam ediyoruz #skleroterapi  #sclerotherapy #estetikvaristedavisi #varistedavisi | Instagram"/>
          <p:cNvPicPr>
            <a:picLocks noChangeAspect="1" noChangeArrowheads="1"/>
          </p:cNvPicPr>
          <p:nvPr/>
        </p:nvPicPr>
        <p:blipFill>
          <a:blip r:embed="rId3"/>
          <a:stretch/>
        </p:blipFill>
        <p:spPr bwMode="auto">
          <a:xfrm>
            <a:off x="9516678" y="1436742"/>
            <a:ext cx="4530689" cy="4530689"/>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81653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81653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81653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81653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81653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81653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3816532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63478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50727670" name="Titel 1"/>
          <p:cNvSpPr>
            <a:spLocks noGrp="1"/>
          </p:cNvSpPr>
          <p:nvPr>
            <p:ph type="title" hasCustomPrompt="1"/>
          </p:nvPr>
        </p:nvSpPr>
        <p:spPr bwMode="auto">
          <a:xfrm>
            <a:off x="297180" y="168274"/>
            <a:ext cx="10515600" cy="1325562"/>
          </a:xfrm>
        </p:spPr>
        <p:txBody>
          <a:bodyPr/>
          <a:lstStyle/>
          <a:p>
            <a:pPr>
              <a:defRPr/>
            </a:pPr>
            <a:endParaRPr/>
          </a:p>
        </p:txBody>
      </p:sp>
      <p:pic>
        <p:nvPicPr>
          <p:cNvPr id="1285565293" name="Pladsholder til indhold 11"/>
          <p:cNvPicPr>
            <a:picLocks noChangeAspect="1" noGrp="1"/>
          </p:cNvPicPr>
          <p:nvPr>
            <p:ph idx="1"/>
          </p:nvPr>
        </p:nvPicPr>
        <p:blipFill>
          <a:blip r:embed="rId3"/>
          <a:stretch/>
        </p:blipFill>
        <p:spPr bwMode="auto">
          <a:xfrm flipH="0" flipV="0">
            <a:off x="509625" y="366852"/>
            <a:ext cx="4254499" cy="3247312"/>
          </a:xfrm>
          <a:prstGeom prst="rect">
            <a:avLst/>
          </a:prstGeom>
        </p:spPr>
      </p:pic>
      <p:pic>
        <p:nvPicPr>
          <p:cNvPr id="1649153030" name="Billede 4"/>
          <p:cNvPicPr>
            <a:picLocks noChangeAspect="1"/>
          </p:cNvPicPr>
          <p:nvPr/>
        </p:nvPicPr>
        <p:blipFill>
          <a:blip r:embed="rId4"/>
          <a:stretch/>
        </p:blipFill>
        <p:spPr bwMode="auto">
          <a:xfrm flipH="0" flipV="0">
            <a:off x="509625" y="3571874"/>
            <a:ext cx="4328758" cy="3079749"/>
          </a:xfrm>
          <a:prstGeom prst="rect">
            <a:avLst/>
          </a:prstGeom>
        </p:spPr>
      </p:pic>
      <p:pic>
        <p:nvPicPr>
          <p:cNvPr id="816019515" name="Billede 6"/>
          <p:cNvPicPr>
            <a:picLocks noChangeAspect="1"/>
          </p:cNvPicPr>
          <p:nvPr/>
        </p:nvPicPr>
        <p:blipFill>
          <a:blip r:embed="rId5"/>
          <a:stretch/>
        </p:blipFill>
        <p:spPr bwMode="auto">
          <a:xfrm>
            <a:off x="5683249" y="955226"/>
            <a:ext cx="3962050" cy="523329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8933658" name="Slide Background"/>
          <p:cNvSpPr>
            <a:spLocks noAdjustHandles="1" noChangeArrowheads="1" noChangeAspect="1" noChangeShapeType="1" noEditPoints="1" noGrp="1" noMove="1" noResize="1" noRot="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en-US"/>
          </a:p>
        </p:txBody>
      </p:sp>
      <p:sp>
        <p:nvSpPr>
          <p:cNvPr id="540848103" name="Rectangle 11274"/>
          <p:cNvSpPr>
            <a:spLocks noAdjustHandles="1" noChangeArrowheads="1" noChangeAspect="1" noChangeShapeType="1" noEditPoints="1" noGrp="1" noMove="1" noResize="1" noRot="1" noTextEdit="1"/>
          </p:cNvSpPr>
          <p:nvPr/>
        </p:nvSpPr>
        <p:spPr bwMode="auto">
          <a:xfrm>
            <a:off x="6781800" y="2058839"/>
            <a:ext cx="5410198" cy="4799162"/>
          </a:xfrm>
          <a:prstGeom prst="rect">
            <a:avLst/>
          </a:prstGeom>
          <a:solidFill>
            <a:srgbClr val="FFFFFF"/>
          </a:solidFill>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501677523" name="Rectangle 11276"/>
          <p:cNvSpPr>
            <a:spLocks noAdjustHandles="1" noChangeArrowheads="1" noChangeAspect="1" noChangeShapeType="1" noEditPoints="1" noGrp="1" noMove="1" noResize="1" noRot="1" noTextEdit="1"/>
          </p:cNvSpPr>
          <p:nvPr/>
        </p:nvSpPr>
        <p:spPr bwMode="auto">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715502044" name="Titel 1"/>
          <p:cNvSpPr>
            <a:spLocks noGrp="1"/>
          </p:cNvSpPr>
          <p:nvPr>
            <p:ph type="title"/>
          </p:nvPr>
        </p:nvSpPr>
        <p:spPr bwMode="auto">
          <a:xfrm>
            <a:off x="761801" y="466995"/>
            <a:ext cx="10453450" cy="1350818"/>
          </a:xfrm>
        </p:spPr>
        <p:txBody>
          <a:bodyPr>
            <a:normAutofit/>
          </a:bodyPr>
          <a:lstStyle/>
          <a:p>
            <a:pPr>
              <a:defRPr/>
            </a:pPr>
            <a:r>
              <a:rPr lang="da-DK" sz="4000"/>
              <a:t>Venesygdomme – Dyb venøs trombose (DVT)</a:t>
            </a:r>
            <a:endParaRPr lang="da-DK" sz="4000"/>
          </a:p>
        </p:txBody>
      </p:sp>
      <p:sp>
        <p:nvSpPr>
          <p:cNvPr id="1071261996" name="Pladsholder til indhold 2"/>
          <p:cNvSpPr>
            <a:spLocks noGrp="1"/>
          </p:cNvSpPr>
          <p:nvPr>
            <p:ph idx="1"/>
          </p:nvPr>
        </p:nvSpPr>
        <p:spPr bwMode="auto">
          <a:xfrm>
            <a:off x="723800" y="1803302"/>
            <a:ext cx="5334199" cy="5054698"/>
          </a:xfrm>
        </p:spPr>
        <p:txBody>
          <a:bodyPr anchor="ctr">
            <a:normAutofit/>
          </a:bodyPr>
          <a:lstStyle/>
          <a:p>
            <a:pPr>
              <a:lnSpc>
                <a:spcPct val="150000"/>
              </a:lnSpc>
              <a:defRPr/>
            </a:pPr>
            <a:r>
              <a:rPr lang="da-DK" sz="1700" b="1"/>
              <a:t>Dyb venetrombose (DVT)</a:t>
            </a:r>
            <a:r>
              <a:rPr lang="da-DK" sz="1700"/>
              <a:t> </a:t>
            </a:r>
            <a:endParaRPr lang="da-DK" sz="1700"/>
          </a:p>
          <a:p>
            <a:pPr lvl="1">
              <a:lnSpc>
                <a:spcPct val="150000"/>
              </a:lnSpc>
              <a:defRPr/>
            </a:pPr>
            <a:r>
              <a:rPr lang="da-DK" sz="1700">
                <a:solidFill>
                  <a:srgbClr val="FF0000"/>
                </a:solidFill>
              </a:rPr>
              <a:t>Akut tilstand</a:t>
            </a:r>
            <a:endParaRPr lang="da-DK" sz="1700">
              <a:solidFill>
                <a:srgbClr val="FF0000"/>
              </a:solidFill>
            </a:endParaRPr>
          </a:p>
          <a:p>
            <a:pPr lvl="1">
              <a:lnSpc>
                <a:spcPct val="150000"/>
              </a:lnSpc>
              <a:defRPr/>
            </a:pPr>
            <a:r>
              <a:rPr lang="da-DK" sz="1700"/>
              <a:t>Trombose i de dybe vener i bækkenet eller benet</a:t>
            </a:r>
            <a:endParaRPr lang="da-DK" sz="1700"/>
          </a:p>
          <a:p>
            <a:pPr lvl="1">
              <a:lnSpc>
                <a:spcPct val="150000"/>
              </a:lnSpc>
              <a:defRPr/>
            </a:pPr>
            <a:r>
              <a:rPr lang="da-DK" sz="1700"/>
              <a:t>Opstår ofte ved stagnation i blodgennemstrømning</a:t>
            </a:r>
            <a:endParaRPr lang="da-DK" sz="1700"/>
          </a:p>
          <a:p>
            <a:pPr marL="0" indent="0">
              <a:lnSpc>
                <a:spcPct val="150000"/>
              </a:lnSpc>
              <a:buNone/>
              <a:defRPr/>
            </a:pPr>
            <a:r>
              <a:rPr lang="da-DK" sz="1700">
                <a:solidFill>
                  <a:srgbClr val="FF0000"/>
                </a:solidFill>
              </a:rPr>
              <a:t>Der er risiko for, at trombosen kan rykke sig løs og derved blive en </a:t>
            </a:r>
            <a:r>
              <a:rPr lang="da-DK" sz="1700" b="1">
                <a:solidFill>
                  <a:srgbClr val="FF0000"/>
                </a:solidFill>
              </a:rPr>
              <a:t>emboli</a:t>
            </a:r>
            <a:r>
              <a:rPr lang="da-DK" sz="1700">
                <a:solidFill>
                  <a:srgbClr val="FF0000"/>
                </a:solidFill>
              </a:rPr>
              <a:t>, som oftest rammer lungerne</a:t>
            </a:r>
            <a:r>
              <a:rPr lang="da-DK" sz="1700" b="1">
                <a:solidFill>
                  <a:srgbClr val="FF0000"/>
                </a:solidFill>
              </a:rPr>
              <a:t> </a:t>
            </a:r>
            <a:endParaRPr lang="da-DK" sz="1700" b="1">
              <a:solidFill>
                <a:srgbClr val="FF0000"/>
              </a:solidFill>
            </a:endParaRPr>
          </a:p>
        </p:txBody>
      </p:sp>
      <p:pic>
        <p:nvPicPr>
          <p:cNvPr id="1662654260" name="Picture 4" descr="Blodprop i lungen (Lungeemboli)"/>
          <p:cNvPicPr>
            <a:picLocks noChangeAspect="1" noChangeArrowheads="1"/>
          </p:cNvPicPr>
          <p:nvPr/>
        </p:nvPicPr>
        <p:blipFill>
          <a:blip r:embed="rId3"/>
          <a:stretch/>
        </p:blipFill>
        <p:spPr bwMode="auto">
          <a:xfrm>
            <a:off x="7453744" y="2935182"/>
            <a:ext cx="4090556" cy="3272444"/>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126199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126199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7126199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7126199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7126199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62654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30427085" name="Titel 1"/>
          <p:cNvSpPr>
            <a:spLocks noGrp="1"/>
          </p:cNvSpPr>
          <p:nvPr>
            <p:ph type="title"/>
          </p:nvPr>
        </p:nvSpPr>
        <p:spPr bwMode="auto"/>
        <p:txBody>
          <a:bodyPr/>
          <a:lstStyle/>
          <a:p>
            <a:pPr>
              <a:defRPr/>
            </a:pPr>
            <a:r>
              <a:rPr lang="da-DK"/>
              <a:t>Venesygdomme – Dyb venøs trombose (DVT)</a:t>
            </a:r>
            <a:endParaRPr lang="da-DK"/>
          </a:p>
        </p:txBody>
      </p:sp>
      <p:sp>
        <p:nvSpPr>
          <p:cNvPr id="510634501" name="Pladsholder til indhold 2"/>
          <p:cNvSpPr>
            <a:spLocks noGrp="1"/>
          </p:cNvSpPr>
          <p:nvPr>
            <p:ph idx="1"/>
          </p:nvPr>
        </p:nvSpPr>
        <p:spPr bwMode="auto">
          <a:xfrm>
            <a:off x="885824" y="1493837"/>
            <a:ext cx="10515600" cy="4919587"/>
          </a:xfrm>
        </p:spPr>
        <p:txBody>
          <a:bodyPr>
            <a:normAutofit fontScale="62500" lnSpcReduction="20000"/>
          </a:bodyPr>
          <a:lstStyle/>
          <a:p>
            <a:pPr>
              <a:defRPr/>
            </a:pPr>
            <a:r>
              <a:rPr lang="da-DK" b="1"/>
              <a:t>Risikofaktorer for DVT </a:t>
            </a:r>
            <a:endParaRPr lang="da-DK" b="1"/>
          </a:p>
          <a:p>
            <a:pPr marL="742950" lvl="1" indent="-285750">
              <a:lnSpc>
                <a:spcPct val="150000"/>
              </a:lnSpc>
              <a:defRPr/>
            </a:pPr>
            <a:r>
              <a:rPr lang="da-DK">
                <a:solidFill>
                  <a:srgbClr val="FF0000"/>
                </a:solidFill>
              </a:rPr>
              <a:t>Immobilisering, paralyse, lange flyrejser</a:t>
            </a:r>
            <a:endParaRPr>
              <a:solidFill>
                <a:srgbClr val="FF0000"/>
              </a:solidFill>
            </a:endParaRPr>
          </a:p>
          <a:p>
            <a:pPr marL="742950" lvl="1" indent="-285750">
              <a:lnSpc>
                <a:spcPct val="150000"/>
              </a:lnSpc>
              <a:defRPr/>
            </a:pPr>
            <a:r>
              <a:rPr lang="da-DK">
                <a:solidFill>
                  <a:srgbClr val="FF0000"/>
                </a:solidFill>
              </a:rPr>
              <a:t>Postoperativt, traume</a:t>
            </a:r>
            <a:endParaRPr lang="da-DK"/>
          </a:p>
          <a:p>
            <a:pPr marL="742950" lvl="1" indent="-285750">
              <a:lnSpc>
                <a:spcPct val="150000"/>
              </a:lnSpc>
              <a:defRPr/>
            </a:pPr>
            <a:r>
              <a:rPr lang="da-DK"/>
              <a:t>Dehydrering</a:t>
            </a:r>
            <a:endParaRPr lang="da-DK"/>
          </a:p>
          <a:p>
            <a:pPr marL="742950" lvl="1" indent="-285750">
              <a:lnSpc>
                <a:spcPct val="150000"/>
              </a:lnSpc>
              <a:defRPr/>
            </a:pPr>
            <a:r>
              <a:rPr lang="da-DK"/>
              <a:t>Infektion</a:t>
            </a:r>
            <a:endParaRPr lang="da-DK"/>
          </a:p>
          <a:p>
            <a:pPr marL="742950" lvl="1" indent="-285750">
              <a:lnSpc>
                <a:spcPct val="150000"/>
              </a:lnSpc>
              <a:defRPr/>
            </a:pPr>
            <a:r>
              <a:rPr lang="da-DK"/>
              <a:t>Maligne og autoimmune sygdomme</a:t>
            </a:r>
            <a:endParaRPr lang="da-DK"/>
          </a:p>
          <a:p>
            <a:pPr marL="742950" lvl="1" indent="-285750">
              <a:lnSpc>
                <a:spcPct val="150000"/>
              </a:lnSpc>
              <a:defRPr/>
            </a:pPr>
            <a:r>
              <a:rPr lang="da-DK"/>
              <a:t>Hjertesvigt</a:t>
            </a:r>
            <a:endParaRPr lang="da-DK"/>
          </a:p>
          <a:p>
            <a:pPr marL="742950" lvl="1" indent="-285750">
              <a:lnSpc>
                <a:spcPct val="150000"/>
              </a:lnSpc>
              <a:defRPr/>
            </a:pPr>
            <a:r>
              <a:rPr lang="da-DK"/>
              <a:t>Overvægt</a:t>
            </a:r>
            <a:endParaRPr lang="da-DK"/>
          </a:p>
          <a:p>
            <a:pPr marL="742950" lvl="1" indent="-285750">
              <a:lnSpc>
                <a:spcPct val="150000"/>
              </a:lnSpc>
              <a:defRPr/>
            </a:pPr>
            <a:r>
              <a:rPr lang="da-DK"/>
              <a:t>Alder</a:t>
            </a:r>
            <a:endParaRPr lang="da-DK"/>
          </a:p>
          <a:p>
            <a:pPr marL="742950" lvl="1" indent="-285750">
              <a:lnSpc>
                <a:spcPct val="150000"/>
              </a:lnSpc>
              <a:defRPr/>
            </a:pPr>
            <a:r>
              <a:rPr lang="da-DK"/>
              <a:t>Venesygdomme</a:t>
            </a:r>
            <a:endParaRPr lang="da-DK"/>
          </a:p>
          <a:p>
            <a:pPr marL="742950" lvl="1" indent="-285750">
              <a:lnSpc>
                <a:spcPct val="150000"/>
              </a:lnSpc>
              <a:defRPr/>
            </a:pPr>
            <a:r>
              <a:rPr lang="da-DK"/>
              <a:t>Genetik (Faktor V Leiden mutation) </a:t>
            </a:r>
            <a:endParaRPr lang="da-DK"/>
          </a:p>
          <a:p>
            <a:pPr marL="742950" lvl="1" indent="-285750">
              <a:lnSpc>
                <a:spcPct val="150000"/>
              </a:lnSpc>
              <a:defRPr/>
            </a:pPr>
            <a:r>
              <a:rPr lang="da-DK">
                <a:solidFill>
                  <a:srgbClr val="FF0000"/>
                </a:solidFill>
              </a:rPr>
              <a:t>Medicin (p-piller)</a:t>
            </a:r>
            <a:endParaRPr lang="da-DK"/>
          </a:p>
          <a:p>
            <a:pPr marL="742950" lvl="1" indent="-285750">
              <a:lnSpc>
                <a:spcPct val="150000"/>
              </a:lnSpc>
              <a:defRPr/>
            </a:pPr>
            <a:r>
              <a:rPr lang="da-DK">
                <a:solidFill>
                  <a:srgbClr val="FF0000"/>
                </a:solidFill>
              </a:rPr>
              <a:t>Graviditet, post </a:t>
            </a:r>
            <a:r>
              <a:rPr lang="da-DK">
                <a:solidFill>
                  <a:srgbClr val="FF0000"/>
                </a:solidFill>
              </a:rPr>
              <a:t>partum</a:t>
            </a:r>
            <a:endParaRPr lang="da-DK"/>
          </a:p>
          <a:p>
            <a:pPr>
              <a:defRPr/>
            </a:pPr>
            <a:endParaRPr lang="da-DK"/>
          </a:p>
        </p:txBody>
      </p:sp>
      <p:pic>
        <p:nvPicPr>
          <p:cNvPr id="1317693527" name="Picture 2" descr="Deep Vein Thrombosis Risk Factors Form Stock Vector (Royalty Free)  1605112675 | Shutterstock"/>
          <p:cNvPicPr>
            <a:picLocks noChangeAspect="1" noChangeArrowheads="1"/>
          </p:cNvPicPr>
          <p:nvPr/>
        </p:nvPicPr>
        <p:blipFill>
          <a:blip r:embed="rId3"/>
          <a:stretch/>
        </p:blipFill>
        <p:spPr bwMode="auto">
          <a:xfrm>
            <a:off x="6096000" y="1612531"/>
            <a:ext cx="4575322" cy="4880344"/>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063450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063450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063450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063450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63450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063450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063450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063450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063450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0634501">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0634501">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10634501">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17693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3506636" name="Titel 1"/>
          <p:cNvSpPr>
            <a:spLocks noGrp="1"/>
          </p:cNvSpPr>
          <p:nvPr>
            <p:ph type="title"/>
          </p:nvPr>
        </p:nvSpPr>
        <p:spPr bwMode="auto">
          <a:xfrm>
            <a:off x="838200" y="211013"/>
            <a:ext cx="10515600" cy="1325563"/>
          </a:xfrm>
        </p:spPr>
        <p:txBody>
          <a:bodyPr/>
          <a:lstStyle/>
          <a:p>
            <a:pPr>
              <a:defRPr/>
            </a:pPr>
            <a:r>
              <a:rPr lang="da-DK"/>
              <a:t>Åreforkalkning/Dyslipidæmi</a:t>
            </a:r>
            <a:r>
              <a:rPr lang="da-DK"/>
              <a:t> - Risikofaktorer</a:t>
            </a:r>
            <a:endParaRPr lang="da-DK"/>
          </a:p>
        </p:txBody>
      </p:sp>
      <p:graphicFrame>
        <p:nvGraphicFramePr>
          <p:cNvPr id="1998493173" name="Tekstfelt 6"/>
          <p:cNvGraphicFramePr>
            <a:graphicFrameLocks xmlns:a="http://schemas.openxmlformats.org/drawingml/2006/main"/>
          </p:cNvGraphicFramePr>
          <p:nvPr/>
        </p:nvGraphicFramePr>
        <p:xfrm>
          <a:off x="838198" y="1787703"/>
          <a:ext cx="10391455" cy="4247317"/>
          <a:chOff x="0" y="0"/>
          <a:chExt cx="10391455" cy="4247317"/>
        </p:xfrm>
        <a:graphic>
          <a:graphicData uri="http://schemas.openxmlformats.org/drawingml/2006/diagram">
            <dgm:relIds xmlns:dgm="http://schemas.openxmlformats.org/drawingml/2006/diagram" xmlns:r="http://schemas.openxmlformats.org/officeDocument/2006/relationships" r:dm="rId4" r:lo="rId6" r:qs="rId7" r:cs="rId5"/>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8493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98493173"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68421600" name="Titel 1"/>
          <p:cNvSpPr>
            <a:spLocks noGrp="1"/>
          </p:cNvSpPr>
          <p:nvPr>
            <p:ph type="title"/>
          </p:nvPr>
        </p:nvSpPr>
        <p:spPr bwMode="auto"/>
        <p:txBody>
          <a:bodyPr/>
          <a:lstStyle/>
          <a:p>
            <a:pPr>
              <a:defRPr/>
            </a:pPr>
            <a:r>
              <a:rPr lang="da-DK"/>
              <a:t>Venesygdomme – Dyb venøs trombose (DVT)</a:t>
            </a:r>
            <a:endParaRPr lang="da-DK"/>
          </a:p>
        </p:txBody>
      </p:sp>
      <p:sp>
        <p:nvSpPr>
          <p:cNvPr id="813633262" name="Pladsholder til indhold 2"/>
          <p:cNvSpPr>
            <a:spLocks noGrp="1"/>
          </p:cNvSpPr>
          <p:nvPr>
            <p:ph idx="1"/>
          </p:nvPr>
        </p:nvSpPr>
        <p:spPr bwMode="auto"/>
        <p:txBody>
          <a:bodyPr>
            <a:normAutofit fontScale="70000" lnSpcReduction="20000"/>
          </a:bodyPr>
          <a:lstStyle/>
          <a:p>
            <a:pPr>
              <a:lnSpc>
                <a:spcPct val="150000"/>
              </a:lnSpc>
              <a:defRPr/>
            </a:pPr>
            <a:r>
              <a:rPr lang="da-DK" b="1"/>
              <a:t>S</a:t>
            </a:r>
            <a:r>
              <a:rPr lang="da-DK" sz="2800" b="1"/>
              <a:t>ymptomer</a:t>
            </a:r>
            <a:r>
              <a:rPr lang="da-DK" b="1"/>
              <a:t>:</a:t>
            </a:r>
            <a:endParaRPr lang="da-DK" b="1"/>
          </a:p>
          <a:p>
            <a:pPr lvl="1">
              <a:lnSpc>
                <a:spcPct val="150000"/>
              </a:lnSpc>
              <a:defRPr/>
            </a:pPr>
            <a:r>
              <a:rPr lang="da-DK">
                <a:solidFill>
                  <a:srgbClr val="FF0000"/>
                </a:solidFill>
              </a:rPr>
              <a:t>Spændt, hævet, varmt og ømt ben</a:t>
            </a:r>
            <a:endParaRPr lang="da-DK">
              <a:solidFill>
                <a:srgbClr val="FF0000"/>
              </a:solidFill>
            </a:endParaRPr>
          </a:p>
          <a:p>
            <a:pPr lvl="1">
              <a:lnSpc>
                <a:spcPct val="150000"/>
              </a:lnSpc>
              <a:defRPr/>
            </a:pPr>
            <a:r>
              <a:rPr lang="da-DK"/>
              <a:t>Feber kan forekomme </a:t>
            </a:r>
            <a:endParaRPr lang="da-DK"/>
          </a:p>
          <a:p>
            <a:pPr>
              <a:lnSpc>
                <a:spcPct val="150000"/>
              </a:lnSpc>
              <a:defRPr/>
            </a:pPr>
            <a:r>
              <a:rPr lang="da-DK" sz="2800" b="1"/>
              <a:t>Diagnose: </a:t>
            </a:r>
            <a:endParaRPr lang="da-DK" sz="2800" b="1"/>
          </a:p>
          <a:p>
            <a:pPr lvl="1">
              <a:lnSpc>
                <a:spcPct val="150000"/>
              </a:lnSpc>
              <a:defRPr/>
            </a:pPr>
            <a:r>
              <a:rPr lang="da-DK"/>
              <a:t>Blodprøve (d-</a:t>
            </a:r>
            <a:r>
              <a:rPr lang="da-DK"/>
              <a:t>dimer</a:t>
            </a:r>
            <a:r>
              <a:rPr lang="da-DK"/>
              <a:t> er god til at udelukke) </a:t>
            </a:r>
            <a:endParaRPr lang="da-DK"/>
          </a:p>
          <a:p>
            <a:pPr lvl="1">
              <a:lnSpc>
                <a:spcPct val="150000"/>
              </a:lnSpc>
              <a:defRPr/>
            </a:pPr>
            <a:r>
              <a:rPr lang="da-DK"/>
              <a:t>Ultralyd</a:t>
            </a:r>
            <a:endParaRPr lang="da-DK"/>
          </a:p>
          <a:p>
            <a:pPr lvl="1">
              <a:lnSpc>
                <a:spcPct val="150000"/>
              </a:lnSpc>
              <a:defRPr/>
            </a:pPr>
            <a:r>
              <a:rPr lang="da-DK"/>
              <a:t>Klinikeren benytter ofte </a:t>
            </a:r>
            <a:r>
              <a:rPr lang="da-DK">
                <a:solidFill>
                  <a:srgbClr val="FF0000"/>
                </a:solidFill>
              </a:rPr>
              <a:t>Wells’ score </a:t>
            </a:r>
            <a:r>
              <a:rPr lang="da-DK"/>
              <a:t>til at risikostratificere</a:t>
            </a:r>
            <a:endParaRPr lang="da-DK"/>
          </a:p>
          <a:p>
            <a:pPr>
              <a:lnSpc>
                <a:spcPct val="150000"/>
              </a:lnSpc>
              <a:defRPr/>
            </a:pPr>
            <a:r>
              <a:rPr lang="da-DK" sz="2800" b="1"/>
              <a:t>Behandling</a:t>
            </a:r>
            <a:r>
              <a:rPr lang="da-DK" b="1"/>
              <a:t>:  </a:t>
            </a:r>
            <a:endParaRPr lang="da-DK" b="1"/>
          </a:p>
          <a:p>
            <a:pPr lvl="1">
              <a:lnSpc>
                <a:spcPct val="150000"/>
              </a:lnSpc>
              <a:defRPr/>
            </a:pPr>
            <a:r>
              <a:rPr lang="da-DK">
                <a:solidFill>
                  <a:srgbClr val="FF0000"/>
                </a:solidFill>
              </a:rPr>
              <a:t>Antikoagulerende medicin </a:t>
            </a:r>
            <a:r>
              <a:rPr lang="da-DK"/>
              <a:t>i 3-6 måneder. </a:t>
            </a:r>
            <a:endParaRPr lang="da-DK"/>
          </a:p>
          <a:p>
            <a:pPr lvl="1">
              <a:lnSpc>
                <a:spcPct val="150000"/>
              </a:lnSpc>
              <a:defRPr/>
            </a:pPr>
            <a:r>
              <a:rPr lang="da-DK"/>
              <a:t>Trombolyse</a:t>
            </a:r>
            <a:r>
              <a:rPr lang="da-DK"/>
              <a:t> benyttes kun til svære tilfælde</a:t>
            </a:r>
            <a:endParaRPr lang="da-DK" b="1"/>
          </a:p>
          <a:p>
            <a:pPr>
              <a:defRPr/>
            </a:pPr>
            <a:endParaRPr lang="da-DK"/>
          </a:p>
        </p:txBody>
      </p:sp>
      <p:pic>
        <p:nvPicPr>
          <p:cNvPr id="467277643" name="Picture 2" descr="Acute Deep Venous Thrombosis - Backup(&quot;Blood Clot of the Legs&quot;) - The RANE  Center for Venous and Lymphatic Diseases at St. Dominic\'s :: Vascular &amp;  Endovascular Surgery :: Seshadri Raju, M.D., F.A.C.S.,"/>
          <p:cNvPicPr>
            <a:picLocks noChangeAspect="1" noChangeArrowheads="1"/>
          </p:cNvPicPr>
          <p:nvPr/>
        </p:nvPicPr>
        <p:blipFill>
          <a:blip r:embed="rId3"/>
          <a:stretch/>
        </p:blipFill>
        <p:spPr bwMode="auto">
          <a:xfrm>
            <a:off x="8407718" y="1690688"/>
            <a:ext cx="2405594" cy="4479751"/>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63326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363326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36332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363326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363326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363326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363326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1363326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1363326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363326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560750754" name="Rectangle 20"/>
          <p:cNvSpPr>
            <a:spLocks noAdjustHandles="1" noChangeArrowheads="1" noChangeAspect="1" noChangeShapeType="1" noEditPoints="1" noGrp="1" noMove="1" noResize="1" noRot="1" noTextEdit="1"/>
          </p:cNvSpPr>
          <p:nvPr/>
        </p:nvSpPr>
        <p:spPr bwMode="auto">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useBgFill="1">
        <p:nvSpPr>
          <p:cNvPr id="942532072" name="Freeform: Shape 22"/>
          <p:cNvSpPr>
            <a:spLocks noAdjustHandles="1" noChangeArrowheads="1" noChangeAspect="1" noChangeShapeType="1" noEditPoints="1" noGrp="1" noMove="1" noResize="1" noRot="1" noTextEdit="1"/>
          </p:cNvSpPr>
          <p:nvPr/>
        </p:nvSpPr>
        <p:spPr bwMode="auto">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fill="norm" stroke="1" extrusionOk="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sp useBgFill="1">
        <p:nvSpPr>
          <p:cNvPr id="259492949" name="Freeform: Shape 24"/>
          <p:cNvSpPr>
            <a:spLocks noAdjustHandles="1" noChangeArrowheads="1" noChangeAspect="1" noChangeShapeType="1" noEditPoints="1" noGrp="1" noMove="1" noResize="1" noRot="1" noTextEdit="1"/>
          </p:cNvSpPr>
          <p:nvPr/>
        </p:nvSpPr>
        <p:spPr bwMode="auto">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fill="norm" stroke="1" extrusionOk="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sp>
        <p:nvSpPr>
          <p:cNvPr id="1249451404" name="Titel 1"/>
          <p:cNvSpPr>
            <a:spLocks noGrp="1"/>
          </p:cNvSpPr>
          <p:nvPr>
            <p:ph type="title"/>
          </p:nvPr>
        </p:nvSpPr>
        <p:spPr bwMode="auto">
          <a:xfrm>
            <a:off x="371094" y="1161288"/>
            <a:ext cx="3438144" cy="1239012"/>
          </a:xfrm>
        </p:spPr>
        <p:txBody>
          <a:bodyPr anchor="ctr">
            <a:normAutofit/>
          </a:bodyPr>
          <a:lstStyle/>
          <a:p>
            <a:pPr>
              <a:defRPr/>
            </a:pPr>
            <a:r>
              <a:rPr lang="da-DK" sz="2800"/>
              <a:t>Wells score</a:t>
            </a:r>
            <a:endParaRPr lang="da-DK" sz="2800"/>
          </a:p>
        </p:txBody>
      </p:sp>
      <p:sp>
        <p:nvSpPr>
          <p:cNvPr id="279580835" name="Rectangle 26"/>
          <p:cNvSpPr>
            <a:spLocks noAdjustHandles="1" noChangeArrowheads="1" noChangeAspect="1" noChangeShapeType="1" noEditPoints="1" noGrp="1" noMove="1" noResize="1" noRot="1" noTextEdit="1"/>
          </p:cNvSpPr>
          <p:nvPr/>
        </p:nvSpPr>
        <p:spPr bwMode="auto">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2127716513" name="Rectangle 28"/>
          <p:cNvSpPr>
            <a:spLocks noAdjustHandles="1" noChangeArrowheads="1" noChangeAspect="1" noChangeShapeType="1" noEditPoints="1" noGrp="1" noMove="1" noResize="1" noRot="1" noTextEdit="1"/>
          </p:cNvSpPr>
          <p:nvPr/>
        </p:nvSpPr>
        <p:spPr bwMode="auto">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a:lnSpc>
                <a:spcPct val="100000"/>
              </a:lnSpc>
              <a:spcBef>
                <a:spcPts val="0"/>
              </a:spcBef>
              <a:spcAft>
                <a:spcPts val="0"/>
              </a:spcAft>
              <a:buClrTx/>
              <a:buSzTx/>
              <a:buFontTx/>
              <a:buNone/>
              <a:defRPr/>
            </a:pPr>
            <a:endParaRPr lang="en-US" sz="1800" b="0" i="0" u="none" strike="noStrike" cap="none" spc="0">
              <a:ln>
                <a:noFill/>
              </a:ln>
              <a:solidFill>
                <a:prstClr val="white"/>
              </a:solidFill>
              <a:latin typeface="Calibri"/>
              <a:ea typeface="+mn-ea"/>
              <a:cs typeface="+mn-cs"/>
            </a:endParaRPr>
          </a:p>
        </p:txBody>
      </p:sp>
      <p:sp>
        <p:nvSpPr>
          <p:cNvPr id="422048521" name="Pladsholder til indhold 6"/>
          <p:cNvSpPr>
            <a:spLocks noGrp="1"/>
          </p:cNvSpPr>
          <p:nvPr>
            <p:ph idx="1"/>
          </p:nvPr>
        </p:nvSpPr>
        <p:spPr bwMode="auto">
          <a:xfrm>
            <a:off x="371094" y="2718053"/>
            <a:ext cx="3438906" cy="3207258"/>
          </a:xfrm>
        </p:spPr>
        <p:txBody>
          <a:bodyPr anchor="t">
            <a:normAutofit/>
          </a:bodyPr>
          <a:lstStyle/>
          <a:p>
            <a:pPr>
              <a:defRPr/>
            </a:pPr>
            <a:r>
              <a:rPr lang="da-DK" sz="1700"/>
              <a:t>0 = lav risiko for DVT </a:t>
            </a:r>
            <a:endParaRPr lang="da-DK" sz="1700"/>
          </a:p>
          <a:p>
            <a:pPr>
              <a:defRPr/>
            </a:pPr>
            <a:r>
              <a:rPr lang="da-DK" sz="1700"/>
              <a:t>1-2 = medium risiko for DVT </a:t>
            </a:r>
            <a:endParaRPr lang="da-DK" sz="1700"/>
          </a:p>
          <a:p>
            <a:pPr>
              <a:defRPr/>
            </a:pPr>
            <a:r>
              <a:rPr lang="da-DK" sz="1700"/>
              <a:t>3+ = høj risiko for DVT </a:t>
            </a:r>
            <a:endParaRPr lang="da-DK" sz="1700"/>
          </a:p>
        </p:txBody>
      </p:sp>
      <p:pic>
        <p:nvPicPr>
          <p:cNvPr id="1747967424" name="Billede 8"/>
          <p:cNvPicPr>
            <a:picLocks noChangeAspect="1"/>
          </p:cNvPicPr>
          <p:nvPr/>
        </p:nvPicPr>
        <p:blipFill>
          <a:blip r:embed="rId3"/>
          <a:stretch/>
        </p:blipFill>
        <p:spPr bwMode="auto">
          <a:xfrm>
            <a:off x="4689606" y="1161288"/>
            <a:ext cx="7312345" cy="440107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30743140" name="Titel 1"/>
          <p:cNvSpPr>
            <a:spLocks noGrp="1"/>
          </p:cNvSpPr>
          <p:nvPr>
            <p:ph type="title"/>
          </p:nvPr>
        </p:nvSpPr>
        <p:spPr bwMode="auto"/>
        <p:txBody>
          <a:bodyPr/>
          <a:lstStyle/>
          <a:p>
            <a:pPr>
              <a:defRPr/>
            </a:pPr>
            <a:r>
              <a:rPr lang="da-DK"/>
              <a:t>DVT</a:t>
            </a:r>
            <a:endParaRPr lang="da-DK"/>
          </a:p>
        </p:txBody>
      </p:sp>
      <p:sp>
        <p:nvSpPr>
          <p:cNvPr id="1835342435" name="Pladsholder til indhold 2"/>
          <p:cNvSpPr>
            <a:spLocks noGrp="1"/>
          </p:cNvSpPr>
          <p:nvPr>
            <p:ph idx="1"/>
          </p:nvPr>
        </p:nvSpPr>
        <p:spPr bwMode="auto"/>
        <p:txBody>
          <a:bodyPr>
            <a:normAutofit fontScale="85000" lnSpcReduction="20000"/>
          </a:bodyPr>
          <a:lstStyle/>
          <a:p>
            <a:pPr>
              <a:defRPr/>
            </a:pPr>
            <a:r>
              <a:rPr lang="da-DK"/>
              <a:t>Ret svært at skelne  </a:t>
            </a:r>
            <a:endParaRPr lang="da-DK"/>
          </a:p>
          <a:p>
            <a:pPr>
              <a:defRPr/>
            </a:pPr>
            <a:r>
              <a:rPr lang="da-DK"/>
              <a:t>Mange differentialdiagnoser! </a:t>
            </a:r>
            <a:endParaRPr lang="da-DK"/>
          </a:p>
          <a:p>
            <a:pPr lvl="1">
              <a:defRPr/>
            </a:pPr>
            <a:r>
              <a:rPr lang="da-DK"/>
              <a:t>DVT </a:t>
            </a:r>
            <a:endParaRPr lang="da-DK"/>
          </a:p>
          <a:p>
            <a:pPr lvl="1">
              <a:defRPr/>
            </a:pPr>
            <a:r>
              <a:rPr lang="da-DK"/>
              <a:t>Trombophlebit</a:t>
            </a:r>
            <a:r>
              <a:rPr lang="da-DK"/>
              <a:t> </a:t>
            </a:r>
            <a:endParaRPr lang="da-DK"/>
          </a:p>
          <a:p>
            <a:pPr lvl="1">
              <a:defRPr/>
            </a:pPr>
            <a:r>
              <a:rPr lang="da-DK"/>
              <a:t>Erysipelas</a:t>
            </a:r>
            <a:r>
              <a:rPr lang="da-DK"/>
              <a:t> </a:t>
            </a:r>
            <a:endParaRPr lang="da-DK"/>
          </a:p>
          <a:p>
            <a:pPr lvl="1">
              <a:defRPr/>
            </a:pPr>
            <a:r>
              <a:rPr lang="da-DK"/>
              <a:t>Bakers cyste </a:t>
            </a:r>
            <a:endParaRPr lang="da-DK"/>
          </a:p>
          <a:p>
            <a:pPr lvl="1">
              <a:defRPr/>
            </a:pPr>
            <a:r>
              <a:rPr lang="da-DK"/>
              <a:t>Lymfødem</a:t>
            </a:r>
            <a:r>
              <a:rPr lang="da-DK"/>
              <a:t> </a:t>
            </a:r>
            <a:endParaRPr lang="da-DK"/>
          </a:p>
          <a:p>
            <a:pPr lvl="1">
              <a:defRPr/>
            </a:pPr>
            <a:r>
              <a:rPr lang="da-DK"/>
              <a:t>Staseeksem </a:t>
            </a:r>
            <a:endParaRPr lang="da-DK"/>
          </a:p>
          <a:p>
            <a:pPr lvl="1">
              <a:defRPr/>
            </a:pPr>
            <a:r>
              <a:rPr lang="da-DK"/>
              <a:t>Ødem ved fx </a:t>
            </a:r>
            <a:r>
              <a:rPr lang="da-DK"/>
              <a:t>hjerteinsifficiens</a:t>
            </a:r>
            <a:endParaRPr lang="da-DK"/>
          </a:p>
          <a:p>
            <a:pPr lvl="1">
              <a:defRPr/>
            </a:pPr>
            <a:r>
              <a:rPr lang="da-DK"/>
              <a:t>Fibersprængning </a:t>
            </a:r>
            <a:endParaRPr lang="da-DK"/>
          </a:p>
          <a:p>
            <a:pPr lvl="1">
              <a:defRPr/>
            </a:pPr>
            <a:r>
              <a:rPr lang="da-DK"/>
              <a:t>Osv</a:t>
            </a:r>
            <a:r>
              <a:rPr lang="da-DK"/>
              <a:t>…</a:t>
            </a:r>
            <a:endParaRPr lang="da-DK"/>
          </a:p>
          <a:p>
            <a:pPr>
              <a:defRPr/>
            </a:pPr>
            <a:r>
              <a:rPr lang="da-DK"/>
              <a:t>Hvad skal i kunne? </a:t>
            </a:r>
            <a:endParaRPr lang="da-DK"/>
          </a:p>
          <a:p>
            <a:pPr lvl="1">
              <a:defRPr/>
            </a:pPr>
            <a:r>
              <a:rPr lang="da-DK"/>
              <a:t>Genkende symptomer</a:t>
            </a:r>
            <a:endParaRPr lang="da-DK"/>
          </a:p>
          <a:p>
            <a:pPr lvl="1">
              <a:defRPr/>
            </a:pPr>
            <a:r>
              <a:rPr lang="da-DK"/>
              <a:t>Sig de skal kontakte læge </a:t>
            </a:r>
            <a:r>
              <a:rPr lang="da-DK"/>
              <a:t></a:t>
            </a:r>
            <a:endParaRPr lang="da-DK"/>
          </a:p>
          <a:p>
            <a:pPr lvl="1">
              <a:defRPr/>
            </a:pPr>
            <a:endParaRPr lang="da-DK"/>
          </a:p>
        </p:txBody>
      </p:sp>
      <p:pic>
        <p:nvPicPr>
          <p:cNvPr id="277812021" name="Billede 4"/>
          <p:cNvPicPr>
            <a:picLocks noChangeAspect="1"/>
          </p:cNvPicPr>
          <p:nvPr/>
        </p:nvPicPr>
        <p:blipFill>
          <a:blip r:embed="rId3"/>
          <a:stretch/>
        </p:blipFill>
        <p:spPr bwMode="auto">
          <a:xfrm>
            <a:off x="6560820" y="577076"/>
            <a:ext cx="2247900" cy="3143250"/>
          </a:xfrm>
          <a:prstGeom prst="rect">
            <a:avLst/>
          </a:prstGeom>
        </p:spPr>
      </p:pic>
      <p:pic>
        <p:nvPicPr>
          <p:cNvPr id="1609810140" name="Picture 2" descr="Ruptured Baker's cyst | The BMJ"/>
          <p:cNvPicPr>
            <a:picLocks noChangeAspect="1" noChangeArrowheads="1"/>
          </p:cNvPicPr>
          <p:nvPr/>
        </p:nvPicPr>
        <p:blipFill>
          <a:blip r:embed="rId4"/>
          <a:stretch/>
        </p:blipFill>
        <p:spPr bwMode="auto">
          <a:xfrm>
            <a:off x="8929408" y="1758156"/>
            <a:ext cx="2197061" cy="2929414"/>
          </a:xfrm>
          <a:prstGeom prst="rect">
            <a:avLst/>
          </a:prstGeom>
          <a:noFill/>
        </p:spPr>
      </p:pic>
      <p:sp>
        <p:nvSpPr>
          <p:cNvPr id="900965111" name="Tekstfelt 5"/>
          <p:cNvSpPr txBox="1"/>
          <p:nvPr/>
        </p:nvSpPr>
        <p:spPr bwMode="auto">
          <a:xfrm>
            <a:off x="9331960" y="1388825"/>
            <a:ext cx="2021840" cy="369332"/>
          </a:xfrm>
          <a:prstGeom prst="rect">
            <a:avLst/>
          </a:prstGeom>
          <a:noFill/>
        </p:spPr>
        <p:txBody>
          <a:bodyPr wrap="square" rtlCol="0">
            <a:spAutoFit/>
          </a:bodyPr>
          <a:lstStyle/>
          <a:p>
            <a:pPr>
              <a:defRPr/>
            </a:pPr>
            <a:r>
              <a:rPr lang="da-DK"/>
              <a:t>Bakers cyste</a:t>
            </a:r>
            <a:endParaRPr lang="da-DK"/>
          </a:p>
        </p:txBody>
      </p:sp>
      <p:pic>
        <p:nvPicPr>
          <p:cNvPr id="197892883" name="Picture 4" descr="Should I See a Vein Specialist for Superficial Thrombophlebitis? : Center  for Varicose Veins: Board Certified Vascular and Interventional Radiologists"/>
          <p:cNvPicPr>
            <a:picLocks noChangeAspect="1" noChangeArrowheads="1"/>
          </p:cNvPicPr>
          <p:nvPr/>
        </p:nvPicPr>
        <p:blipFill>
          <a:blip r:embed="rId5"/>
          <a:stretch/>
        </p:blipFill>
        <p:spPr bwMode="auto">
          <a:xfrm>
            <a:off x="8499475" y="4573905"/>
            <a:ext cx="2854325" cy="1712595"/>
          </a:xfrm>
          <a:prstGeom prst="rect">
            <a:avLst/>
          </a:prstGeom>
          <a:noFill/>
        </p:spPr>
      </p:pic>
      <p:sp>
        <p:nvSpPr>
          <p:cNvPr id="439980053" name="Tekstfelt 6"/>
          <p:cNvSpPr txBox="1"/>
          <p:nvPr/>
        </p:nvSpPr>
        <p:spPr bwMode="auto">
          <a:xfrm>
            <a:off x="6908799" y="5955546"/>
            <a:ext cx="1899920" cy="369332"/>
          </a:xfrm>
          <a:prstGeom prst="rect">
            <a:avLst/>
          </a:prstGeom>
          <a:noFill/>
        </p:spPr>
        <p:txBody>
          <a:bodyPr wrap="square" rtlCol="0">
            <a:spAutoFit/>
          </a:bodyPr>
          <a:lstStyle/>
          <a:p>
            <a:pPr>
              <a:defRPr/>
            </a:pPr>
            <a:r>
              <a:rPr lang="da-DK"/>
              <a:t>Trombophlebit</a:t>
            </a:r>
            <a:endParaRPr lang="da-DK"/>
          </a:p>
        </p:txBody>
      </p:sp>
      <p:pic>
        <p:nvPicPr>
          <p:cNvPr id="1200013500" name="Picture 6" descr="Klinisk Undersøkelse | wounds"/>
          <p:cNvPicPr>
            <a:picLocks noChangeAspect="1" noChangeArrowheads="1"/>
          </p:cNvPicPr>
          <p:nvPr/>
        </p:nvPicPr>
        <p:blipFill>
          <a:blip r:embed="rId6"/>
          <a:stretch/>
        </p:blipFill>
        <p:spPr bwMode="auto">
          <a:xfrm>
            <a:off x="6388416" y="3652732"/>
            <a:ext cx="2247899" cy="2193277"/>
          </a:xfrm>
          <a:prstGeom prst="rect">
            <a:avLst/>
          </a:prstGeom>
          <a:noFill/>
        </p:spPr>
      </p:pic>
      <p:sp>
        <p:nvSpPr>
          <p:cNvPr id="1247290369" name="Tekstfelt 7"/>
          <p:cNvSpPr txBox="1"/>
          <p:nvPr/>
        </p:nvSpPr>
        <p:spPr bwMode="auto">
          <a:xfrm>
            <a:off x="7426960" y="3914696"/>
            <a:ext cx="1971039" cy="369570"/>
          </a:xfrm>
          <a:prstGeom prst="rect">
            <a:avLst/>
          </a:prstGeom>
          <a:noFill/>
        </p:spPr>
        <p:txBody>
          <a:bodyPr wrap="square" rtlCol="0">
            <a:spAutoFit/>
          </a:bodyPr>
          <a:lstStyle/>
          <a:p>
            <a:pPr>
              <a:defRPr/>
            </a:pPr>
            <a:r>
              <a:rPr lang="da-DK"/>
              <a:t>Staseeksem</a:t>
            </a: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53424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534243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3534243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3534243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3534243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3534243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3534243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3534243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3534243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3534243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35342435">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35342435">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35342435">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3534243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563024576" name="Slide Background"/>
          <p:cNvSpPr>
            <a:spLocks noAdjustHandles="1" noChangeArrowheads="1" noChangeAspect="1" noChangeShapeType="1" noEditPoints="1" noGrp="1" noMove="1" noResize="1" noRot="1" noTextEdit="1"/>
          </p:cNvSpPr>
          <p:nvPr/>
        </p:nvSpPr>
        <p:spPr bwMode="auto">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738770375" name="Picture 2" descr="Image result for lymfoedeem"/>
          <p:cNvPicPr>
            <a:picLocks noChangeAspect="1" noChangeArrowheads="1"/>
          </p:cNvPicPr>
          <p:nvPr/>
        </p:nvPicPr>
        <p:blipFill>
          <a:blip r:embed="rId3"/>
          <a:srcRect l="0" t="13011" r="0" b="0"/>
          <a:stretch/>
        </p:blipFill>
        <p:spPr bwMode="auto">
          <a:xfrm>
            <a:off x="6781799" y="1714500"/>
            <a:ext cx="5410201" cy="5143500"/>
          </a:xfrm>
          <a:prstGeom prst="rect">
            <a:avLst/>
          </a:prstGeom>
          <a:noFill/>
        </p:spPr>
      </p:pic>
      <p:sp useBgFill="1">
        <p:nvSpPr>
          <p:cNvPr id="220931164" name="Rectangle 10"/>
          <p:cNvSpPr>
            <a:spLocks noAdjustHandles="1" noChangeArrowheads="1" noChangeAspect="1" noChangeShapeType="1" noEditPoints="1" noGrp="1" noMove="1" noResize="1" noRot="1" noTextEdit="1"/>
          </p:cNvSpPr>
          <p:nvPr/>
        </p:nvSpPr>
        <p:spPr bwMode="auto">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133347677" name="Titel 1"/>
          <p:cNvSpPr>
            <a:spLocks noGrp="1"/>
          </p:cNvSpPr>
          <p:nvPr>
            <p:ph type="title"/>
          </p:nvPr>
        </p:nvSpPr>
        <p:spPr bwMode="auto">
          <a:xfrm>
            <a:off x="761801" y="250408"/>
            <a:ext cx="10222952" cy="1228299"/>
          </a:xfrm>
        </p:spPr>
        <p:txBody>
          <a:bodyPr>
            <a:normAutofit/>
          </a:bodyPr>
          <a:lstStyle/>
          <a:p>
            <a:pPr>
              <a:defRPr/>
            </a:pPr>
            <a:r>
              <a:rPr lang="da-DK" sz="4000"/>
              <a:t>Lymfesygdomme - lymfødem</a:t>
            </a:r>
            <a:endParaRPr lang="da-DK" sz="4000"/>
          </a:p>
        </p:txBody>
      </p:sp>
      <p:sp>
        <p:nvSpPr>
          <p:cNvPr id="1359664289" name="Pladsholder til indhold 2"/>
          <p:cNvSpPr>
            <a:spLocks noGrp="1"/>
          </p:cNvSpPr>
          <p:nvPr>
            <p:ph idx="1"/>
          </p:nvPr>
        </p:nvSpPr>
        <p:spPr bwMode="auto">
          <a:xfrm>
            <a:off x="761801" y="1608174"/>
            <a:ext cx="5755957" cy="5143500"/>
          </a:xfrm>
        </p:spPr>
        <p:txBody>
          <a:bodyPr anchor="ctr">
            <a:normAutofit/>
          </a:bodyPr>
          <a:lstStyle/>
          <a:p>
            <a:pPr>
              <a:lnSpc>
                <a:spcPct val="100000"/>
              </a:lnSpc>
              <a:defRPr/>
            </a:pPr>
            <a:r>
              <a:rPr lang="da-DK" sz="1400" b="1"/>
              <a:t>Lymfødem</a:t>
            </a:r>
            <a:r>
              <a:rPr lang="da-DK" sz="1400"/>
              <a:t> </a:t>
            </a:r>
            <a:endParaRPr lang="da-DK" sz="1400"/>
          </a:p>
          <a:p>
            <a:pPr lvl="1">
              <a:lnSpc>
                <a:spcPct val="100000"/>
              </a:lnSpc>
              <a:defRPr/>
            </a:pPr>
            <a:r>
              <a:rPr lang="da-DK" sz="1400" i="1" u="sng">
                <a:solidFill>
                  <a:srgbClr val="FF0000"/>
                </a:solidFill>
              </a:rPr>
              <a:t>Kronisk lidelse</a:t>
            </a:r>
            <a:endParaRPr lang="da-DK" sz="1400" i="1" u="sng">
              <a:solidFill>
                <a:srgbClr val="FF0000"/>
              </a:solidFill>
            </a:endParaRPr>
          </a:p>
          <a:p>
            <a:pPr lvl="1">
              <a:lnSpc>
                <a:spcPct val="100000"/>
              </a:lnSpc>
              <a:defRPr/>
            </a:pPr>
            <a:r>
              <a:rPr lang="da-DK" sz="1400"/>
              <a:t>Skyldes en defekt </a:t>
            </a:r>
            <a:r>
              <a:rPr lang="da-DK" sz="1400"/>
              <a:t>lymfedrænage</a:t>
            </a:r>
            <a:endParaRPr lang="da-DK" sz="1400"/>
          </a:p>
          <a:p>
            <a:pPr lvl="1">
              <a:lnSpc>
                <a:spcPct val="100000"/>
              </a:lnSpc>
              <a:defRPr/>
            </a:pPr>
            <a:r>
              <a:rPr lang="da-DK" sz="1400">
                <a:solidFill>
                  <a:srgbClr val="FF0000"/>
                </a:solidFill>
              </a:rPr>
              <a:t>Oftest er opstået efter infektion, kirurgi eller stråleterapi</a:t>
            </a:r>
            <a:endParaRPr lang="da-DK" sz="1400" b="1">
              <a:solidFill>
                <a:srgbClr val="FF0000"/>
              </a:solidFill>
            </a:endParaRPr>
          </a:p>
          <a:p>
            <a:pPr>
              <a:lnSpc>
                <a:spcPct val="100000"/>
              </a:lnSpc>
              <a:defRPr/>
            </a:pPr>
            <a:r>
              <a:rPr lang="da-DK" sz="1400" b="1">
                <a:solidFill>
                  <a:srgbClr val="FF0000"/>
                </a:solidFill>
              </a:rPr>
              <a:t>Ligner ethvert andet ødem</a:t>
            </a:r>
            <a:endParaRPr lang="da-DK" sz="1400" b="1">
              <a:solidFill>
                <a:srgbClr val="FF0000"/>
              </a:solidFill>
            </a:endParaRPr>
          </a:p>
          <a:p>
            <a:pPr lvl="1">
              <a:lnSpc>
                <a:spcPct val="100000"/>
              </a:lnSpc>
              <a:defRPr/>
            </a:pPr>
            <a:r>
              <a:rPr lang="da-DK" sz="1400"/>
              <a:t>Starter </a:t>
            </a:r>
            <a:r>
              <a:rPr lang="da-DK" sz="1400"/>
              <a:t>deklivt</a:t>
            </a:r>
            <a:r>
              <a:rPr lang="da-DK" sz="1400"/>
              <a:t> </a:t>
            </a:r>
            <a:endParaRPr lang="da-DK" sz="1400"/>
          </a:p>
          <a:p>
            <a:pPr lvl="1">
              <a:lnSpc>
                <a:spcPct val="100000"/>
              </a:lnSpc>
              <a:defRPr/>
            </a:pPr>
            <a:r>
              <a:rPr lang="da-DK" sz="1400"/>
              <a:t>Forværres op af dagen </a:t>
            </a:r>
            <a:endParaRPr lang="da-DK" sz="1400"/>
          </a:p>
          <a:p>
            <a:pPr lvl="1">
              <a:lnSpc>
                <a:spcPct val="100000"/>
              </a:lnSpc>
              <a:defRPr/>
            </a:pPr>
            <a:r>
              <a:rPr lang="da-DK" sz="1400"/>
              <a:t>Lindres ved elevation</a:t>
            </a:r>
            <a:endParaRPr lang="da-DK" sz="1400"/>
          </a:p>
          <a:p>
            <a:pPr lvl="1">
              <a:lnSpc>
                <a:spcPct val="100000"/>
              </a:lnSpc>
              <a:defRPr/>
            </a:pPr>
            <a:r>
              <a:rPr lang="da-DK" sz="1400"/>
              <a:t>Over tid kan huden fortykkes</a:t>
            </a:r>
            <a:endParaRPr lang="da-DK" sz="1400"/>
          </a:p>
          <a:p>
            <a:pPr>
              <a:lnSpc>
                <a:spcPct val="100000"/>
              </a:lnSpc>
              <a:defRPr/>
            </a:pPr>
            <a:r>
              <a:rPr lang="da-DK" sz="1400"/>
              <a:t>Den kroniske ødemtilstand øger risikoen for udvikling af </a:t>
            </a:r>
            <a:r>
              <a:rPr lang="da-DK" sz="1400"/>
              <a:t>erysipelas</a:t>
            </a:r>
            <a:r>
              <a:rPr lang="da-DK" sz="1400"/>
              <a:t>, som igen øger risikoen for </a:t>
            </a:r>
            <a:r>
              <a:rPr lang="da-DK" sz="1400"/>
              <a:t>lymfødem</a:t>
            </a:r>
            <a:r>
              <a:rPr lang="da-DK" sz="1400"/>
              <a:t>… </a:t>
            </a:r>
            <a:endParaRPr lang="da-DK" sz="1400"/>
          </a:p>
          <a:p>
            <a:pPr>
              <a:lnSpc>
                <a:spcPct val="100000"/>
              </a:lnSpc>
              <a:defRPr/>
            </a:pPr>
            <a:r>
              <a:rPr lang="da-DK" sz="1400" b="1"/>
              <a:t>Behandling: </a:t>
            </a:r>
            <a:endParaRPr lang="da-DK" sz="1400" b="1"/>
          </a:p>
          <a:p>
            <a:pPr lvl="1">
              <a:lnSpc>
                <a:spcPct val="100000"/>
              </a:lnSpc>
              <a:defRPr/>
            </a:pPr>
            <a:r>
              <a:rPr lang="da-DK" sz="1400"/>
              <a:t>Elevation</a:t>
            </a:r>
            <a:endParaRPr lang="da-DK" sz="1400"/>
          </a:p>
          <a:p>
            <a:pPr lvl="1">
              <a:lnSpc>
                <a:spcPct val="100000"/>
              </a:lnSpc>
              <a:defRPr/>
            </a:pPr>
            <a:r>
              <a:rPr lang="da-DK" sz="1400"/>
              <a:t>Kompression</a:t>
            </a:r>
            <a:endParaRPr lang="da-DK" sz="1400"/>
          </a:p>
          <a:p>
            <a:pPr lvl="1">
              <a:lnSpc>
                <a:spcPct val="100000"/>
              </a:lnSpc>
              <a:defRPr/>
            </a:pPr>
            <a:r>
              <a:rPr lang="da-DK" sz="1400"/>
              <a:t>Hudpleje </a:t>
            </a:r>
            <a:endParaRPr lang="da-DK" sz="1400"/>
          </a:p>
          <a:p>
            <a:pPr lvl="1">
              <a:lnSpc>
                <a:spcPct val="100000"/>
              </a:lnSpc>
              <a:defRPr/>
            </a:pPr>
            <a:r>
              <a:rPr lang="da-DK" sz="1400"/>
              <a:t>Diuretika</a:t>
            </a:r>
            <a:r>
              <a:rPr lang="da-DK" sz="1400"/>
              <a:t> (vanddrivende) har </a:t>
            </a:r>
            <a:r>
              <a:rPr lang="da-DK" sz="1400" u="sng"/>
              <a:t>begrænset</a:t>
            </a:r>
            <a:r>
              <a:rPr lang="da-DK" sz="1400"/>
              <a:t> effekt</a:t>
            </a:r>
            <a:endParaRPr lang="da-DK" sz="1400"/>
          </a:p>
          <a:p>
            <a:pPr lvl="1">
              <a:lnSpc>
                <a:spcPct val="100000"/>
              </a:lnSpc>
              <a:defRPr/>
            </a:pPr>
            <a:r>
              <a:rPr lang="da-DK" sz="1400"/>
              <a:t>Regelmæssig fysisk aktivitet er også gavnlig – der findes fysioterapeuter der er specialiserede i </a:t>
            </a:r>
            <a:r>
              <a:rPr lang="da-DK" sz="1400"/>
              <a:t>lymfødem</a:t>
            </a:r>
            <a:r>
              <a:rPr lang="da-DK" sz="1400"/>
              <a:t> </a:t>
            </a:r>
            <a:endParaRPr lang="da-DK" sz="1400" b="1"/>
          </a:p>
          <a:p>
            <a:pPr>
              <a:defRPr/>
            </a:pPr>
            <a:endParaRPr lang="da-DK"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8770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966428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5966428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96642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596642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96642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5966428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59664289">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59664289">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59664289">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59664289">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59664289">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59664289">
                                            <p:txEl>
                                              <p:pRg st="11" end="1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59664289">
                                            <p:txEl>
                                              <p:pRg st="12" end="1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59664289">
                                            <p:txEl>
                                              <p:pRg st="13" end="1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59664289">
                                            <p:txEl>
                                              <p:pRg st="14" end="1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5966428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22190167" name="Titel 1"/>
          <p:cNvSpPr>
            <a:spLocks noGrp="1"/>
          </p:cNvSpPr>
          <p:nvPr>
            <p:ph type="title"/>
          </p:nvPr>
        </p:nvSpPr>
        <p:spPr bwMode="auto"/>
        <p:txBody>
          <a:bodyPr/>
          <a:lstStyle/>
          <a:p>
            <a:pPr>
              <a:defRPr/>
            </a:pPr>
            <a:r>
              <a:rPr lang="da-DK"/>
              <a:t>Case fra real </a:t>
            </a:r>
            <a:r>
              <a:rPr lang="da-DK"/>
              <a:t>life</a:t>
            </a:r>
            <a:r>
              <a:rPr lang="da-DK"/>
              <a:t> </a:t>
            </a:r>
            <a:endParaRPr lang="da-DK"/>
          </a:p>
        </p:txBody>
      </p:sp>
      <p:sp>
        <p:nvSpPr>
          <p:cNvPr id="786961520" name="Pladsholder til indhold 2"/>
          <p:cNvSpPr>
            <a:spLocks noGrp="1"/>
          </p:cNvSpPr>
          <p:nvPr>
            <p:ph idx="1"/>
          </p:nvPr>
        </p:nvSpPr>
        <p:spPr bwMode="auto"/>
        <p:txBody>
          <a:bodyPr>
            <a:normAutofit/>
          </a:bodyPr>
          <a:lstStyle/>
          <a:p>
            <a:pPr>
              <a:defRPr/>
            </a:pPr>
            <a:r>
              <a:rPr lang="da-DK" sz="2400"/>
              <a:t>Ung kvinde (30 år) henvender sig hos læge, da hun er begyndt at døje med hævede ben. Kvinden spørger om hun kan få noget vanddrivende til at afhjælpe problemet – det har hendes fysioterapeut foreslået. </a:t>
            </a:r>
            <a:endParaRPr lang="da-DK" sz="2400"/>
          </a:p>
          <a:p>
            <a:pPr>
              <a:defRPr/>
            </a:pPr>
            <a:r>
              <a:rPr lang="da-DK" sz="2400"/>
              <a:t>Hvad tror i hun fejler? </a:t>
            </a:r>
            <a:endParaRPr lang="da-DK" sz="2400"/>
          </a:p>
          <a:p>
            <a:pPr lvl="1">
              <a:defRPr/>
            </a:pPr>
            <a:r>
              <a:rPr lang="da-DK" sz="2000"/>
              <a:t>Eller er der noget i kan udelukke? </a:t>
            </a:r>
            <a:endParaRPr lang="da-DK" sz="2000"/>
          </a:p>
          <a:p>
            <a:pPr>
              <a:defRPr/>
            </a:pPr>
            <a:r>
              <a:rPr lang="da-DK" sz="2400"/>
              <a:t>Er der noget du mangler svar på? Hvad vil du spørge hende om? </a:t>
            </a:r>
            <a:endParaRPr lang="da-DK" sz="2400"/>
          </a:p>
          <a:p>
            <a:pPr>
              <a:defRPr/>
            </a:pPr>
            <a:r>
              <a:rPr lang="da-DK" sz="2400"/>
              <a:t>Hvad havde du rådet hende til som fysioterapeut? </a:t>
            </a:r>
            <a:endParaRPr lang="da-DK" sz="2400"/>
          </a:p>
          <a:p>
            <a:pPr marL="0" indent="0">
              <a:buNone/>
              <a:defRPr/>
            </a:pPr>
            <a:endParaRPr lang="da-DK" sz="2400"/>
          </a:p>
          <a:p>
            <a:pPr>
              <a:defRPr/>
            </a:pPr>
            <a:r>
              <a:rPr lang="da-DK" sz="2400"/>
              <a:t>5 min med sidemand/kvinde </a:t>
            </a:r>
            <a:r>
              <a:rPr lang="da-DK" sz="2400"/>
              <a:t> </a:t>
            </a:r>
            <a:endParaRPr lang="da-DK" sz="2400"/>
          </a:p>
        </p:txBody>
      </p:sp>
      <p:pic>
        <p:nvPicPr>
          <p:cNvPr id="608949479" name="Picture 2" descr="11 grunde til hævede hænder og fødder"/>
          <p:cNvPicPr>
            <a:picLocks noChangeAspect="1" noChangeArrowheads="1"/>
          </p:cNvPicPr>
          <p:nvPr/>
        </p:nvPicPr>
        <p:blipFill>
          <a:blip r:embed="rId3"/>
          <a:stretch/>
        </p:blipFill>
        <p:spPr bwMode="auto">
          <a:xfrm>
            <a:off x="8604172" y="4155043"/>
            <a:ext cx="3587827" cy="269087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1120063880" name="Pladsholder til indhold 2"/>
          <p:cNvSpPr>
            <a:spLocks noGrp="1"/>
          </p:cNvSpPr>
          <p:nvPr>
            <p:ph idx="1"/>
          </p:nvPr>
        </p:nvSpPr>
        <p:spPr bwMode="auto">
          <a:xfrm>
            <a:off x="458262" y="1959317"/>
            <a:ext cx="4962824" cy="4104026"/>
          </a:xfrm>
        </p:spPr>
        <p:txBody>
          <a:bodyPr anchor="t">
            <a:normAutofit/>
          </a:bodyPr>
          <a:lstStyle/>
          <a:p>
            <a:pPr>
              <a:defRPr/>
            </a:pPr>
            <a:r>
              <a:rPr lang="da-DK" sz="3200"/>
              <a:t>Det var alt om: </a:t>
            </a:r>
            <a:endParaRPr lang="da-DK" sz="3200"/>
          </a:p>
          <a:p>
            <a:pPr lvl="1">
              <a:defRPr/>
            </a:pPr>
            <a:r>
              <a:rPr lang="da-DK" sz="2800"/>
              <a:t>Arteriesygdomme </a:t>
            </a:r>
            <a:endParaRPr lang="da-DK" sz="2800"/>
          </a:p>
          <a:p>
            <a:pPr lvl="1">
              <a:defRPr/>
            </a:pPr>
            <a:r>
              <a:rPr lang="da-DK" sz="2800"/>
              <a:t>Venesygdomme </a:t>
            </a:r>
            <a:endParaRPr lang="da-DK" sz="2800"/>
          </a:p>
          <a:p>
            <a:pPr lvl="1">
              <a:defRPr/>
            </a:pPr>
            <a:r>
              <a:rPr lang="da-DK" sz="2800"/>
              <a:t>Lymfesygdomme </a:t>
            </a:r>
            <a:endParaRPr lang="da-DK" sz="2800"/>
          </a:p>
          <a:p>
            <a:pPr>
              <a:defRPr/>
            </a:pPr>
            <a:endParaRPr lang="da-DK" sz="3200"/>
          </a:p>
          <a:p>
            <a:pPr>
              <a:defRPr/>
            </a:pPr>
            <a:r>
              <a:rPr lang="da-DK" sz="3200"/>
              <a:t>Nu til hjertesygdomme… </a:t>
            </a:r>
            <a:endParaRPr lang="da-DK" sz="3200"/>
          </a:p>
          <a:p>
            <a:pPr marL="0" indent="0">
              <a:buNone/>
              <a:defRPr/>
            </a:pPr>
            <a:endParaRPr lang="da-DK" sz="3200"/>
          </a:p>
        </p:txBody>
      </p:sp>
      <p:pic>
        <p:nvPicPr>
          <p:cNvPr id="355092868" name="Picture 8" descr="Hjertet"/>
          <p:cNvPicPr>
            <a:picLocks noChangeAspect="1" noChangeArrowheads="1"/>
          </p:cNvPicPr>
          <p:nvPr/>
        </p:nvPicPr>
        <p:blipFill>
          <a:blip r:embed="rId3"/>
          <a:srcRect l="733" t="0" r="7090" b="-1"/>
          <a:stretch/>
        </p:blipFill>
        <p:spPr bwMode="auto">
          <a:xfrm>
            <a:off x="5854890" y="877414"/>
            <a:ext cx="5453545" cy="4984683"/>
          </a:xfrm>
          <a:prstGeom prst="rect">
            <a:avLst/>
          </a:prstGeom>
          <a:noFill/>
        </p:spPr>
      </p:pic>
      <p:grpSp>
        <p:nvGrpSpPr>
          <p:cNvPr id="1844548178" name="Group 13324"/>
          <p:cNvGrpSpPr>
            <a:grpSpLocks noChangeAspect="1" noGrp="1" noMove="1" noResize="1" noRot="1" noUngrp="1"/>
          </p:cNvGrpSpPr>
          <p:nvPr/>
        </p:nvGrpSpPr>
        <p:grpSpPr bwMode="auto">
          <a:xfrm>
            <a:off x="-5025" y="6737717"/>
            <a:ext cx="12207200" cy="123363"/>
            <a:chOff x="-5025" y="6737717"/>
            <a:chExt cx="12207200" cy="123363"/>
          </a:xfrm>
        </p:grpSpPr>
        <p:sp>
          <p:nvSpPr>
            <p:cNvPr id="13326" name="Rectangle 13325"/>
            <p:cNvSpPr/>
            <p:nvPr/>
          </p:nvSpPr>
          <p:spPr bwMode="auto">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3327" name="Rectangle 13326"/>
            <p:cNvSpPr/>
            <p:nvPr/>
          </p:nvSpPr>
          <p:spPr bwMode="auto">
            <a:xfrm rot="16199999">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pic>
        <p:nvPicPr>
          <p:cNvPr id="70383205" name="Picture 4" descr="Flueben - cirkulationstræner"/>
          <p:cNvPicPr>
            <a:picLocks noChangeAspect="1" noChangeArrowheads="1"/>
          </p:cNvPicPr>
          <p:nvPr/>
        </p:nvPicPr>
        <p:blipFill>
          <a:blip r:embed="rId4"/>
          <a:stretch/>
        </p:blipFill>
        <p:spPr bwMode="auto">
          <a:xfrm>
            <a:off x="4017959" y="2371060"/>
            <a:ext cx="424134" cy="417105"/>
          </a:xfrm>
          <a:prstGeom prst="rect">
            <a:avLst/>
          </a:prstGeom>
          <a:noFill/>
        </p:spPr>
      </p:pic>
      <p:pic>
        <p:nvPicPr>
          <p:cNvPr id="99338165" name="Picture 4" descr="Flueben - cirkulationstræner"/>
          <p:cNvPicPr>
            <a:picLocks noChangeAspect="1" noChangeArrowheads="1"/>
          </p:cNvPicPr>
          <p:nvPr/>
        </p:nvPicPr>
        <p:blipFill>
          <a:blip r:embed="rId4"/>
          <a:stretch/>
        </p:blipFill>
        <p:spPr bwMode="auto">
          <a:xfrm>
            <a:off x="3995546" y="2880408"/>
            <a:ext cx="424134" cy="417105"/>
          </a:xfrm>
          <a:prstGeom prst="rect">
            <a:avLst/>
          </a:prstGeom>
          <a:noFill/>
        </p:spPr>
      </p:pic>
      <p:pic>
        <p:nvPicPr>
          <p:cNvPr id="1499558161" name="Picture 4" descr="Flueben - cirkulationstræner"/>
          <p:cNvPicPr>
            <a:picLocks noChangeAspect="1" noChangeArrowheads="1"/>
          </p:cNvPicPr>
          <p:nvPr/>
        </p:nvPicPr>
        <p:blipFill>
          <a:blip r:embed="rId4"/>
          <a:stretch/>
        </p:blipFill>
        <p:spPr bwMode="auto">
          <a:xfrm>
            <a:off x="3995545" y="3369755"/>
            <a:ext cx="424134" cy="417105"/>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276016" name="Titel 1"/>
          <p:cNvSpPr>
            <a:spLocks noGrp="1"/>
          </p:cNvSpPr>
          <p:nvPr>
            <p:ph type="title"/>
          </p:nvPr>
        </p:nvSpPr>
        <p:spPr bwMode="auto"/>
        <p:txBody>
          <a:bodyPr/>
          <a:lstStyle/>
          <a:p>
            <a:pPr>
              <a:defRPr/>
            </a:pPr>
            <a:r>
              <a:rPr lang="da-DK"/>
              <a:t>Diagnostik af hjertesygdomme</a:t>
            </a:r>
            <a:endParaRPr lang="da-DK"/>
          </a:p>
        </p:txBody>
      </p:sp>
      <p:sp>
        <p:nvSpPr>
          <p:cNvPr id="1423203308" name="Pladsholder til indhold 2"/>
          <p:cNvSpPr>
            <a:spLocks noGrp="1"/>
          </p:cNvSpPr>
          <p:nvPr>
            <p:ph idx="1"/>
          </p:nvPr>
        </p:nvSpPr>
        <p:spPr bwMode="auto">
          <a:xfrm>
            <a:off x="1201478" y="1825625"/>
            <a:ext cx="10152321" cy="4351338"/>
          </a:xfrm>
        </p:spPr>
        <p:txBody>
          <a:bodyPr>
            <a:normAutofit fontScale="92500" lnSpcReduction="20000"/>
          </a:bodyPr>
          <a:lstStyle/>
          <a:p>
            <a:pPr>
              <a:defRPr/>
            </a:pPr>
            <a:r>
              <a:rPr lang="da-DK" b="1"/>
              <a:t>Anamnese</a:t>
            </a:r>
            <a:endParaRPr lang="da-DK" b="1"/>
          </a:p>
          <a:p>
            <a:pPr>
              <a:defRPr/>
            </a:pPr>
            <a:r>
              <a:rPr lang="da-DK" b="1"/>
              <a:t>Objektiv undersøgelse </a:t>
            </a:r>
            <a:endParaRPr lang="da-DK" b="1"/>
          </a:p>
          <a:p>
            <a:pPr lvl="1">
              <a:defRPr/>
            </a:pPr>
            <a:r>
              <a:rPr lang="da-DK">
                <a:solidFill>
                  <a:srgbClr val="FF0000"/>
                </a:solidFill>
              </a:rPr>
              <a:t>Stetoskopi </a:t>
            </a:r>
            <a:endParaRPr lang="da-DK">
              <a:solidFill>
                <a:srgbClr val="FF0000"/>
              </a:solidFill>
            </a:endParaRPr>
          </a:p>
          <a:p>
            <a:pPr>
              <a:defRPr/>
            </a:pPr>
            <a:r>
              <a:rPr lang="da-DK" b="1"/>
              <a:t>Paraklinik</a:t>
            </a:r>
            <a:r>
              <a:rPr lang="da-DK" b="1"/>
              <a:t> </a:t>
            </a:r>
            <a:endParaRPr lang="da-DK" b="1"/>
          </a:p>
          <a:p>
            <a:pPr lvl="1">
              <a:defRPr/>
            </a:pPr>
            <a:r>
              <a:rPr lang="da-DK"/>
              <a:t>Billeddiagnostik</a:t>
            </a:r>
            <a:endParaRPr lang="da-DK"/>
          </a:p>
          <a:p>
            <a:pPr lvl="2">
              <a:defRPr/>
            </a:pPr>
            <a:r>
              <a:rPr lang="da-DK"/>
              <a:t>Rgt</a:t>
            </a:r>
            <a:r>
              <a:rPr lang="da-DK"/>
              <a:t> thorax </a:t>
            </a:r>
            <a:endParaRPr lang="da-DK"/>
          </a:p>
          <a:p>
            <a:pPr lvl="2">
              <a:defRPr/>
            </a:pPr>
            <a:r>
              <a:rPr lang="da-DK"/>
              <a:t>Hjerte CT </a:t>
            </a:r>
            <a:endParaRPr lang="da-DK"/>
          </a:p>
          <a:p>
            <a:pPr lvl="2">
              <a:defRPr/>
            </a:pPr>
            <a:r>
              <a:rPr lang="da-DK"/>
              <a:t>KAG</a:t>
            </a:r>
            <a:endParaRPr lang="da-DK"/>
          </a:p>
          <a:p>
            <a:pPr lvl="2">
              <a:defRPr/>
            </a:pPr>
            <a:r>
              <a:rPr lang="da-DK" b="1" u="sng">
                <a:solidFill>
                  <a:srgbClr val="FF0000"/>
                </a:solidFill>
              </a:rPr>
              <a:t>EKKO</a:t>
            </a:r>
            <a:endParaRPr lang="da-DK" b="1" u="sng">
              <a:solidFill>
                <a:srgbClr val="FF0000"/>
              </a:solidFill>
            </a:endParaRPr>
          </a:p>
          <a:p>
            <a:pPr lvl="1">
              <a:defRPr/>
            </a:pPr>
            <a:r>
              <a:rPr lang="da-DK"/>
              <a:t>Blødprøver </a:t>
            </a:r>
            <a:endParaRPr lang="da-DK"/>
          </a:p>
          <a:p>
            <a:pPr lvl="2">
              <a:defRPr/>
            </a:pPr>
            <a:r>
              <a:rPr lang="da-DK"/>
              <a:t>TNT</a:t>
            </a:r>
            <a:endParaRPr lang="da-DK"/>
          </a:p>
          <a:p>
            <a:pPr lvl="1">
              <a:defRPr/>
            </a:pPr>
            <a:r>
              <a:rPr lang="da-DK">
                <a:solidFill>
                  <a:srgbClr val="FF0000"/>
                </a:solidFill>
              </a:rPr>
              <a:t>EKG </a:t>
            </a:r>
            <a:endParaRPr lang="da-DK">
              <a:solidFill>
                <a:srgbClr val="FF0000"/>
              </a:solidFill>
            </a:endParaRPr>
          </a:p>
          <a:p>
            <a:pPr lvl="1">
              <a:defRPr/>
            </a:pPr>
            <a:r>
              <a:rPr lang="da-DK"/>
              <a:t>Telemetri/</a:t>
            </a:r>
            <a:r>
              <a:rPr lang="da-DK"/>
              <a:t>Holter</a:t>
            </a:r>
            <a:r>
              <a:rPr lang="da-DK"/>
              <a:t> </a:t>
            </a:r>
            <a:endParaRPr lang="da-DK"/>
          </a:p>
          <a:p>
            <a:pPr>
              <a:defRPr/>
            </a:pPr>
            <a:endParaRPr lang="da-DK"/>
          </a:p>
        </p:txBody>
      </p:sp>
      <p:pic>
        <p:nvPicPr>
          <p:cNvPr id="1443119715" name="Picture 2" descr="Littmann Classic III Stetoskop, grå [5621] 1 stk"/>
          <p:cNvPicPr>
            <a:picLocks noChangeAspect="1" noChangeArrowheads="1"/>
          </p:cNvPicPr>
          <p:nvPr/>
        </p:nvPicPr>
        <p:blipFill>
          <a:blip r:embed="rId3"/>
          <a:stretch/>
        </p:blipFill>
        <p:spPr bwMode="auto">
          <a:xfrm rot="19521253">
            <a:off x="6789851" y="1681776"/>
            <a:ext cx="4329423" cy="4329423"/>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2033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320330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320330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2320330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2320330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2320330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2320330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2320330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2320330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23203308">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2320330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2320330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2320330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31083820" name="Title 1"/>
          <p:cNvSpPr>
            <a:spLocks noGrp="1"/>
          </p:cNvSpPr>
          <p:nvPr>
            <p:ph type="title"/>
          </p:nvPr>
        </p:nvSpPr>
        <p:spPr bwMode="auto">
          <a:xfrm>
            <a:off x="413359" y="365125"/>
            <a:ext cx="11536471" cy="1325563"/>
          </a:xfrm>
        </p:spPr>
        <p:txBody>
          <a:bodyPr/>
          <a:lstStyle/>
          <a:p>
            <a:pPr>
              <a:defRPr/>
            </a:pPr>
            <a:r>
              <a:rPr lang="da-DK"/>
              <a:t>Da sømmelighed var en dyd – opfindelsen af stetoskopet</a:t>
            </a:r>
            <a:endParaRPr lang="da-DK"/>
          </a:p>
        </p:txBody>
      </p:sp>
      <p:pic>
        <p:nvPicPr>
          <p:cNvPr id="1022867701" name="Picture 2"/>
          <p:cNvPicPr>
            <a:picLocks noChangeAspect="1" noChangeArrowheads="1"/>
          </p:cNvPicPr>
          <p:nvPr/>
        </p:nvPicPr>
        <p:blipFill>
          <a:blip r:embed="rId3"/>
          <a:stretch/>
        </p:blipFill>
        <p:spPr bwMode="auto">
          <a:xfrm>
            <a:off x="7315200" y="1991342"/>
            <a:ext cx="3701770" cy="4517907"/>
          </a:xfrm>
          <a:prstGeom prst="rect">
            <a:avLst/>
          </a:prstGeom>
          <a:noFill/>
        </p:spPr>
      </p:pic>
      <p:pic>
        <p:nvPicPr>
          <p:cNvPr id="1965862736" name="Picture 4"/>
          <p:cNvPicPr>
            <a:picLocks noChangeAspect="1" noChangeArrowheads="1"/>
          </p:cNvPicPr>
          <p:nvPr/>
        </p:nvPicPr>
        <p:blipFill>
          <a:blip r:embed="rId4"/>
          <a:stretch/>
        </p:blipFill>
        <p:spPr bwMode="auto">
          <a:xfrm>
            <a:off x="700423" y="2014819"/>
            <a:ext cx="4873659" cy="4379905"/>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97449817" name="Titel 1"/>
          <p:cNvSpPr>
            <a:spLocks noGrp="1"/>
          </p:cNvSpPr>
          <p:nvPr>
            <p:ph type="title"/>
          </p:nvPr>
        </p:nvSpPr>
        <p:spPr bwMode="auto"/>
        <p:txBody>
          <a:bodyPr/>
          <a:lstStyle/>
          <a:p>
            <a:pPr>
              <a:defRPr/>
            </a:pPr>
            <a:r>
              <a:rPr lang="da-DK"/>
              <a:t>EKG</a:t>
            </a:r>
            <a:endParaRPr lang="da-DK"/>
          </a:p>
        </p:txBody>
      </p:sp>
      <p:pic>
        <p:nvPicPr>
          <p:cNvPr id="1496189842" name="Picture 4" descr="EKG: What is it and what does it mean? – JP Stroke Foundation"/>
          <p:cNvPicPr>
            <a:picLocks noChangeAspect="1" noChangeArrowheads="1"/>
          </p:cNvPicPr>
          <p:nvPr/>
        </p:nvPicPr>
        <p:blipFill>
          <a:blip r:embed="rId3"/>
          <a:stretch/>
        </p:blipFill>
        <p:spPr bwMode="auto">
          <a:xfrm>
            <a:off x="252095" y="147637"/>
            <a:ext cx="11430000" cy="6562725"/>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881899767" name="Rectangle 3078"/>
          <p:cNvSpPr>
            <a:spLocks noAdjustHandles="1" noChangeArrowheads="1" noChangeAspect="1" noChangeShapeType="1" noEditPoints="1" noGrp="1" noMove="1" noResize="1" noRot="1" noTextEdit="1"/>
          </p:cNvSpPr>
          <p:nvPr/>
        </p:nvSpPr>
        <p:spPr bwMode="auto">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32151736" name="Titel 1"/>
          <p:cNvSpPr>
            <a:spLocks noGrp="1"/>
          </p:cNvSpPr>
          <p:nvPr>
            <p:ph type="title"/>
          </p:nvPr>
        </p:nvSpPr>
        <p:spPr bwMode="auto">
          <a:xfrm>
            <a:off x="640080" y="329184"/>
            <a:ext cx="6894576" cy="1783080"/>
          </a:xfrm>
        </p:spPr>
        <p:txBody>
          <a:bodyPr anchor="b">
            <a:normAutofit/>
          </a:bodyPr>
          <a:lstStyle/>
          <a:p>
            <a:pPr>
              <a:defRPr/>
            </a:pPr>
            <a:r>
              <a:rPr lang="da-DK" sz="5400"/>
              <a:t>Ekkokardiografi </a:t>
            </a:r>
            <a:endParaRPr lang="da-DK" sz="5400"/>
          </a:p>
        </p:txBody>
      </p:sp>
      <p:sp>
        <p:nvSpPr>
          <p:cNvPr id="47395327" name="sketch line"/>
          <p:cNvSpPr>
            <a:spLocks noAdjustHandles="1" noChangeArrowheads="1" noChangeAspect="1" noChangeShapeType="1" noEditPoints="1" noGrp="1" noMove="1" noResize="1" noRot="1" noTextEdit="1"/>
          </p:cNvSpPr>
          <p:nvPr/>
        </p:nvSpPr>
        <p:spPr bwMode="auto">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stroke="1"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fill="norm"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41108177" name="Pladsholder til indhold 2"/>
          <p:cNvSpPr>
            <a:spLocks noGrp="1"/>
          </p:cNvSpPr>
          <p:nvPr>
            <p:ph idx="1"/>
          </p:nvPr>
        </p:nvSpPr>
        <p:spPr bwMode="auto">
          <a:xfrm>
            <a:off x="640080" y="2706624"/>
            <a:ext cx="6894576" cy="3483864"/>
          </a:xfrm>
        </p:spPr>
        <p:txBody>
          <a:bodyPr>
            <a:normAutofit/>
          </a:bodyPr>
          <a:lstStyle/>
          <a:p>
            <a:pPr>
              <a:defRPr/>
            </a:pPr>
            <a:r>
              <a:rPr lang="da-DK" sz="1900"/>
              <a:t>Ultralydsundersøgelse af hjertet</a:t>
            </a:r>
            <a:endParaRPr lang="da-DK" sz="1900"/>
          </a:p>
          <a:p>
            <a:pPr lvl="1">
              <a:defRPr/>
            </a:pPr>
            <a:r>
              <a:rPr lang="da-DK" sz="1900"/>
              <a:t>Transthorakal</a:t>
            </a:r>
            <a:r>
              <a:rPr lang="da-DK" sz="1900"/>
              <a:t> </a:t>
            </a:r>
            <a:endParaRPr lang="da-DK" sz="1900"/>
          </a:p>
          <a:p>
            <a:pPr lvl="1">
              <a:defRPr/>
            </a:pPr>
            <a:r>
              <a:rPr lang="da-DK" sz="1900"/>
              <a:t>Transeosophageal</a:t>
            </a:r>
            <a:r>
              <a:rPr lang="da-DK" sz="1900"/>
              <a:t> </a:t>
            </a:r>
            <a:endParaRPr lang="da-DK" sz="1900"/>
          </a:p>
          <a:p>
            <a:pPr>
              <a:defRPr/>
            </a:pPr>
            <a:r>
              <a:rPr lang="da-DK" sz="1900" b="1"/>
              <a:t>Hvad kan man se? </a:t>
            </a:r>
            <a:endParaRPr lang="da-DK" sz="1900" b="1"/>
          </a:p>
          <a:p>
            <a:pPr lvl="1">
              <a:defRPr/>
            </a:pPr>
            <a:r>
              <a:rPr lang="da-DK" sz="1900"/>
              <a:t>Hjertets pumpefunktion </a:t>
            </a:r>
            <a:endParaRPr lang="da-DK" sz="1900"/>
          </a:p>
          <a:p>
            <a:pPr lvl="1">
              <a:defRPr/>
            </a:pPr>
            <a:r>
              <a:rPr lang="da-DK" sz="1900"/>
              <a:t>Hypertrofi </a:t>
            </a:r>
            <a:endParaRPr lang="da-DK" sz="1900"/>
          </a:p>
          <a:p>
            <a:pPr lvl="1">
              <a:defRPr/>
            </a:pPr>
            <a:r>
              <a:rPr lang="da-DK" sz="1900"/>
              <a:t>Klap-patologi </a:t>
            </a:r>
            <a:endParaRPr lang="da-DK" sz="1900"/>
          </a:p>
          <a:p>
            <a:pPr lvl="2">
              <a:defRPr/>
            </a:pPr>
            <a:r>
              <a:rPr lang="da-DK" sz="1900"/>
              <a:t>Stenoser </a:t>
            </a:r>
            <a:endParaRPr lang="da-DK" sz="1900"/>
          </a:p>
          <a:p>
            <a:pPr lvl="2">
              <a:defRPr/>
            </a:pPr>
            <a:r>
              <a:rPr lang="da-DK" sz="1900"/>
              <a:t>Utætheder</a:t>
            </a:r>
            <a:endParaRPr lang="da-DK" sz="1900"/>
          </a:p>
          <a:p>
            <a:pPr>
              <a:defRPr/>
            </a:pPr>
            <a:r>
              <a:rPr lang="da-DK" sz="1900"/>
              <a:t>Specialistopgave!</a:t>
            </a:r>
            <a:endParaRPr lang="da-DK" sz="1900"/>
          </a:p>
        </p:txBody>
      </p:sp>
      <p:pic>
        <p:nvPicPr>
          <p:cNvPr id="703999668" name="Picture 2" descr="Making sense of an echocardiogram report - for GPs! — Cardiology Institute"/>
          <p:cNvPicPr>
            <a:picLocks noChangeAspect="1" noChangeArrowheads="1"/>
          </p:cNvPicPr>
          <p:nvPr/>
        </p:nvPicPr>
        <p:blipFill>
          <a:blip r:embed="rId3"/>
          <a:stretch/>
        </p:blipFill>
        <p:spPr bwMode="auto">
          <a:xfrm>
            <a:off x="5761493" y="329183"/>
            <a:ext cx="6086382" cy="5279937"/>
          </a:xfrm>
          <a:prstGeom prst="rect">
            <a:avLst/>
          </a:prstGeom>
          <a:noFill/>
        </p:spPr>
      </p:pic>
      <p:pic>
        <p:nvPicPr>
          <p:cNvPr id="1173379311" name="Picture 5"/>
          <p:cNvPicPr>
            <a:picLocks noChangeAspect="1" noChangeArrowheads="1"/>
          </p:cNvPicPr>
          <p:nvPr/>
        </p:nvPicPr>
        <p:blipFill>
          <a:blip r:embed="rId4"/>
          <a:srcRect l="4678" t="0" r="8742" b="1"/>
          <a:stretch/>
        </p:blipFill>
        <p:spPr bwMode="auto">
          <a:xfrm>
            <a:off x="4087368" y="4051251"/>
            <a:ext cx="2546264" cy="2176272"/>
          </a:xfrm>
          <a:prstGeom prst="rect">
            <a:avLst/>
          </a:prstGeom>
          <a:noFill/>
        </p:spPr>
      </p:pic>
      <p:pic>
        <p:nvPicPr>
          <p:cNvPr id="474422293" name="Online Media 4" title="Scariest Echo ☠️"/>
          <p:cNvPicPr>
            <a:picLocks noChangeAspect="1" noRot="1"/>
          </p:cNvPicPr>
          <p:nvPr>
            <a:videoFile r:link="rId7"/>
          </p:nvPr>
        </p:nvPicPr>
        <p:blipFill>
          <a:blip r:embed="rId5"/>
          <a:stretch/>
        </p:blipFill>
        <p:spPr bwMode="auto">
          <a:xfrm>
            <a:off x="898233" y="266700"/>
            <a:ext cx="3573690" cy="63246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10817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110817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110817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110817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110817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10817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110817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110817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110817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110817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442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47442229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2965445" name="Titel 1"/>
          <p:cNvSpPr>
            <a:spLocks noGrp="1"/>
          </p:cNvSpPr>
          <p:nvPr>
            <p:ph type="title"/>
          </p:nvPr>
        </p:nvSpPr>
        <p:spPr bwMode="auto"/>
        <p:txBody>
          <a:bodyPr/>
          <a:lstStyle/>
          <a:p>
            <a:pPr>
              <a:defRPr/>
            </a:pPr>
            <a:r>
              <a:rPr lang="da-DK"/>
              <a:t>Dyslipidæmi</a:t>
            </a:r>
            <a:r>
              <a:rPr lang="da-DK"/>
              <a:t> </a:t>
            </a:r>
            <a:endParaRPr lang="da-DK"/>
          </a:p>
        </p:txBody>
      </p:sp>
      <p:sp>
        <p:nvSpPr>
          <p:cNvPr id="188786538" name="Pladsholder til indhold 2"/>
          <p:cNvSpPr>
            <a:spLocks noGrp="1"/>
          </p:cNvSpPr>
          <p:nvPr>
            <p:ph idx="1"/>
          </p:nvPr>
        </p:nvSpPr>
        <p:spPr bwMode="auto"/>
        <p:txBody>
          <a:bodyPr/>
          <a:lstStyle/>
          <a:p>
            <a:pPr>
              <a:defRPr/>
            </a:pPr>
            <a:r>
              <a:rPr lang="da-DK"/>
              <a:t>Høj risiko = mere intensiv behandling</a:t>
            </a:r>
            <a:br>
              <a:rPr lang="da-DK"/>
            </a:br>
            <a:endParaRPr lang="da-DK"/>
          </a:p>
          <a:p>
            <a:pPr>
              <a:defRPr/>
            </a:pPr>
            <a:r>
              <a:rPr lang="da-DK"/>
              <a:t>Har man fx en af følgende bør man behandles til LDL&lt;1,4</a:t>
            </a:r>
            <a:endParaRPr lang="da-DK"/>
          </a:p>
          <a:p>
            <a:pPr lvl="1">
              <a:defRPr/>
            </a:pPr>
            <a:r>
              <a:rPr lang="da-DK"/>
              <a:t>Haft en blodprop</a:t>
            </a:r>
            <a:endParaRPr lang="da-DK"/>
          </a:p>
          <a:p>
            <a:pPr lvl="1">
              <a:defRPr/>
            </a:pPr>
            <a:r>
              <a:rPr lang="da-DK"/>
              <a:t>Sukkersyge </a:t>
            </a:r>
            <a:endParaRPr lang="da-DK"/>
          </a:p>
          <a:p>
            <a:pPr lvl="1">
              <a:defRPr/>
            </a:pPr>
            <a:r>
              <a:rPr lang="da-DK"/>
              <a:t>Hjertesygdom </a:t>
            </a:r>
            <a:br>
              <a:rPr lang="da-DK"/>
            </a:br>
            <a:endParaRPr lang="da-DK"/>
          </a:p>
          <a:p>
            <a:pPr>
              <a:defRPr/>
            </a:pPr>
            <a:r>
              <a:rPr lang="da-DK"/>
              <a:t>Hyperkolesterolæmi</a:t>
            </a:r>
            <a:r>
              <a:rPr lang="da-DK"/>
              <a:t> vigtigst </a:t>
            </a:r>
            <a:endParaRPr lang="da-DK"/>
          </a:p>
          <a:p>
            <a:pPr lvl="1">
              <a:defRPr/>
            </a:pPr>
            <a:r>
              <a:rPr lang="da-DK"/>
              <a:t>Det meste skyldes kost og genetik </a:t>
            </a:r>
            <a:endParaRPr lang="da-DK"/>
          </a:p>
          <a:p>
            <a:pPr marL="0" indent="0">
              <a:buNone/>
              <a:defRPr/>
            </a:pPr>
            <a:endParaRPr lang="da-DK"/>
          </a:p>
        </p:txBody>
      </p:sp>
      <p:pic>
        <p:nvPicPr>
          <p:cNvPr id="689112474" name="Picture 2" descr="Om kolesterol"/>
          <p:cNvPicPr>
            <a:picLocks noChangeAspect="1" noChangeArrowheads="1"/>
          </p:cNvPicPr>
          <p:nvPr/>
        </p:nvPicPr>
        <p:blipFill>
          <a:blip r:embed="rId3"/>
          <a:stretch/>
        </p:blipFill>
        <p:spPr bwMode="auto">
          <a:xfrm>
            <a:off x="6817957" y="3429000"/>
            <a:ext cx="5211994" cy="3693539"/>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7865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7865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7865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7865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87865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87865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87865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1337422375" name="Titel 1"/>
          <p:cNvSpPr>
            <a:spLocks noGrp="1"/>
          </p:cNvSpPr>
          <p:nvPr>
            <p:ph type="title"/>
          </p:nvPr>
        </p:nvSpPr>
        <p:spPr bwMode="auto">
          <a:xfrm>
            <a:off x="914400" y="572569"/>
            <a:ext cx="4376643" cy="1011682"/>
          </a:xfrm>
        </p:spPr>
        <p:txBody>
          <a:bodyPr anchor="b">
            <a:normAutofit/>
          </a:bodyPr>
          <a:lstStyle/>
          <a:p>
            <a:pPr>
              <a:defRPr/>
            </a:pPr>
            <a:r>
              <a:rPr lang="da-DK"/>
              <a:t>Røntgen thorax</a:t>
            </a:r>
            <a:endParaRPr lang="da-DK"/>
          </a:p>
        </p:txBody>
      </p:sp>
      <p:sp>
        <p:nvSpPr>
          <p:cNvPr id="83302635" name="Pladsholder til indhold 2"/>
          <p:cNvSpPr>
            <a:spLocks noGrp="1"/>
          </p:cNvSpPr>
          <p:nvPr>
            <p:ph idx="1"/>
          </p:nvPr>
        </p:nvSpPr>
        <p:spPr bwMode="auto">
          <a:xfrm>
            <a:off x="896112" y="2126513"/>
            <a:ext cx="4739144" cy="4412510"/>
          </a:xfrm>
        </p:spPr>
        <p:txBody>
          <a:bodyPr>
            <a:normAutofit lnSpcReduction="10000"/>
          </a:bodyPr>
          <a:lstStyle/>
          <a:p>
            <a:pPr>
              <a:lnSpc>
                <a:spcPct val="150000"/>
              </a:lnSpc>
              <a:defRPr/>
            </a:pPr>
            <a:r>
              <a:rPr lang="da-DK"/>
              <a:t>Røntgenbillede af brystkassen</a:t>
            </a:r>
            <a:endParaRPr lang="da-DK"/>
          </a:p>
          <a:p>
            <a:pPr>
              <a:lnSpc>
                <a:spcPct val="150000"/>
              </a:lnSpc>
              <a:defRPr/>
            </a:pPr>
            <a:r>
              <a:rPr lang="da-DK" b="1"/>
              <a:t>Hvad kan man se?</a:t>
            </a:r>
            <a:endParaRPr lang="da-DK" b="1"/>
          </a:p>
          <a:p>
            <a:pPr lvl="1">
              <a:lnSpc>
                <a:spcPct val="150000"/>
              </a:lnSpc>
              <a:defRPr/>
            </a:pPr>
            <a:r>
              <a:rPr lang="da-DK"/>
              <a:t>Hjertets størrelse </a:t>
            </a:r>
            <a:endParaRPr lang="da-DK"/>
          </a:p>
          <a:p>
            <a:pPr lvl="1">
              <a:lnSpc>
                <a:spcPct val="150000"/>
              </a:lnSpc>
              <a:defRPr/>
            </a:pPr>
            <a:r>
              <a:rPr lang="da-DK"/>
              <a:t>Fremmedlegemer </a:t>
            </a:r>
            <a:endParaRPr lang="da-DK"/>
          </a:p>
          <a:p>
            <a:pPr lvl="1">
              <a:lnSpc>
                <a:spcPct val="150000"/>
              </a:lnSpc>
              <a:defRPr/>
            </a:pPr>
            <a:r>
              <a:rPr lang="da-DK"/>
              <a:t>Stase </a:t>
            </a:r>
            <a:endParaRPr lang="da-DK"/>
          </a:p>
          <a:p>
            <a:pPr lvl="1">
              <a:lnSpc>
                <a:spcPct val="150000"/>
              </a:lnSpc>
              <a:defRPr/>
            </a:pPr>
            <a:r>
              <a:rPr lang="da-DK"/>
              <a:t>Lungesygdom </a:t>
            </a:r>
            <a:endParaRPr lang="da-DK"/>
          </a:p>
          <a:p>
            <a:pPr lvl="1">
              <a:lnSpc>
                <a:spcPct val="150000"/>
              </a:lnSpc>
              <a:defRPr/>
            </a:pPr>
            <a:r>
              <a:rPr lang="da-DK"/>
              <a:t>Knogler</a:t>
            </a:r>
            <a:endParaRPr lang="da-DK"/>
          </a:p>
        </p:txBody>
      </p:sp>
      <p:pic>
        <p:nvPicPr>
          <p:cNvPr id="1058292937" name="Picture 4" descr="Røntgen af brystkassen - Find information på Medicin.dk"/>
          <p:cNvPicPr>
            <a:picLocks noChangeAspect="1" noChangeArrowheads="1"/>
          </p:cNvPicPr>
          <p:nvPr/>
        </p:nvPicPr>
        <p:blipFill>
          <a:blip r:embed="rId3"/>
          <a:srcRect l="6500" t="0" r="6772" b="1"/>
          <a:stretch/>
        </p:blipFill>
        <p:spPr bwMode="auto">
          <a:xfrm>
            <a:off x="6089374" y="602974"/>
            <a:ext cx="5486400" cy="56388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6471734" name="Titel 1"/>
          <p:cNvSpPr>
            <a:spLocks noGrp="1"/>
          </p:cNvSpPr>
          <p:nvPr>
            <p:ph type="title"/>
          </p:nvPr>
        </p:nvSpPr>
        <p:spPr bwMode="auto"/>
        <p:txBody>
          <a:bodyPr/>
          <a:lstStyle/>
          <a:p>
            <a:pPr>
              <a:defRPr/>
            </a:pPr>
            <a:r>
              <a:rPr lang="da-DK"/>
              <a:t>Hjerte CT</a:t>
            </a:r>
            <a:endParaRPr lang="da-DK"/>
          </a:p>
        </p:txBody>
      </p:sp>
      <p:sp>
        <p:nvSpPr>
          <p:cNvPr id="1956439519" name="Pladsholder til indhold 2"/>
          <p:cNvSpPr>
            <a:spLocks noGrp="1"/>
          </p:cNvSpPr>
          <p:nvPr>
            <p:ph idx="1"/>
          </p:nvPr>
        </p:nvSpPr>
        <p:spPr bwMode="auto">
          <a:xfrm>
            <a:off x="838200" y="1690688"/>
            <a:ext cx="10515600" cy="4351338"/>
          </a:xfrm>
        </p:spPr>
        <p:txBody>
          <a:bodyPr/>
          <a:lstStyle/>
          <a:p>
            <a:pPr>
              <a:defRPr/>
            </a:pPr>
            <a:r>
              <a:rPr lang="da-DK">
                <a:solidFill>
                  <a:srgbClr val="FF0000"/>
                </a:solidFill>
              </a:rPr>
              <a:t>Strukturel hjertesygdom </a:t>
            </a:r>
            <a:endParaRPr lang="da-DK">
              <a:solidFill>
                <a:srgbClr val="FF0000"/>
              </a:solidFill>
            </a:endParaRPr>
          </a:p>
          <a:p>
            <a:pPr>
              <a:defRPr/>
            </a:pPr>
            <a:r>
              <a:rPr lang="da-DK"/>
              <a:t>Kar </a:t>
            </a:r>
            <a:endParaRPr lang="da-DK"/>
          </a:p>
          <a:p>
            <a:pPr>
              <a:defRPr/>
            </a:pPr>
            <a:r>
              <a:rPr lang="da-DK"/>
              <a:t>Generelt </a:t>
            </a:r>
            <a:r>
              <a:rPr lang="da-DK">
                <a:solidFill>
                  <a:srgbClr val="FF0000"/>
                </a:solidFill>
              </a:rPr>
              <a:t>mange flere detaljer </a:t>
            </a:r>
            <a:r>
              <a:rPr lang="da-DK"/>
              <a:t>end fx EKKO og røntgen </a:t>
            </a:r>
            <a:endParaRPr lang="da-DK"/>
          </a:p>
        </p:txBody>
      </p:sp>
      <p:pic>
        <p:nvPicPr>
          <p:cNvPr id="2052989983" name="Picture 4" descr="Holdningspapirer | Hjerte-CT"/>
          <p:cNvPicPr>
            <a:picLocks noChangeAspect="1" noChangeArrowheads="1"/>
          </p:cNvPicPr>
          <p:nvPr/>
        </p:nvPicPr>
        <p:blipFill>
          <a:blip r:embed="rId3"/>
          <a:stretch/>
        </p:blipFill>
        <p:spPr bwMode="auto">
          <a:xfrm>
            <a:off x="1628775" y="3314974"/>
            <a:ext cx="9029699" cy="3250926"/>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1809853803" name="Titel 1"/>
          <p:cNvSpPr>
            <a:spLocks noGrp="1"/>
          </p:cNvSpPr>
          <p:nvPr>
            <p:ph type="title"/>
          </p:nvPr>
        </p:nvSpPr>
        <p:spPr bwMode="auto">
          <a:xfrm>
            <a:off x="876692" y="489099"/>
            <a:ext cx="5066907" cy="1041990"/>
          </a:xfrm>
        </p:spPr>
        <p:txBody>
          <a:bodyPr anchor="b">
            <a:normAutofit/>
          </a:bodyPr>
          <a:lstStyle/>
          <a:p>
            <a:pPr>
              <a:defRPr/>
            </a:pPr>
            <a:r>
              <a:rPr lang="da-DK" sz="3600"/>
              <a:t>KAG (</a:t>
            </a:r>
            <a:r>
              <a:rPr lang="da-DK" sz="3600"/>
              <a:t>koronararteriografi</a:t>
            </a:r>
            <a:r>
              <a:rPr lang="da-DK" sz="3600"/>
              <a:t>)</a:t>
            </a:r>
            <a:endParaRPr lang="da-DK" sz="3600"/>
          </a:p>
        </p:txBody>
      </p:sp>
      <p:sp>
        <p:nvSpPr>
          <p:cNvPr id="1028662217" name="Pladsholder til indhold 2"/>
          <p:cNvSpPr>
            <a:spLocks noGrp="1"/>
          </p:cNvSpPr>
          <p:nvPr>
            <p:ph idx="1"/>
          </p:nvPr>
        </p:nvSpPr>
        <p:spPr bwMode="auto">
          <a:xfrm>
            <a:off x="876692" y="2105247"/>
            <a:ext cx="4971214" cy="4019106"/>
          </a:xfrm>
        </p:spPr>
        <p:txBody>
          <a:bodyPr anchor="t">
            <a:normAutofit/>
          </a:bodyPr>
          <a:lstStyle/>
          <a:p>
            <a:pPr>
              <a:lnSpc>
                <a:spcPct val="150000"/>
              </a:lnSpc>
              <a:defRPr/>
            </a:pPr>
            <a:r>
              <a:rPr lang="da-DK" sz="2400"/>
              <a:t>Kateter føres ind i </a:t>
            </a:r>
            <a:r>
              <a:rPr lang="da-DK" sz="2400" i="1"/>
              <a:t>a. </a:t>
            </a:r>
            <a:r>
              <a:rPr lang="da-DK" sz="2400" i="1"/>
              <a:t>femoralis</a:t>
            </a:r>
            <a:r>
              <a:rPr lang="da-DK" sz="2400" i="1"/>
              <a:t> </a:t>
            </a:r>
            <a:r>
              <a:rPr lang="da-DK" sz="2400"/>
              <a:t>eller </a:t>
            </a:r>
            <a:r>
              <a:rPr lang="da-DK" sz="2400" i="1"/>
              <a:t>a. </a:t>
            </a:r>
            <a:r>
              <a:rPr lang="da-DK" sz="2400" i="1"/>
              <a:t>radialis</a:t>
            </a:r>
            <a:r>
              <a:rPr lang="da-DK" sz="2400"/>
              <a:t> og herefter til koronararterierne</a:t>
            </a:r>
            <a:endParaRPr lang="da-DK" sz="2400"/>
          </a:p>
          <a:p>
            <a:pPr>
              <a:lnSpc>
                <a:spcPct val="150000"/>
              </a:lnSpc>
              <a:defRPr/>
            </a:pPr>
            <a:r>
              <a:rPr lang="da-DK" sz="2400">
                <a:solidFill>
                  <a:srgbClr val="FF0000"/>
                </a:solidFill>
              </a:rPr>
              <a:t>Kontrast sprøjtes ind, så man nu kan se koronararterierne </a:t>
            </a:r>
            <a:endParaRPr lang="da-DK" sz="2400">
              <a:solidFill>
                <a:srgbClr val="FF0000"/>
              </a:solidFill>
            </a:endParaRPr>
          </a:p>
          <a:p>
            <a:pPr lvl="1">
              <a:lnSpc>
                <a:spcPct val="150000"/>
              </a:lnSpc>
              <a:defRPr/>
            </a:pPr>
            <a:r>
              <a:rPr lang="da-DK" sz="2000"/>
              <a:t>… og evt. stenoser </a:t>
            </a:r>
            <a:endParaRPr lang="da-DK" sz="2000"/>
          </a:p>
          <a:p>
            <a:pPr>
              <a:defRPr/>
            </a:pPr>
            <a:endParaRPr lang="da-DK" sz="2000"/>
          </a:p>
        </p:txBody>
      </p:sp>
      <p:pic>
        <p:nvPicPr>
          <p:cNvPr id="953258963" name="Picture 4" descr="F1 Hjerte-kar-sygdomme Flashcards | Quizlet"/>
          <p:cNvPicPr>
            <a:picLocks noChangeAspect="1" noChangeArrowheads="1"/>
          </p:cNvPicPr>
          <p:nvPr/>
        </p:nvPicPr>
        <p:blipFill>
          <a:blip r:embed="rId3"/>
          <a:stretch/>
        </p:blipFill>
        <p:spPr bwMode="auto">
          <a:xfrm>
            <a:off x="5743124" y="2395408"/>
            <a:ext cx="6218504" cy="2565133"/>
          </a:xfrm>
          <a:prstGeom prst="rect">
            <a:avLst/>
          </a:prstGeom>
          <a:noFill/>
        </p:spPr>
      </p:pic>
      <p:grpSp>
        <p:nvGrpSpPr>
          <p:cNvPr id="880976300" name="Group 11272"/>
          <p:cNvGrpSpPr>
            <a:grpSpLocks noChangeAspect="1" noGrp="1" noMove="1" noResize="1" noRot="1" noUngrp="1"/>
          </p:cNvGrpSpPr>
          <p:nvPr/>
        </p:nvGrpSpPr>
        <p:grpSpPr bwMode="auto">
          <a:xfrm>
            <a:off x="-5025" y="6737717"/>
            <a:ext cx="12207200" cy="123363"/>
            <a:chOff x="-5025" y="6737717"/>
            <a:chExt cx="12207200" cy="123363"/>
          </a:xfrm>
        </p:grpSpPr>
        <p:sp>
          <p:nvSpPr>
            <p:cNvPr id="11274" name="Rectangle 11273"/>
            <p:cNvSpPr/>
            <p:nvPr/>
          </p:nvSpPr>
          <p:spPr bwMode="auto">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1275" name="Rectangle 11274"/>
            <p:cNvSpPr/>
            <p:nvPr/>
          </p:nvSpPr>
          <p:spPr bwMode="auto">
            <a:xfrm rot="16199999">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pic>
        <p:nvPicPr>
          <p:cNvPr id="1213409462" name="Online Media 3" title="Coronary artery anatomy - Coronary angiogram"/>
          <p:cNvPicPr>
            <a:picLocks noChangeAspect="1" noRot="1"/>
          </p:cNvPicPr>
          <p:nvPr>
            <a:videoFile r:link="rId6"/>
          </p:nvPr>
        </p:nvPicPr>
        <p:blipFill>
          <a:blip r:embed="rId4"/>
          <a:stretch/>
        </p:blipFill>
        <p:spPr bwMode="auto">
          <a:xfrm>
            <a:off x="26988" y="0"/>
            <a:ext cx="12138026" cy="6858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662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6622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6622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3409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213409462"/>
                </p:tgtEl>
              </p:cMediaNode>
            </p:video>
            <p:seq concurrent="1" nextAc="seek">
              <p:cTn id="20" restart="whenNotActive" fill="hold" evtFilter="cancelBubble" nodeType="interactiveSeq">
                <p:stCondLst>
                  <p:cond evt="onClick" delay="0">
                    <p:tgtEl>
                      <p:spTgt spid="121340946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213409462"/>
                                        </p:tgtEl>
                                      </p:cBhvr>
                                    </p:cmd>
                                  </p:childTnLst>
                                </p:cTn>
                              </p:par>
                            </p:childTnLst>
                          </p:cTn>
                        </p:par>
                      </p:childTnLst>
                    </p:cTn>
                  </p:par>
                </p:childTnLst>
              </p:cTn>
              <p:nextCondLst>
                <p:cond evt="onClick" delay="0">
                  <p:tgtEl>
                    <p:spTgt spid="121340946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1738383115" name="Titel 1"/>
          <p:cNvSpPr>
            <a:spLocks noGrp="1"/>
          </p:cNvSpPr>
          <p:nvPr>
            <p:ph type="title"/>
          </p:nvPr>
        </p:nvSpPr>
        <p:spPr bwMode="auto">
          <a:xfrm>
            <a:off x="1137595" y="434144"/>
            <a:ext cx="4597747" cy="959818"/>
          </a:xfrm>
        </p:spPr>
        <p:txBody>
          <a:bodyPr anchor="b">
            <a:normAutofit/>
          </a:bodyPr>
          <a:lstStyle/>
          <a:p>
            <a:pPr>
              <a:defRPr/>
            </a:pPr>
            <a:r>
              <a:rPr lang="da-DK" sz="4800"/>
              <a:t>Hjertesygdomme</a:t>
            </a:r>
            <a:endParaRPr lang="da-DK" sz="4800"/>
          </a:p>
        </p:txBody>
      </p:sp>
      <p:sp>
        <p:nvSpPr>
          <p:cNvPr id="1426827393" name="Pladsholder til indhold 2"/>
          <p:cNvSpPr>
            <a:spLocks noGrp="1"/>
          </p:cNvSpPr>
          <p:nvPr>
            <p:ph idx="1"/>
          </p:nvPr>
        </p:nvSpPr>
        <p:spPr bwMode="auto">
          <a:xfrm>
            <a:off x="776937" y="1663714"/>
            <a:ext cx="4597746" cy="4534499"/>
          </a:xfrm>
        </p:spPr>
        <p:txBody>
          <a:bodyPr anchor="t">
            <a:normAutofit fontScale="92500" lnSpcReduction="10000"/>
          </a:bodyPr>
          <a:lstStyle/>
          <a:p>
            <a:pPr marL="457200" lvl="1" indent="0">
              <a:lnSpc>
                <a:spcPct val="150000"/>
              </a:lnSpc>
              <a:buNone/>
              <a:defRPr/>
            </a:pPr>
            <a:r>
              <a:rPr lang="da-DK" sz="2800" b="1">
                <a:latin typeface="Calibri"/>
                <a:ea typeface="Calibri"/>
                <a:cs typeface="Times New Roman"/>
              </a:rPr>
              <a:t>Dagens emner: </a:t>
            </a:r>
            <a:endParaRPr lang="da-DK" sz="2800" b="1">
              <a:latin typeface="Calibri"/>
              <a:ea typeface="Calibri"/>
              <a:cs typeface="Times New Roman"/>
            </a:endParaRPr>
          </a:p>
          <a:p>
            <a:pPr lvl="2">
              <a:lnSpc>
                <a:spcPct val="150000"/>
              </a:lnSpc>
              <a:defRPr/>
            </a:pPr>
            <a:r>
              <a:rPr lang="da-DK">
                <a:latin typeface="Calibri"/>
                <a:ea typeface="Calibri"/>
                <a:cs typeface="Times New Roman"/>
              </a:rPr>
              <a:t>Hypertension </a:t>
            </a:r>
            <a:endParaRPr lang="da-DK">
              <a:latin typeface="Calibri"/>
              <a:ea typeface="Calibri"/>
              <a:cs typeface="Times New Roman"/>
            </a:endParaRPr>
          </a:p>
          <a:p>
            <a:pPr lvl="2">
              <a:lnSpc>
                <a:spcPct val="150000"/>
              </a:lnSpc>
              <a:defRPr/>
            </a:pPr>
            <a:r>
              <a:rPr lang="da-DK">
                <a:latin typeface="Calibri"/>
                <a:ea typeface="Calibri"/>
                <a:cs typeface="Times New Roman"/>
              </a:rPr>
              <a:t>Iskæmisk hjertesygdom </a:t>
            </a:r>
            <a:endParaRPr lang="da-DK">
              <a:latin typeface="Calibri"/>
              <a:ea typeface="Calibri"/>
              <a:cs typeface="Times New Roman"/>
            </a:endParaRPr>
          </a:p>
          <a:p>
            <a:pPr lvl="2">
              <a:lnSpc>
                <a:spcPct val="150000"/>
              </a:lnSpc>
              <a:defRPr/>
            </a:pPr>
            <a:r>
              <a:rPr lang="da-DK">
                <a:ea typeface="Calibri"/>
                <a:cs typeface="Times New Roman"/>
              </a:rPr>
              <a:t>Hjertesvigt </a:t>
            </a:r>
            <a:endParaRPr lang="da-DK">
              <a:ea typeface="Calibri"/>
              <a:cs typeface="Times New Roman"/>
            </a:endParaRPr>
          </a:p>
          <a:p>
            <a:pPr lvl="2">
              <a:lnSpc>
                <a:spcPct val="150000"/>
              </a:lnSpc>
              <a:defRPr/>
            </a:pPr>
            <a:r>
              <a:rPr lang="da-DK">
                <a:ea typeface="Calibri"/>
                <a:cs typeface="Times New Roman"/>
              </a:rPr>
              <a:t>AFLI</a:t>
            </a:r>
            <a:endParaRPr lang="da-DK">
              <a:ea typeface="Calibri"/>
              <a:cs typeface="Times New Roman"/>
            </a:endParaRPr>
          </a:p>
          <a:p>
            <a:pPr lvl="2">
              <a:lnSpc>
                <a:spcPct val="150000"/>
              </a:lnSpc>
              <a:defRPr/>
            </a:pPr>
            <a:r>
              <a:rPr lang="da-DK">
                <a:ea typeface="Calibri"/>
                <a:cs typeface="Times New Roman"/>
              </a:rPr>
              <a:t>Aortaklapstenose</a:t>
            </a:r>
            <a:endParaRPr lang="da-DK">
              <a:ea typeface="Calibri"/>
              <a:cs typeface="Times New Roman"/>
            </a:endParaRPr>
          </a:p>
          <a:p>
            <a:pPr lvl="2">
              <a:lnSpc>
                <a:spcPct val="150000"/>
              </a:lnSpc>
              <a:defRPr/>
            </a:pPr>
            <a:r>
              <a:rPr lang="da-DK">
                <a:ea typeface="Calibri"/>
                <a:cs typeface="Times New Roman"/>
              </a:rPr>
              <a:t>Mitralinsufficiens</a:t>
            </a:r>
            <a:r>
              <a:rPr lang="da-DK">
                <a:ea typeface="Calibri"/>
                <a:cs typeface="Times New Roman"/>
              </a:rPr>
              <a:t> </a:t>
            </a:r>
            <a:endParaRPr lang="da-DK">
              <a:ea typeface="Calibri"/>
              <a:cs typeface="Times New Roman"/>
            </a:endParaRPr>
          </a:p>
          <a:p>
            <a:pPr lvl="2">
              <a:lnSpc>
                <a:spcPct val="150000"/>
              </a:lnSpc>
              <a:defRPr/>
            </a:pPr>
            <a:r>
              <a:rPr lang="da-DK">
                <a:ea typeface="Calibri"/>
                <a:cs typeface="Times New Roman"/>
              </a:rPr>
              <a:t>Endokardit</a:t>
            </a:r>
            <a:r>
              <a:rPr lang="da-DK">
                <a:ea typeface="Calibri"/>
                <a:cs typeface="Times New Roman"/>
              </a:rPr>
              <a:t> </a:t>
            </a:r>
            <a:endParaRPr lang="da-DK">
              <a:ea typeface="Calibri"/>
              <a:cs typeface="Times New Roman"/>
            </a:endParaRPr>
          </a:p>
          <a:p>
            <a:pPr lvl="2">
              <a:lnSpc>
                <a:spcPct val="150000"/>
              </a:lnSpc>
              <a:defRPr/>
            </a:pPr>
            <a:r>
              <a:rPr lang="da-DK">
                <a:ea typeface="Calibri"/>
                <a:cs typeface="Times New Roman"/>
              </a:rPr>
              <a:t>Akut </a:t>
            </a:r>
            <a:r>
              <a:rPr lang="da-DK">
                <a:ea typeface="Calibri"/>
                <a:cs typeface="Times New Roman"/>
              </a:rPr>
              <a:t>perikarditis</a:t>
            </a:r>
            <a:r>
              <a:rPr lang="da-DK">
                <a:ea typeface="Calibri"/>
                <a:cs typeface="Times New Roman"/>
              </a:rPr>
              <a:t> </a:t>
            </a:r>
            <a:endParaRPr lang="da-DK">
              <a:ea typeface="Calibri"/>
              <a:cs typeface="Times New Roman"/>
            </a:endParaRPr>
          </a:p>
          <a:p>
            <a:pPr marL="0" indent="0">
              <a:buNone/>
              <a:defRPr/>
            </a:pPr>
            <a:endParaRPr lang="da-DK" sz="2000"/>
          </a:p>
        </p:txBody>
      </p:sp>
      <p:pic>
        <p:nvPicPr>
          <p:cNvPr id="1151693332" name="Billede 4"/>
          <p:cNvPicPr>
            <a:picLocks noChangeAspect="1"/>
          </p:cNvPicPr>
          <p:nvPr/>
        </p:nvPicPr>
        <p:blipFill>
          <a:blip r:embed="rId3"/>
          <a:stretch/>
        </p:blipFill>
        <p:spPr bwMode="auto">
          <a:xfrm>
            <a:off x="6096001" y="1124209"/>
            <a:ext cx="5319062" cy="4534500"/>
          </a:xfrm>
          <a:prstGeom prst="rect">
            <a:avLst/>
          </a:prstGeom>
        </p:spPr>
      </p:pic>
      <p:grpSp>
        <p:nvGrpSpPr>
          <p:cNvPr id="622167772" name="Group 9"/>
          <p:cNvGrpSpPr>
            <a:grpSpLocks noChangeAspect="1" noGrp="1" noMove="1" noResize="1" noRot="1" noUngrp="1"/>
          </p:cNvGrpSpPr>
          <p:nvPr/>
        </p:nvGrpSpPr>
        <p:grpSpPr bwMode="auto">
          <a:xfrm>
            <a:off x="-5025" y="6737717"/>
            <a:ext cx="12207200" cy="123363"/>
            <a:chOff x="-5025" y="6737717"/>
            <a:chExt cx="12207200" cy="123363"/>
          </a:xfrm>
        </p:grpSpPr>
        <p:sp>
          <p:nvSpPr>
            <p:cNvPr id="11" name="Rectangle 10"/>
            <p:cNvSpPr/>
            <p:nvPr/>
          </p:nvSpPr>
          <p:spPr bwMode="auto">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2" name="Rectangle 11"/>
            <p:cNvSpPr/>
            <p:nvPr/>
          </p:nvSpPr>
          <p:spPr bwMode="auto">
            <a:xfrm rot="16199999">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70431501" name="Titel 1"/>
          <p:cNvSpPr>
            <a:spLocks noGrp="1"/>
          </p:cNvSpPr>
          <p:nvPr>
            <p:ph type="title"/>
          </p:nvPr>
        </p:nvSpPr>
        <p:spPr bwMode="auto"/>
        <p:txBody>
          <a:bodyPr/>
          <a:lstStyle/>
          <a:p>
            <a:pPr>
              <a:defRPr/>
            </a:pPr>
            <a:r>
              <a:rPr lang="da-DK"/>
              <a:t>Hypertension</a:t>
            </a:r>
            <a:endParaRPr lang="da-DK"/>
          </a:p>
        </p:txBody>
      </p:sp>
      <p:sp>
        <p:nvSpPr>
          <p:cNvPr id="676541755" name="Pladsholder til indhold 2"/>
          <p:cNvSpPr>
            <a:spLocks noGrp="1"/>
          </p:cNvSpPr>
          <p:nvPr>
            <p:ph idx="1"/>
          </p:nvPr>
        </p:nvSpPr>
        <p:spPr bwMode="auto"/>
        <p:txBody>
          <a:bodyPr>
            <a:normAutofit fontScale="62500" lnSpcReduction="20000"/>
          </a:bodyPr>
          <a:lstStyle/>
          <a:p>
            <a:pPr>
              <a:lnSpc>
                <a:spcPct val="150000"/>
              </a:lnSpc>
              <a:defRPr/>
            </a:pPr>
            <a:r>
              <a:rPr lang="da-DK"/>
              <a:t>Blodtryk er det tryk, som blodet påvirker arterievæggene med</a:t>
            </a:r>
            <a:endParaRPr lang="da-DK"/>
          </a:p>
          <a:p>
            <a:pPr>
              <a:lnSpc>
                <a:spcPct val="150000"/>
              </a:lnSpc>
              <a:defRPr/>
            </a:pPr>
            <a:r>
              <a:rPr lang="da-DK"/>
              <a:t>Blodtryk er altså afhængig af: </a:t>
            </a:r>
            <a:endParaRPr lang="da-DK"/>
          </a:p>
          <a:p>
            <a:pPr lvl="1">
              <a:lnSpc>
                <a:spcPct val="150000"/>
              </a:lnSpc>
              <a:defRPr/>
            </a:pPr>
            <a:r>
              <a:rPr lang="da-DK"/>
              <a:t>Den kraft hvormed hjertemusklen sender blod ud i kroppen</a:t>
            </a:r>
            <a:endParaRPr lang="da-DK"/>
          </a:p>
          <a:p>
            <a:pPr lvl="1">
              <a:lnSpc>
                <a:spcPct val="150000"/>
              </a:lnSpc>
              <a:defRPr/>
            </a:pPr>
            <a:r>
              <a:rPr lang="da-DK"/>
              <a:t>Arterievæggenes stivhed</a:t>
            </a:r>
            <a:endParaRPr lang="da-DK"/>
          </a:p>
          <a:p>
            <a:pPr>
              <a:lnSpc>
                <a:spcPct val="150000"/>
              </a:lnSpc>
              <a:defRPr/>
            </a:pPr>
            <a:r>
              <a:rPr lang="da-DK"/>
              <a:t>Nyrerne spiller en vigtig rolle i regulering af det volumen, som skal sendes rundt</a:t>
            </a:r>
            <a:endParaRPr lang="da-DK"/>
          </a:p>
          <a:p>
            <a:pPr>
              <a:lnSpc>
                <a:spcPct val="150000"/>
              </a:lnSpc>
              <a:defRPr/>
            </a:pPr>
            <a:r>
              <a:rPr lang="da-DK">
                <a:solidFill>
                  <a:srgbClr val="FF0000"/>
                </a:solidFill>
              </a:rPr>
              <a:t>Et passende blodtryk er afgørende for </a:t>
            </a:r>
            <a:r>
              <a:rPr lang="da-DK">
                <a:solidFill>
                  <a:srgbClr val="FF0000"/>
                </a:solidFill>
              </a:rPr>
              <a:t>organperfusion</a:t>
            </a:r>
            <a:br>
              <a:rPr lang="da-DK"/>
            </a:br>
            <a:endParaRPr lang="da-DK"/>
          </a:p>
          <a:p>
            <a:pPr>
              <a:defRPr/>
            </a:pPr>
            <a:r>
              <a:rPr lang="da-DK" i="1"/>
              <a:t>Blodtryk styres af:</a:t>
            </a:r>
            <a:endParaRPr lang="da-DK" i="1"/>
          </a:p>
          <a:p>
            <a:pPr marL="285750" indent="-285750">
              <a:buFont typeface="Arial"/>
              <a:buChar char="•"/>
              <a:defRPr/>
            </a:pPr>
            <a:r>
              <a:rPr lang="da-DK" i="1"/>
              <a:t>Sympatiske nervesystem </a:t>
            </a:r>
            <a:r>
              <a:rPr lang="da-DK" i="1" u="sng"/>
              <a:t>(minutvolumen)</a:t>
            </a:r>
            <a:endParaRPr lang="da-DK" i="1" u="sng"/>
          </a:p>
          <a:p>
            <a:pPr marL="285750" indent="-285750">
              <a:buFont typeface="Arial"/>
              <a:buChar char="•"/>
              <a:defRPr/>
            </a:pPr>
            <a:r>
              <a:rPr lang="da-DK" i="1"/>
              <a:t>Renin-angiotensin-aldosteron</a:t>
            </a:r>
            <a:r>
              <a:rPr lang="da-DK" i="1"/>
              <a:t> system </a:t>
            </a:r>
            <a:r>
              <a:rPr lang="da-DK" i="1" u="sng"/>
              <a:t>(modstand) </a:t>
            </a:r>
            <a:endParaRPr lang="da-DK" i="1" u="sng"/>
          </a:p>
          <a:p>
            <a:pPr marL="285750" indent="-285750">
              <a:buFont typeface="Arial"/>
              <a:buChar char="•"/>
              <a:defRPr/>
            </a:pPr>
            <a:r>
              <a:rPr lang="da-DK" i="1"/>
              <a:t>Plasmavolumen </a:t>
            </a:r>
            <a:r>
              <a:rPr lang="da-DK" i="1" u="sng"/>
              <a:t>(nyrerne)</a:t>
            </a:r>
            <a:endParaRPr lang="da-DK" i="1" u="sng"/>
          </a:p>
          <a:p>
            <a:pPr>
              <a:defRPr/>
            </a:pPr>
            <a:endParaRPr lang="da-DK"/>
          </a:p>
        </p:txBody>
      </p:sp>
      <p:pic>
        <p:nvPicPr>
          <p:cNvPr id="430058387" name="Billede 3"/>
          <p:cNvPicPr>
            <a:picLocks noChangeAspect="1"/>
          </p:cNvPicPr>
          <p:nvPr/>
        </p:nvPicPr>
        <p:blipFill>
          <a:blip r:embed="rId3"/>
          <a:stretch/>
        </p:blipFill>
        <p:spPr bwMode="auto">
          <a:xfrm>
            <a:off x="8140700" y="3965575"/>
            <a:ext cx="3213100" cy="25273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6541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65417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6541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65417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6541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65417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654175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654175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76541755">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65417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95186379" name="Titel 1"/>
          <p:cNvSpPr>
            <a:spLocks noGrp="1"/>
          </p:cNvSpPr>
          <p:nvPr>
            <p:ph type="title"/>
          </p:nvPr>
        </p:nvSpPr>
        <p:spPr bwMode="auto">
          <a:xfrm>
            <a:off x="876692" y="741391"/>
            <a:ext cx="4597747" cy="747167"/>
          </a:xfrm>
        </p:spPr>
        <p:txBody>
          <a:bodyPr anchor="b">
            <a:normAutofit/>
          </a:bodyPr>
          <a:lstStyle/>
          <a:p>
            <a:pPr>
              <a:defRPr/>
            </a:pPr>
            <a:r>
              <a:rPr lang="da-DK"/>
              <a:t>Hypertension</a:t>
            </a:r>
            <a:endParaRPr lang="da-DK"/>
          </a:p>
        </p:txBody>
      </p:sp>
      <p:sp>
        <p:nvSpPr>
          <p:cNvPr id="485297829" name="Pladsholder til indhold 2"/>
          <p:cNvSpPr>
            <a:spLocks noGrp="1"/>
          </p:cNvSpPr>
          <p:nvPr>
            <p:ph idx="1"/>
          </p:nvPr>
        </p:nvSpPr>
        <p:spPr bwMode="auto">
          <a:xfrm>
            <a:off x="876692" y="1850065"/>
            <a:ext cx="5315001" cy="4657061"/>
          </a:xfrm>
        </p:spPr>
        <p:txBody>
          <a:bodyPr anchor="t">
            <a:normAutofit/>
          </a:bodyPr>
          <a:lstStyle/>
          <a:p>
            <a:pPr>
              <a:lnSpc>
                <a:spcPct val="150000"/>
              </a:lnSpc>
              <a:defRPr/>
            </a:pPr>
            <a:r>
              <a:rPr lang="da-DK" sz="2000">
                <a:solidFill>
                  <a:srgbClr val="FF0000"/>
                </a:solidFill>
              </a:rPr>
              <a:t>Forhøjet blodtryk defineres som hvileblodtryk ≥135/85 </a:t>
            </a:r>
            <a:r>
              <a:rPr lang="da-DK" sz="2000">
                <a:solidFill>
                  <a:srgbClr val="FF0000"/>
                </a:solidFill>
              </a:rPr>
              <a:t>mmHg</a:t>
            </a:r>
            <a:r>
              <a:rPr lang="da-DK" sz="2000">
                <a:solidFill>
                  <a:srgbClr val="FF0000"/>
                </a:solidFill>
              </a:rPr>
              <a:t> </a:t>
            </a:r>
            <a:endParaRPr lang="da-DK" sz="2000">
              <a:solidFill>
                <a:srgbClr val="FF0000"/>
              </a:solidFill>
            </a:endParaRPr>
          </a:p>
          <a:p>
            <a:pPr lvl="1">
              <a:lnSpc>
                <a:spcPct val="150000"/>
              </a:lnSpc>
              <a:defRPr/>
            </a:pPr>
            <a:r>
              <a:rPr lang="da-DK" sz="2000"/>
              <a:t>Bør bekræftes med hjemmemålinger</a:t>
            </a:r>
            <a:endParaRPr lang="da-DK" sz="2000"/>
          </a:p>
          <a:p>
            <a:pPr>
              <a:lnSpc>
                <a:spcPct val="150000"/>
              </a:lnSpc>
              <a:defRPr/>
            </a:pPr>
            <a:r>
              <a:rPr lang="da-DK" sz="2000"/>
              <a:t>95% af alle med forhøjet blodtryk har det uden enkeltstående årsag (essentiel hypertension)</a:t>
            </a:r>
            <a:endParaRPr lang="da-DK" sz="2000"/>
          </a:p>
          <a:p>
            <a:pPr>
              <a:lnSpc>
                <a:spcPct val="150000"/>
              </a:lnSpc>
              <a:defRPr/>
            </a:pPr>
            <a:r>
              <a:rPr lang="da-DK" sz="2000"/>
              <a:t>10-20% af den danske befolkning har behandlingskrævende hypertension</a:t>
            </a:r>
            <a:endParaRPr lang="da-DK" sz="2000"/>
          </a:p>
          <a:p>
            <a:pPr>
              <a:lnSpc>
                <a:spcPct val="150000"/>
              </a:lnSpc>
              <a:defRPr/>
            </a:pPr>
            <a:r>
              <a:rPr lang="da-DK" sz="2000">
                <a:solidFill>
                  <a:srgbClr val="FF0000"/>
                </a:solidFill>
              </a:rPr>
              <a:t>Prævalensen stiger med alderen</a:t>
            </a:r>
            <a:endParaRPr lang="da-DK" sz="2000">
              <a:solidFill>
                <a:srgbClr val="FF0000"/>
              </a:solidFill>
            </a:endParaRPr>
          </a:p>
          <a:p>
            <a:pPr>
              <a:defRPr/>
            </a:pPr>
            <a:endParaRPr lang="da-DK" sz="2000"/>
          </a:p>
        </p:txBody>
      </p:sp>
      <p:pic>
        <p:nvPicPr>
          <p:cNvPr id="2039598737" name="Picture 2" descr="Måling af blodtryk derhjemme | Regionshospitalet Viborg - Hospitalsenhed  Midt"/>
          <p:cNvPicPr>
            <a:picLocks noChangeAspect="1" noChangeArrowheads="1"/>
          </p:cNvPicPr>
          <p:nvPr/>
        </p:nvPicPr>
        <p:blipFill>
          <a:blip r:embed="rId3"/>
          <a:stretch/>
        </p:blipFill>
        <p:spPr bwMode="auto">
          <a:xfrm>
            <a:off x="6888869" y="2443567"/>
            <a:ext cx="4853240" cy="3229610"/>
          </a:xfrm>
          <a:prstGeom prst="rect">
            <a:avLst/>
          </a:prstGeom>
          <a:noFill/>
        </p:spPr>
      </p:pic>
      <p:grpSp>
        <p:nvGrpSpPr>
          <p:cNvPr id="1088681331" name="Group 18438"/>
          <p:cNvGrpSpPr>
            <a:grpSpLocks noChangeAspect="1" noGrp="1" noMove="1" noResize="1" noRot="1" noUngrp="1"/>
          </p:cNvGrpSpPr>
          <p:nvPr/>
        </p:nvGrpSpPr>
        <p:grpSpPr bwMode="auto">
          <a:xfrm>
            <a:off x="-5025" y="6737717"/>
            <a:ext cx="12207200" cy="123363"/>
            <a:chOff x="-5025" y="6737717"/>
            <a:chExt cx="12207200" cy="123363"/>
          </a:xfrm>
        </p:grpSpPr>
        <p:sp>
          <p:nvSpPr>
            <p:cNvPr id="18440" name="Rectangle 18439"/>
            <p:cNvSpPr/>
            <p:nvPr/>
          </p:nvSpPr>
          <p:spPr bwMode="auto">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8441" name="Rectangle 18440"/>
            <p:cNvSpPr/>
            <p:nvPr/>
          </p:nvSpPr>
          <p:spPr bwMode="auto">
            <a:xfrm rot="16199999">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52978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52978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52978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52978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52978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3103619" name="Titel 1"/>
          <p:cNvSpPr>
            <a:spLocks noGrp="1"/>
          </p:cNvSpPr>
          <p:nvPr>
            <p:ph type="title"/>
          </p:nvPr>
        </p:nvSpPr>
        <p:spPr bwMode="auto"/>
        <p:txBody>
          <a:bodyPr/>
          <a:lstStyle/>
          <a:p>
            <a:pPr>
              <a:defRPr/>
            </a:pPr>
            <a:r>
              <a:rPr lang="da-DK"/>
              <a:t>Hypertension</a:t>
            </a:r>
            <a:endParaRPr lang="da-DK"/>
          </a:p>
        </p:txBody>
      </p:sp>
      <p:sp>
        <p:nvSpPr>
          <p:cNvPr id="1405522811" name="Pladsholder til indhold 2"/>
          <p:cNvSpPr>
            <a:spLocks noGrp="1"/>
          </p:cNvSpPr>
          <p:nvPr>
            <p:ph idx="1"/>
          </p:nvPr>
        </p:nvSpPr>
        <p:spPr bwMode="auto"/>
        <p:txBody>
          <a:bodyPr/>
          <a:lstStyle/>
          <a:p>
            <a:pPr>
              <a:defRPr/>
            </a:pPr>
            <a:r>
              <a:rPr lang="da-DK"/>
              <a:t>Risikofaktorer  </a:t>
            </a:r>
            <a:endParaRPr lang="da-DK"/>
          </a:p>
          <a:p>
            <a:pPr lvl="1">
              <a:defRPr/>
            </a:pPr>
            <a:r>
              <a:rPr lang="da-DK" b="1">
                <a:solidFill>
                  <a:srgbClr val="FF0000"/>
                </a:solidFill>
              </a:rPr>
              <a:t>Alder</a:t>
            </a:r>
            <a:endParaRPr lang="da-DK" b="1">
              <a:solidFill>
                <a:srgbClr val="FF0000"/>
              </a:solidFill>
            </a:endParaRPr>
          </a:p>
          <a:p>
            <a:pPr lvl="1">
              <a:defRPr/>
            </a:pPr>
            <a:r>
              <a:rPr lang="da-DK"/>
              <a:t>Højt saltindtag</a:t>
            </a:r>
            <a:endParaRPr lang="da-DK"/>
          </a:p>
          <a:p>
            <a:pPr lvl="1">
              <a:defRPr/>
            </a:pPr>
            <a:r>
              <a:rPr lang="da-DK"/>
              <a:t>Stress</a:t>
            </a:r>
            <a:endParaRPr lang="da-DK"/>
          </a:p>
          <a:p>
            <a:pPr lvl="1">
              <a:defRPr/>
            </a:pPr>
            <a:r>
              <a:rPr lang="da-DK"/>
              <a:t>Lav fysisk aktivitet</a:t>
            </a:r>
            <a:endParaRPr lang="da-DK"/>
          </a:p>
          <a:p>
            <a:pPr lvl="1">
              <a:defRPr/>
            </a:pPr>
            <a:r>
              <a:rPr lang="da-DK"/>
              <a:t>Uhensigtsmæssig kost</a:t>
            </a:r>
            <a:endParaRPr lang="da-DK"/>
          </a:p>
          <a:p>
            <a:pPr lvl="1">
              <a:defRPr/>
            </a:pPr>
            <a:r>
              <a:rPr lang="da-DK"/>
              <a:t>Overvægt</a:t>
            </a:r>
            <a:endParaRPr lang="da-DK"/>
          </a:p>
          <a:p>
            <a:pPr lvl="1">
              <a:defRPr/>
            </a:pPr>
            <a:r>
              <a:rPr lang="da-DK"/>
              <a:t>Tobak</a:t>
            </a:r>
            <a:endParaRPr lang="da-DK"/>
          </a:p>
          <a:p>
            <a:pPr lvl="1">
              <a:defRPr/>
            </a:pPr>
            <a:r>
              <a:rPr lang="da-DK"/>
              <a:t>Alkoholoverforbrug</a:t>
            </a:r>
            <a:endParaRPr lang="da-DK"/>
          </a:p>
          <a:p>
            <a:pPr lvl="1">
              <a:defRPr/>
            </a:pPr>
            <a:r>
              <a:rPr lang="da-DK" b="1">
                <a:solidFill>
                  <a:srgbClr val="FF0000"/>
                </a:solidFill>
              </a:rPr>
              <a:t>Genetik</a:t>
            </a:r>
            <a:endParaRPr lang="da-DK" b="1">
              <a:solidFill>
                <a:srgbClr val="FF0000"/>
              </a:solidFill>
            </a:endParaRPr>
          </a:p>
          <a:p>
            <a:pPr>
              <a:defRPr/>
            </a:pPr>
            <a:endParaRPr lang="da-DK"/>
          </a:p>
        </p:txBody>
      </p:sp>
      <p:pic>
        <p:nvPicPr>
          <p:cNvPr id="519348921" name="Picture 2"/>
          <p:cNvPicPr>
            <a:picLocks noChangeAspect="1" noChangeArrowheads="1"/>
          </p:cNvPicPr>
          <p:nvPr/>
        </p:nvPicPr>
        <p:blipFill>
          <a:blip r:embed="rId3"/>
          <a:stretch/>
        </p:blipFill>
        <p:spPr bwMode="auto">
          <a:xfrm>
            <a:off x="5354980" y="1968500"/>
            <a:ext cx="6210300" cy="43434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422587941" name="Titel 1"/>
          <p:cNvSpPr>
            <a:spLocks noGrp="1"/>
          </p:cNvSpPr>
          <p:nvPr>
            <p:ph type="title"/>
          </p:nvPr>
        </p:nvSpPr>
        <p:spPr bwMode="auto">
          <a:xfrm>
            <a:off x="325548" y="157631"/>
            <a:ext cx="4597747" cy="832228"/>
          </a:xfrm>
        </p:spPr>
        <p:txBody>
          <a:bodyPr anchor="b">
            <a:normAutofit/>
          </a:bodyPr>
          <a:lstStyle/>
          <a:p>
            <a:pPr>
              <a:defRPr/>
            </a:pPr>
            <a:r>
              <a:rPr lang="da-DK" sz="3200"/>
              <a:t>Hypertension</a:t>
            </a:r>
            <a:endParaRPr lang="da-DK" sz="3200"/>
          </a:p>
        </p:txBody>
      </p:sp>
      <p:sp>
        <p:nvSpPr>
          <p:cNvPr id="471185748" name="Pladsholder til indhold 2"/>
          <p:cNvSpPr>
            <a:spLocks noGrp="1"/>
          </p:cNvSpPr>
          <p:nvPr>
            <p:ph idx="1"/>
          </p:nvPr>
        </p:nvSpPr>
        <p:spPr bwMode="auto">
          <a:xfrm>
            <a:off x="325548" y="1122134"/>
            <a:ext cx="11499021" cy="5366348"/>
          </a:xfrm>
        </p:spPr>
        <p:txBody>
          <a:bodyPr anchor="t">
            <a:normAutofit fontScale="92500" lnSpcReduction="10000"/>
          </a:bodyPr>
          <a:lstStyle/>
          <a:p>
            <a:pPr>
              <a:defRPr/>
            </a:pPr>
            <a:r>
              <a:rPr lang="da-DK" sz="2000"/>
              <a:t>Hvad er symptomerne på højt BT?</a:t>
            </a:r>
            <a:endParaRPr lang="da-DK" sz="2000"/>
          </a:p>
          <a:p>
            <a:pPr lvl="1">
              <a:defRPr/>
            </a:pPr>
            <a:r>
              <a:rPr lang="da-DK" sz="1600">
                <a:solidFill>
                  <a:srgbClr val="FF0000"/>
                </a:solidFill>
              </a:rPr>
              <a:t>Oftest asymptomatisk!</a:t>
            </a:r>
            <a:endParaRPr lang="da-DK" sz="1600">
              <a:solidFill>
                <a:srgbClr val="FF0000"/>
              </a:solidFill>
            </a:endParaRPr>
          </a:p>
          <a:p>
            <a:pPr>
              <a:defRPr/>
            </a:pPr>
            <a:r>
              <a:rPr lang="da-DK" sz="2000"/>
              <a:t>”Den tavse dræber”  </a:t>
            </a:r>
            <a:endParaRPr lang="da-DK" sz="2000"/>
          </a:p>
          <a:p>
            <a:pPr>
              <a:defRPr/>
            </a:pPr>
            <a:r>
              <a:rPr lang="da-DK" sz="2000" b="1"/>
              <a:t>Mulige</a:t>
            </a:r>
            <a:r>
              <a:rPr lang="da-DK" sz="2000"/>
              <a:t> symptomer ved meget højt blodtryk:</a:t>
            </a:r>
            <a:endParaRPr lang="da-DK" sz="2000"/>
          </a:p>
          <a:p>
            <a:pPr>
              <a:defRPr/>
            </a:pPr>
            <a:r>
              <a:rPr lang="da-DK" sz="2000"/>
              <a:t>Ved malign/accelereret hypertension (&gt;200/120 </a:t>
            </a:r>
            <a:r>
              <a:rPr lang="da-DK" sz="2000"/>
              <a:t>mmHg</a:t>
            </a:r>
            <a:r>
              <a:rPr lang="da-DK" sz="2000"/>
              <a:t>): </a:t>
            </a:r>
            <a:endParaRPr lang="da-DK" sz="2000"/>
          </a:p>
          <a:p>
            <a:pPr>
              <a:defRPr/>
            </a:pPr>
            <a:r>
              <a:rPr lang="da-DK" sz="2000"/>
              <a:t>Hovedpine (især i nakken/baghovedet)</a:t>
            </a:r>
            <a:endParaRPr lang="da-DK" sz="2000"/>
          </a:p>
          <a:p>
            <a:pPr>
              <a:defRPr/>
            </a:pPr>
            <a:r>
              <a:rPr lang="da-DK" sz="2000"/>
              <a:t>Svimmelhed</a:t>
            </a:r>
            <a:endParaRPr lang="da-DK" sz="2000"/>
          </a:p>
          <a:p>
            <a:pPr>
              <a:defRPr/>
            </a:pPr>
            <a:r>
              <a:rPr lang="da-DK" sz="2000"/>
              <a:t>Næseblod</a:t>
            </a:r>
            <a:endParaRPr lang="da-DK" sz="2000"/>
          </a:p>
          <a:p>
            <a:pPr>
              <a:defRPr/>
            </a:pPr>
            <a:r>
              <a:rPr lang="da-DK" sz="2000"/>
              <a:t>Synsforstyrrelser</a:t>
            </a:r>
            <a:endParaRPr lang="da-DK" sz="2000"/>
          </a:p>
          <a:p>
            <a:pPr>
              <a:defRPr/>
            </a:pPr>
            <a:r>
              <a:rPr lang="da-DK" sz="2000"/>
              <a:t>Kvalme</a:t>
            </a:r>
            <a:endParaRPr lang="da-DK" sz="2000"/>
          </a:p>
          <a:p>
            <a:pPr>
              <a:defRPr/>
            </a:pPr>
            <a:r>
              <a:rPr lang="da-DK" sz="2000"/>
              <a:t>Træthed</a:t>
            </a:r>
            <a:endParaRPr lang="da-DK" sz="2000"/>
          </a:p>
          <a:p>
            <a:pPr>
              <a:defRPr/>
            </a:pPr>
            <a:r>
              <a:rPr lang="da-DK" sz="2000"/>
              <a:t>Almindelig hypertension: </a:t>
            </a:r>
            <a:endParaRPr lang="da-DK" sz="2000"/>
          </a:p>
          <a:p>
            <a:pPr>
              <a:defRPr/>
            </a:pPr>
            <a:r>
              <a:rPr lang="da-DK" sz="2000"/>
              <a:t>Reelt ingen specifikke symptomer</a:t>
            </a:r>
            <a:endParaRPr lang="da-DK" sz="2000"/>
          </a:p>
          <a:p>
            <a:pPr>
              <a:defRPr/>
            </a:pPr>
            <a:r>
              <a:rPr lang="da-DK" sz="2000"/>
              <a:t>Mange af de symptomer patienter tilskriver forhøjet blodtryk, skyldes ofte andre forhold</a:t>
            </a:r>
            <a:endParaRPr lang="da-DK" sz="2000"/>
          </a:p>
          <a:p>
            <a:pPr>
              <a:defRPr/>
            </a:pPr>
            <a:r>
              <a:rPr lang="da-DK" sz="2000"/>
              <a:t>Eller er symptomer på følgesygdomme/komplikationer</a:t>
            </a:r>
            <a:endParaRPr lang="da-DK" sz="2000"/>
          </a:p>
          <a:p>
            <a:pPr>
              <a:defRPr/>
            </a:pPr>
            <a:endParaRPr lang="da-DK" sz="2000"/>
          </a:p>
        </p:txBody>
      </p:sp>
      <p:pic>
        <p:nvPicPr>
          <p:cNvPr id="99418598" name="Billede 3"/>
          <p:cNvPicPr>
            <a:picLocks noChangeAspect="1"/>
          </p:cNvPicPr>
          <p:nvPr/>
        </p:nvPicPr>
        <p:blipFill>
          <a:blip r:embed="rId3"/>
          <a:stretch/>
        </p:blipFill>
        <p:spPr bwMode="auto">
          <a:xfrm>
            <a:off x="6952510" y="157631"/>
            <a:ext cx="5040224" cy="3666762"/>
          </a:xfrm>
          <a:prstGeom prst="rect">
            <a:avLst/>
          </a:prstGeom>
        </p:spPr>
      </p:pic>
      <p:grpSp>
        <p:nvGrpSpPr>
          <p:cNvPr id="1347763735" name="Group 8"/>
          <p:cNvGrpSpPr>
            <a:grpSpLocks noChangeAspect="1" noGrp="1" noMove="1" noResize="1" noRot="1" noUngrp="1"/>
          </p:cNvGrpSpPr>
          <p:nvPr/>
        </p:nvGrpSpPr>
        <p:grpSpPr bwMode="auto">
          <a:xfrm>
            <a:off x="-5025" y="6737717"/>
            <a:ext cx="12207200" cy="123363"/>
            <a:chOff x="-5025" y="6737717"/>
            <a:chExt cx="12207200" cy="123363"/>
          </a:xfrm>
        </p:grpSpPr>
        <p:sp>
          <p:nvSpPr>
            <p:cNvPr id="10" name="Rectangle 9"/>
            <p:cNvSpPr/>
            <p:nvPr/>
          </p:nvSpPr>
          <p:spPr bwMode="auto">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1" name="Rectangle 10"/>
            <p:cNvSpPr/>
            <p:nvPr/>
          </p:nvSpPr>
          <p:spPr bwMode="auto">
            <a:xfrm rot="16199999">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185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1857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1857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1857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1857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1857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1857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18574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18574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118574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118574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118574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118574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71185748">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71185748">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9418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024623496" name="Titel 1"/>
          <p:cNvSpPr>
            <a:spLocks noGrp="1"/>
          </p:cNvSpPr>
          <p:nvPr>
            <p:ph type="title"/>
          </p:nvPr>
        </p:nvSpPr>
        <p:spPr bwMode="auto">
          <a:xfrm>
            <a:off x="876692" y="741392"/>
            <a:ext cx="4597747" cy="757800"/>
          </a:xfrm>
        </p:spPr>
        <p:txBody>
          <a:bodyPr anchor="b">
            <a:normAutofit/>
          </a:bodyPr>
          <a:lstStyle/>
          <a:p>
            <a:pPr>
              <a:defRPr/>
            </a:pPr>
            <a:r>
              <a:rPr lang="da-DK"/>
              <a:t>Hypertension</a:t>
            </a:r>
            <a:endParaRPr lang="da-DK"/>
          </a:p>
        </p:txBody>
      </p:sp>
      <p:sp>
        <p:nvSpPr>
          <p:cNvPr id="11907129" name="Pladsholder til indhold 2"/>
          <p:cNvSpPr>
            <a:spLocks noGrp="1"/>
          </p:cNvSpPr>
          <p:nvPr>
            <p:ph idx="1"/>
          </p:nvPr>
        </p:nvSpPr>
        <p:spPr bwMode="auto">
          <a:xfrm>
            <a:off x="876692" y="1998920"/>
            <a:ext cx="4597746" cy="4369981"/>
          </a:xfrm>
        </p:spPr>
        <p:txBody>
          <a:bodyPr anchor="t">
            <a:normAutofit/>
          </a:bodyPr>
          <a:lstStyle/>
          <a:p>
            <a:pPr marL="0" indent="0">
              <a:lnSpc>
                <a:spcPct val="100000"/>
              </a:lnSpc>
              <a:buNone/>
              <a:defRPr/>
            </a:pPr>
            <a:r>
              <a:rPr lang="da-DK" sz="2400"/>
              <a:t>Ubehandlet forhøjet blodtryk er forbundet med markant øget risiko for CVD </a:t>
            </a:r>
            <a:r>
              <a:rPr lang="da-DK" sz="2400"/>
              <a:t>ifa</a:t>
            </a:r>
            <a:r>
              <a:rPr lang="da-DK" sz="2400"/>
              <a:t>.:</a:t>
            </a:r>
            <a:endParaRPr lang="da-DK" sz="2400"/>
          </a:p>
          <a:p>
            <a:pPr>
              <a:lnSpc>
                <a:spcPct val="100000"/>
              </a:lnSpc>
              <a:defRPr/>
            </a:pPr>
            <a:r>
              <a:rPr lang="da-DK" sz="2400">
                <a:solidFill>
                  <a:srgbClr val="FF0000"/>
                </a:solidFill>
              </a:rPr>
              <a:t>Iskæmisk hjertesygdom</a:t>
            </a:r>
            <a:endParaRPr lang="da-DK" sz="2400">
              <a:solidFill>
                <a:srgbClr val="FF0000"/>
              </a:solidFill>
            </a:endParaRPr>
          </a:p>
          <a:p>
            <a:pPr>
              <a:lnSpc>
                <a:spcPct val="100000"/>
              </a:lnSpc>
              <a:defRPr/>
            </a:pPr>
            <a:r>
              <a:rPr lang="da-DK" sz="2400">
                <a:solidFill>
                  <a:srgbClr val="FF0000"/>
                </a:solidFill>
              </a:rPr>
              <a:t>Nyresvigt</a:t>
            </a:r>
            <a:endParaRPr lang="da-DK" sz="2400">
              <a:solidFill>
                <a:srgbClr val="FF0000"/>
              </a:solidFill>
            </a:endParaRPr>
          </a:p>
          <a:p>
            <a:pPr>
              <a:lnSpc>
                <a:spcPct val="100000"/>
              </a:lnSpc>
              <a:defRPr/>
            </a:pPr>
            <a:r>
              <a:rPr lang="da-DK" sz="2400">
                <a:solidFill>
                  <a:srgbClr val="FF0000"/>
                </a:solidFill>
              </a:rPr>
              <a:t>Hjertesvigt</a:t>
            </a:r>
            <a:endParaRPr lang="da-DK" sz="2400">
              <a:solidFill>
                <a:srgbClr val="FF0000"/>
              </a:solidFill>
            </a:endParaRPr>
          </a:p>
          <a:p>
            <a:pPr>
              <a:lnSpc>
                <a:spcPct val="100000"/>
              </a:lnSpc>
              <a:defRPr/>
            </a:pPr>
            <a:r>
              <a:rPr lang="da-DK" sz="2400"/>
              <a:t>Demens</a:t>
            </a:r>
            <a:endParaRPr lang="da-DK" sz="2400"/>
          </a:p>
          <a:p>
            <a:pPr>
              <a:lnSpc>
                <a:spcPct val="100000"/>
              </a:lnSpc>
              <a:defRPr/>
            </a:pPr>
            <a:r>
              <a:rPr lang="da-DK" sz="2400">
                <a:solidFill>
                  <a:srgbClr val="FF0000"/>
                </a:solidFill>
              </a:rPr>
              <a:t>Hjerneblødning</a:t>
            </a:r>
            <a:endParaRPr lang="da-DK" sz="2400">
              <a:solidFill>
                <a:srgbClr val="FF0000"/>
              </a:solidFill>
            </a:endParaRPr>
          </a:p>
          <a:p>
            <a:pPr>
              <a:lnSpc>
                <a:spcPct val="100000"/>
              </a:lnSpc>
              <a:defRPr/>
            </a:pPr>
            <a:r>
              <a:rPr lang="da-DK" sz="2400"/>
              <a:t>Blindhed</a:t>
            </a:r>
            <a:endParaRPr lang="da-DK" sz="2400"/>
          </a:p>
          <a:p>
            <a:pPr>
              <a:defRPr/>
            </a:pPr>
            <a:endParaRPr lang="da-DK" sz="2000"/>
          </a:p>
        </p:txBody>
      </p:sp>
      <p:pic>
        <p:nvPicPr>
          <p:cNvPr id="771339072" name="Billede 3"/>
          <p:cNvPicPr>
            <a:picLocks noChangeAspect="1"/>
          </p:cNvPicPr>
          <p:nvPr/>
        </p:nvPicPr>
        <p:blipFill>
          <a:blip r:embed="rId3"/>
          <a:stretch/>
        </p:blipFill>
        <p:spPr bwMode="auto">
          <a:xfrm>
            <a:off x="6382601" y="867064"/>
            <a:ext cx="4745862" cy="5048790"/>
          </a:xfrm>
          <a:prstGeom prst="rect">
            <a:avLst/>
          </a:prstGeom>
        </p:spPr>
      </p:pic>
      <p:grpSp>
        <p:nvGrpSpPr>
          <p:cNvPr id="217845201" name="Group 8"/>
          <p:cNvGrpSpPr>
            <a:grpSpLocks noChangeAspect="1" noGrp="1" noMove="1" noResize="1" noRot="1" noUngrp="1"/>
          </p:cNvGrpSpPr>
          <p:nvPr/>
        </p:nvGrpSpPr>
        <p:grpSpPr bwMode="auto">
          <a:xfrm>
            <a:off x="-5025" y="6737717"/>
            <a:ext cx="12207200" cy="123363"/>
            <a:chOff x="-5025" y="6737717"/>
            <a:chExt cx="12207200" cy="123363"/>
          </a:xfrm>
        </p:grpSpPr>
        <p:sp>
          <p:nvSpPr>
            <p:cNvPr id="10" name="Rectangle 9"/>
            <p:cNvSpPr/>
            <p:nvPr/>
          </p:nvSpPr>
          <p:spPr bwMode="auto">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1" name="Rectangle 10"/>
            <p:cNvSpPr/>
            <p:nvPr/>
          </p:nvSpPr>
          <p:spPr bwMode="auto">
            <a:xfrm rot="16199999">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071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0712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0712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0712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0712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0712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071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36077192" name="Rektangel: afrundede hjørner 3"/>
          <p:cNvSpPr/>
          <p:nvPr/>
        </p:nvSpPr>
        <p:spPr bwMode="auto">
          <a:xfrm>
            <a:off x="659219" y="3179135"/>
            <a:ext cx="10090297" cy="2828260"/>
          </a:xfrm>
          <a:prstGeom prst="roundRect">
            <a:avLst>
              <a:gd name="adj" fmla="val 16667"/>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
        <p:nvSpPr>
          <p:cNvPr id="1324679954" name="Titel 1"/>
          <p:cNvSpPr>
            <a:spLocks noGrp="1"/>
          </p:cNvSpPr>
          <p:nvPr>
            <p:ph type="title"/>
          </p:nvPr>
        </p:nvSpPr>
        <p:spPr bwMode="auto"/>
        <p:txBody>
          <a:bodyPr/>
          <a:lstStyle/>
          <a:p>
            <a:pPr>
              <a:defRPr/>
            </a:pPr>
            <a:r>
              <a:rPr lang="da-DK"/>
              <a:t>Hypertension</a:t>
            </a:r>
            <a:endParaRPr lang="da-DK"/>
          </a:p>
        </p:txBody>
      </p:sp>
      <p:sp>
        <p:nvSpPr>
          <p:cNvPr id="610492636" name="Pladsholder til indhold 2"/>
          <p:cNvSpPr>
            <a:spLocks noGrp="1"/>
          </p:cNvSpPr>
          <p:nvPr>
            <p:ph idx="1"/>
          </p:nvPr>
        </p:nvSpPr>
        <p:spPr bwMode="auto">
          <a:xfrm>
            <a:off x="838200" y="1690688"/>
            <a:ext cx="10515600" cy="4486275"/>
          </a:xfrm>
        </p:spPr>
        <p:txBody>
          <a:bodyPr/>
          <a:lstStyle/>
          <a:p>
            <a:pPr>
              <a:defRPr/>
            </a:pPr>
            <a:r>
              <a:rPr lang="da-DK" b="1"/>
              <a:t>Behandling</a:t>
            </a:r>
            <a:endParaRPr lang="da-DK" b="1"/>
          </a:p>
          <a:p>
            <a:pPr lvl="1">
              <a:defRPr/>
            </a:pPr>
            <a:r>
              <a:rPr lang="da-DK">
                <a:solidFill>
                  <a:srgbClr val="FF0000"/>
                </a:solidFill>
              </a:rPr>
              <a:t>KRAM faktorer </a:t>
            </a:r>
            <a:endParaRPr lang="da-DK">
              <a:solidFill>
                <a:srgbClr val="FF0000"/>
              </a:solidFill>
            </a:endParaRPr>
          </a:p>
          <a:p>
            <a:pPr lvl="1">
              <a:defRPr/>
            </a:pPr>
            <a:r>
              <a:rPr lang="da-DK"/>
              <a:t>Medicin (VVS-princippet)</a:t>
            </a:r>
            <a:endParaRPr lang="da-DK"/>
          </a:p>
          <a:p>
            <a:pPr marL="0" indent="0">
              <a:lnSpc>
                <a:spcPct val="150000"/>
              </a:lnSpc>
              <a:buNone/>
              <a:defRPr/>
            </a:pPr>
            <a:r>
              <a:rPr lang="da-DK" b="1"/>
              <a:t>A</a:t>
            </a:r>
            <a:r>
              <a:rPr lang="da-DK"/>
              <a:t> – ACE-hæmmer/ATII-antagonist = ”Optimer” rørsystemet (RAAS)</a:t>
            </a:r>
            <a:endParaRPr lang="da-DK" b="1"/>
          </a:p>
          <a:p>
            <a:pPr marL="0" indent="0">
              <a:lnSpc>
                <a:spcPct val="150000"/>
              </a:lnSpc>
              <a:buNone/>
              <a:defRPr/>
            </a:pPr>
            <a:r>
              <a:rPr lang="da-DK" b="1"/>
              <a:t>B</a:t>
            </a:r>
            <a:r>
              <a:rPr lang="da-DK"/>
              <a:t> – Betablokker = Svæk pumpen</a:t>
            </a:r>
            <a:endParaRPr lang="da-DK" b="1"/>
          </a:p>
          <a:p>
            <a:pPr marL="0" indent="0">
              <a:lnSpc>
                <a:spcPct val="150000"/>
              </a:lnSpc>
              <a:buNone/>
              <a:defRPr/>
            </a:pPr>
            <a:r>
              <a:rPr lang="da-DK" b="1"/>
              <a:t>C</a:t>
            </a:r>
            <a:r>
              <a:rPr lang="da-DK"/>
              <a:t> – Calciumkanalblokker = Udvid rørene</a:t>
            </a:r>
            <a:endParaRPr lang="da-DK" b="1"/>
          </a:p>
          <a:p>
            <a:pPr marL="0" indent="0">
              <a:lnSpc>
                <a:spcPct val="150000"/>
              </a:lnSpc>
              <a:buNone/>
              <a:defRPr/>
            </a:pPr>
            <a:r>
              <a:rPr lang="da-DK" b="1"/>
              <a:t>D </a:t>
            </a:r>
            <a:r>
              <a:rPr lang="da-DK"/>
              <a:t>– </a:t>
            </a:r>
            <a:r>
              <a:rPr lang="da-DK"/>
              <a:t>Diuretika</a:t>
            </a:r>
            <a:r>
              <a:rPr lang="da-DK"/>
              <a:t> (</a:t>
            </a:r>
            <a:r>
              <a:rPr lang="da-DK"/>
              <a:t>thiazid</a:t>
            </a:r>
            <a:r>
              <a:rPr lang="da-DK"/>
              <a:t>) = tap vand af systemet</a:t>
            </a:r>
            <a:endParaRPr lang="da-DK" b="1"/>
          </a:p>
          <a:p>
            <a:pPr lvl="2">
              <a:defRPr/>
            </a:pPr>
            <a:endParaRPr lang="da-DK"/>
          </a:p>
        </p:txBody>
      </p:sp>
      <p:pic>
        <p:nvPicPr>
          <p:cNvPr id="993359865" name="Picture 2" descr="Hvad laver en VVS installatør?"/>
          <p:cNvPicPr>
            <a:picLocks noChangeAspect="1" noChangeArrowheads="1"/>
          </p:cNvPicPr>
          <p:nvPr/>
        </p:nvPicPr>
        <p:blipFill>
          <a:blip r:embed="rId3"/>
          <a:stretch/>
        </p:blipFill>
        <p:spPr bwMode="auto">
          <a:xfrm>
            <a:off x="8567058" y="234482"/>
            <a:ext cx="3268372" cy="2912411"/>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049263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049263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04926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60771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33598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049263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049263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049263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04926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077192" grpId="0" animBg="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5087665" name="Titel 1"/>
          <p:cNvSpPr>
            <a:spLocks noGrp="1"/>
          </p:cNvSpPr>
          <p:nvPr>
            <p:ph type="title"/>
          </p:nvPr>
        </p:nvSpPr>
        <p:spPr bwMode="auto"/>
        <p:txBody>
          <a:bodyPr/>
          <a:lstStyle/>
          <a:p>
            <a:pPr>
              <a:defRPr/>
            </a:pPr>
            <a:r>
              <a:rPr lang="da-DK"/>
              <a:t>Familiær </a:t>
            </a:r>
            <a:r>
              <a:rPr lang="da-DK"/>
              <a:t>hyperkolesterolæmi</a:t>
            </a:r>
            <a:r>
              <a:rPr lang="da-DK"/>
              <a:t> </a:t>
            </a:r>
            <a:endParaRPr lang="da-DK"/>
          </a:p>
        </p:txBody>
      </p:sp>
      <p:pic>
        <p:nvPicPr>
          <p:cNvPr id="1405222466" name="Pladsholder til indhold 4"/>
          <p:cNvPicPr>
            <a:picLocks noChangeAspect="1" noGrp="1"/>
          </p:cNvPicPr>
          <p:nvPr>
            <p:ph idx="1"/>
          </p:nvPr>
        </p:nvPicPr>
        <p:blipFill>
          <a:blip r:embed="rId3"/>
          <a:stretch/>
        </p:blipFill>
        <p:spPr bwMode="auto">
          <a:xfrm>
            <a:off x="838200" y="1690688"/>
            <a:ext cx="10341274" cy="4527232"/>
          </a:xfrm>
        </p:spPr>
      </p:pic>
      <p:sp>
        <p:nvSpPr>
          <p:cNvPr id="1129410681" name="Ellipse 2"/>
          <p:cNvSpPr/>
          <p:nvPr/>
        </p:nvSpPr>
        <p:spPr bwMode="auto">
          <a:xfrm>
            <a:off x="4288971" y="1429430"/>
            <a:ext cx="3614058" cy="132556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
        <p:nvSpPr>
          <p:cNvPr id="1636330208" name="Ellipse 3"/>
          <p:cNvSpPr/>
          <p:nvPr/>
        </p:nvSpPr>
        <p:spPr bwMode="auto">
          <a:xfrm>
            <a:off x="4279608" y="4245429"/>
            <a:ext cx="2611050" cy="99808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
        <p:nvSpPr>
          <p:cNvPr id="6973723" name="Ellipse 5"/>
          <p:cNvSpPr/>
          <p:nvPr/>
        </p:nvSpPr>
        <p:spPr bwMode="auto">
          <a:xfrm>
            <a:off x="7990114" y="4080555"/>
            <a:ext cx="2611050" cy="167798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67454997" name="Pladsholder til indhold 2"/>
          <p:cNvSpPr>
            <a:spLocks noGrp="1"/>
          </p:cNvSpPr>
          <p:nvPr>
            <p:ph idx="1"/>
          </p:nvPr>
        </p:nvSpPr>
        <p:spPr bwMode="auto"/>
        <p:txBody>
          <a:bodyPr/>
          <a:lstStyle/>
          <a:p>
            <a:pPr marL="0" indent="0">
              <a:buNone/>
              <a:defRPr/>
            </a:pPr>
            <a:r>
              <a:rPr lang="da-DK"/>
              <a:t>Spørgsmål til hypertension?</a:t>
            </a:r>
            <a:endParaRPr lang="da-DK"/>
          </a:p>
          <a:p>
            <a:pPr marL="0" indent="0">
              <a:buNone/>
              <a:defRPr/>
            </a:pPr>
            <a:endParaRPr lang="da-DK"/>
          </a:p>
          <a:p>
            <a:pPr marL="0" indent="0">
              <a:buNone/>
              <a:defRPr/>
            </a:pPr>
            <a:endParaRPr lang="da-DK"/>
          </a:p>
          <a:p>
            <a:pPr marL="0" indent="0">
              <a:buNone/>
              <a:defRPr/>
            </a:pPr>
            <a:endParaRPr lang="da-DK"/>
          </a:p>
          <a:p>
            <a:pPr marL="0" indent="0">
              <a:buNone/>
              <a:defRPr/>
            </a:pPr>
            <a:endParaRPr lang="da-DK"/>
          </a:p>
          <a:p>
            <a:pPr marL="0" indent="0">
              <a:buNone/>
              <a:defRPr/>
            </a:pPr>
            <a:r>
              <a:rPr lang="da-DK"/>
              <a:t>Videre til iskæmisk hjertesygdom… </a:t>
            </a:r>
            <a:endParaRPr lang="da-DK"/>
          </a:p>
        </p:txBody>
      </p:sp>
      <p:pic>
        <p:nvPicPr>
          <p:cNvPr id="1483811392" name="Picture 2" descr="Spørgsmålstegn"/>
          <p:cNvPicPr>
            <a:picLocks noChangeAspect="1" noChangeArrowheads="1"/>
          </p:cNvPicPr>
          <p:nvPr/>
        </p:nvPicPr>
        <p:blipFill>
          <a:blip r:embed="rId3"/>
          <a:stretch/>
        </p:blipFill>
        <p:spPr bwMode="auto">
          <a:xfrm>
            <a:off x="5909930" y="1027906"/>
            <a:ext cx="5699051" cy="5699051"/>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4549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25990857" name="Titel 1"/>
          <p:cNvSpPr>
            <a:spLocks noGrp="1"/>
          </p:cNvSpPr>
          <p:nvPr>
            <p:ph type="title"/>
          </p:nvPr>
        </p:nvSpPr>
        <p:spPr bwMode="auto"/>
        <p:txBody>
          <a:bodyPr/>
          <a:lstStyle/>
          <a:p>
            <a:pPr>
              <a:defRPr/>
            </a:pPr>
            <a:r>
              <a:rPr lang="da-DK"/>
              <a:t>Iskæmisk hjertesygdom </a:t>
            </a:r>
            <a:endParaRPr lang="da-DK"/>
          </a:p>
        </p:txBody>
      </p:sp>
      <p:pic>
        <p:nvPicPr>
          <p:cNvPr id="1207045096" name="Billede 4"/>
          <p:cNvPicPr>
            <a:picLocks noChangeAspect="1"/>
          </p:cNvPicPr>
          <p:nvPr/>
        </p:nvPicPr>
        <p:blipFill>
          <a:blip r:embed="rId3"/>
          <a:stretch/>
        </p:blipFill>
        <p:spPr bwMode="auto">
          <a:xfrm>
            <a:off x="838200" y="1547813"/>
            <a:ext cx="9972675" cy="4629150"/>
          </a:xfrm>
          <a:prstGeom prst="rect">
            <a:avLst/>
          </a:prstGeom>
        </p:spPr>
      </p:pic>
      <p:sp>
        <p:nvSpPr>
          <p:cNvPr id="678682955" name="Rectangle 2"/>
          <p:cNvSpPr/>
          <p:nvPr/>
        </p:nvSpPr>
        <p:spPr bwMode="auto">
          <a:xfrm>
            <a:off x="838200" y="3156559"/>
            <a:ext cx="9972675" cy="30204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
        <p:nvSpPr>
          <p:cNvPr id="589049929" name="Rectangle 3"/>
          <p:cNvSpPr/>
          <p:nvPr/>
        </p:nvSpPr>
        <p:spPr bwMode="auto">
          <a:xfrm>
            <a:off x="838198" y="4734837"/>
            <a:ext cx="9972675" cy="14421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7868295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890499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682955" grpId="0" animBg="1"/>
      <p:bldP spid="589049929" grpId="0" animBg="1"/>
    </p:bld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858716018" name="Titel 1"/>
          <p:cNvSpPr>
            <a:spLocks noGrp="1"/>
          </p:cNvSpPr>
          <p:nvPr>
            <p:ph type="title"/>
          </p:nvPr>
        </p:nvSpPr>
        <p:spPr bwMode="auto">
          <a:xfrm>
            <a:off x="876694" y="452063"/>
            <a:ext cx="4671351" cy="986319"/>
          </a:xfrm>
        </p:spPr>
        <p:txBody>
          <a:bodyPr anchor="b">
            <a:normAutofit/>
          </a:bodyPr>
          <a:lstStyle/>
          <a:p>
            <a:pPr>
              <a:defRPr/>
            </a:pPr>
            <a:r>
              <a:rPr lang="da-DK" sz="3600"/>
              <a:t>Iskæmisk hjertesygdom </a:t>
            </a:r>
            <a:endParaRPr lang="da-DK" sz="3600"/>
          </a:p>
        </p:txBody>
      </p:sp>
      <p:sp>
        <p:nvSpPr>
          <p:cNvPr id="1946840809" name="Pladsholder til indhold 2"/>
          <p:cNvSpPr>
            <a:spLocks noGrp="1"/>
          </p:cNvSpPr>
          <p:nvPr>
            <p:ph idx="1"/>
          </p:nvPr>
        </p:nvSpPr>
        <p:spPr bwMode="auto">
          <a:xfrm>
            <a:off x="876692" y="1839074"/>
            <a:ext cx="4234394" cy="4566863"/>
          </a:xfrm>
        </p:spPr>
        <p:txBody>
          <a:bodyPr anchor="t">
            <a:normAutofit fontScale="92500" lnSpcReduction="20000"/>
          </a:bodyPr>
          <a:lstStyle/>
          <a:p>
            <a:pPr>
              <a:lnSpc>
                <a:spcPct val="150000"/>
              </a:lnSpc>
              <a:defRPr/>
            </a:pPr>
            <a:r>
              <a:rPr lang="da-DK" sz="2400">
                <a:solidFill>
                  <a:srgbClr val="FF0000"/>
                </a:solidFill>
              </a:rPr>
              <a:t>Hyppigste dødsårsag i verden </a:t>
            </a:r>
            <a:endParaRPr lang="da-DK" sz="2400">
              <a:solidFill>
                <a:srgbClr val="FF0000"/>
              </a:solidFill>
            </a:endParaRPr>
          </a:p>
          <a:p>
            <a:pPr>
              <a:lnSpc>
                <a:spcPct val="150000"/>
              </a:lnSpc>
              <a:defRPr/>
            </a:pPr>
            <a:r>
              <a:rPr lang="da-DK" sz="2400"/>
              <a:t>Hyppigste medicinske diagnose i Danmark</a:t>
            </a:r>
            <a:endParaRPr lang="da-DK" sz="2400"/>
          </a:p>
          <a:p>
            <a:pPr>
              <a:lnSpc>
                <a:spcPct val="150000"/>
              </a:lnSpc>
              <a:defRPr/>
            </a:pPr>
            <a:r>
              <a:rPr lang="da-DK" sz="2400"/>
              <a:t>Ansvarlig for cirka 1/3 dødsfald i Danmark</a:t>
            </a:r>
            <a:endParaRPr lang="da-DK" sz="2400"/>
          </a:p>
          <a:p>
            <a:pPr>
              <a:lnSpc>
                <a:spcPct val="150000"/>
              </a:lnSpc>
              <a:defRPr/>
            </a:pPr>
            <a:r>
              <a:rPr lang="da-DK" sz="2400"/>
              <a:t>Dødelighed og incidens faldende de senere år </a:t>
            </a:r>
            <a:endParaRPr lang="da-DK" sz="2400"/>
          </a:p>
          <a:p>
            <a:pPr lvl="1">
              <a:lnSpc>
                <a:spcPct val="150000"/>
              </a:lnSpc>
              <a:defRPr/>
            </a:pPr>
            <a:r>
              <a:rPr lang="da-DK" sz="2000"/>
              <a:t>Større fokus på risikoreduktion og bedre behandling</a:t>
            </a:r>
            <a:endParaRPr lang="da-DK" sz="2000"/>
          </a:p>
          <a:p>
            <a:pPr>
              <a:defRPr/>
            </a:pPr>
            <a:endParaRPr lang="da-DK" sz="2000"/>
          </a:p>
        </p:txBody>
      </p:sp>
      <p:pic>
        <p:nvPicPr>
          <p:cNvPr id="138033939" name="Billede 3"/>
          <p:cNvPicPr>
            <a:picLocks noChangeAspect="1"/>
          </p:cNvPicPr>
          <p:nvPr/>
        </p:nvPicPr>
        <p:blipFill>
          <a:blip r:embed="rId3"/>
          <a:srcRect l="13433" t="0" r="11623" b="-1"/>
          <a:stretch/>
        </p:blipFill>
        <p:spPr bwMode="auto">
          <a:xfrm>
            <a:off x="5854890" y="877414"/>
            <a:ext cx="5453545" cy="4984683"/>
          </a:xfrm>
          <a:prstGeom prst="rect">
            <a:avLst/>
          </a:prstGeom>
        </p:spPr>
      </p:pic>
      <p:grpSp>
        <p:nvGrpSpPr>
          <p:cNvPr id="1296043684" name="Group 8"/>
          <p:cNvGrpSpPr>
            <a:grpSpLocks noChangeAspect="1" noGrp="1" noMove="1" noResize="1" noRot="1" noUngrp="1"/>
          </p:cNvGrpSpPr>
          <p:nvPr/>
        </p:nvGrpSpPr>
        <p:grpSpPr bwMode="auto">
          <a:xfrm>
            <a:off x="-5025" y="6737717"/>
            <a:ext cx="12207200" cy="123363"/>
            <a:chOff x="-5025" y="6737717"/>
            <a:chExt cx="12207200" cy="123363"/>
          </a:xfrm>
        </p:grpSpPr>
        <p:sp>
          <p:nvSpPr>
            <p:cNvPr id="10" name="Rectangle 9"/>
            <p:cNvSpPr/>
            <p:nvPr/>
          </p:nvSpPr>
          <p:spPr bwMode="auto">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1" name="Rectangle 10"/>
            <p:cNvSpPr/>
            <p:nvPr/>
          </p:nvSpPr>
          <p:spPr bwMode="auto">
            <a:xfrm rot="16199999">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161904311" name="Rektangel 4"/>
          <p:cNvSpPr/>
          <p:nvPr/>
        </p:nvSpPr>
        <p:spPr bwMode="auto">
          <a:xfrm>
            <a:off x="9246742" y="3429000"/>
            <a:ext cx="2455523" cy="1934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684080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684080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684080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684080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219934893" name="Slide Background"/>
          <p:cNvSpPr>
            <a:spLocks noAdjustHandles="1" noChangeArrowheads="1" noChangeAspect="1" noChangeShapeType="1" noEditPoints="1" noGrp="1" noMove="1" noResize="1" noRot="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en-US"/>
          </a:p>
        </p:txBody>
      </p:sp>
      <p:sp>
        <p:nvSpPr>
          <p:cNvPr id="1165138984" name="Titel 1"/>
          <p:cNvSpPr>
            <a:spLocks noGrp="1"/>
          </p:cNvSpPr>
          <p:nvPr>
            <p:ph type="title"/>
          </p:nvPr>
        </p:nvSpPr>
        <p:spPr bwMode="auto">
          <a:xfrm>
            <a:off x="761803" y="405996"/>
            <a:ext cx="4745146" cy="1708242"/>
          </a:xfrm>
        </p:spPr>
        <p:txBody>
          <a:bodyPr anchor="ctr">
            <a:normAutofit/>
          </a:bodyPr>
          <a:lstStyle/>
          <a:p>
            <a:pPr>
              <a:defRPr/>
            </a:pPr>
            <a:r>
              <a:rPr lang="da-DK" sz="4000"/>
              <a:t>Iskæmisk hjertesygdom</a:t>
            </a:r>
            <a:endParaRPr lang="da-DK" sz="4000"/>
          </a:p>
        </p:txBody>
      </p:sp>
      <p:sp>
        <p:nvSpPr>
          <p:cNvPr id="1107029708" name="Pladsholder til indhold 2"/>
          <p:cNvSpPr>
            <a:spLocks noGrp="1"/>
          </p:cNvSpPr>
          <p:nvPr>
            <p:ph idx="1"/>
          </p:nvPr>
        </p:nvSpPr>
        <p:spPr bwMode="auto">
          <a:xfrm>
            <a:off x="761803" y="2470244"/>
            <a:ext cx="4080361" cy="3769834"/>
          </a:xfrm>
        </p:spPr>
        <p:txBody>
          <a:bodyPr anchor="ctr">
            <a:normAutofit fontScale="92500"/>
          </a:bodyPr>
          <a:lstStyle/>
          <a:p>
            <a:pPr>
              <a:lnSpc>
                <a:spcPct val="150000"/>
              </a:lnSpc>
              <a:defRPr/>
            </a:pPr>
            <a:r>
              <a:rPr lang="da-DK" sz="2400"/>
              <a:t>Iskæmisk hjertesygdom skyldes et mismatch mellem ilttilbuddet og iltbehovet </a:t>
            </a:r>
            <a:endParaRPr lang="da-DK" sz="2400"/>
          </a:p>
          <a:p>
            <a:pPr>
              <a:lnSpc>
                <a:spcPct val="150000"/>
              </a:lnSpc>
              <a:defRPr/>
            </a:pPr>
            <a:r>
              <a:rPr lang="da-DK" sz="2400"/>
              <a:t>Iskæmien i hjertevævet giver den karakteristiske </a:t>
            </a:r>
            <a:r>
              <a:rPr lang="da-DK" sz="2400">
                <a:solidFill>
                  <a:srgbClr val="FF0000"/>
                </a:solidFill>
              </a:rPr>
              <a:t>trykken bag brystbenet! Ofte med udstråling til?</a:t>
            </a:r>
            <a:endParaRPr lang="da-DK" sz="2400">
              <a:solidFill>
                <a:srgbClr val="FF0000"/>
              </a:solidFill>
            </a:endParaRPr>
          </a:p>
          <a:p>
            <a:pPr>
              <a:defRPr/>
            </a:pPr>
            <a:endParaRPr lang="da-DK" sz="2000"/>
          </a:p>
        </p:txBody>
      </p:sp>
      <p:sp>
        <p:nvSpPr>
          <p:cNvPr id="1429476942" name="Rectangle 10"/>
          <p:cNvSpPr>
            <a:spLocks noAdjustHandles="1" noChangeArrowheads="1" noChangeAspect="1" noChangeShapeType="1" noEditPoints="1" noGrp="1" noMove="1" noResize="1" noRot="1" noTextEdit="1"/>
          </p:cNvSpPr>
          <p:nvPr/>
        </p:nvSpPr>
        <p:spPr bwMode="auto">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1941517738" name="Picture 4"/>
          <p:cNvPicPr>
            <a:picLocks noChangeAspect="1" noChangeArrowheads="1"/>
          </p:cNvPicPr>
          <p:nvPr/>
        </p:nvPicPr>
        <p:blipFill>
          <a:blip r:embed="rId3"/>
          <a:stretch/>
        </p:blipFill>
        <p:spPr bwMode="auto">
          <a:xfrm>
            <a:off x="6096000" y="2082116"/>
            <a:ext cx="5334197" cy="2693769"/>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922922572" name="Titel 1"/>
          <p:cNvSpPr>
            <a:spLocks noGrp="1"/>
          </p:cNvSpPr>
          <p:nvPr>
            <p:ph type="title"/>
          </p:nvPr>
        </p:nvSpPr>
        <p:spPr bwMode="auto">
          <a:xfrm>
            <a:off x="910119" y="572569"/>
            <a:ext cx="3559139" cy="1215134"/>
          </a:xfrm>
        </p:spPr>
        <p:txBody>
          <a:bodyPr anchor="b">
            <a:normAutofit/>
          </a:bodyPr>
          <a:lstStyle/>
          <a:p>
            <a:pPr>
              <a:defRPr/>
            </a:pPr>
            <a:r>
              <a:rPr lang="da-DK" sz="4000"/>
              <a:t>Iskæmisk hjertesygdom</a:t>
            </a:r>
            <a:endParaRPr lang="da-DK" sz="4000"/>
          </a:p>
        </p:txBody>
      </p:sp>
      <p:sp>
        <p:nvSpPr>
          <p:cNvPr id="406447636" name="Pladsholder til indhold 2"/>
          <p:cNvSpPr>
            <a:spLocks noGrp="1"/>
          </p:cNvSpPr>
          <p:nvPr>
            <p:ph idx="1"/>
          </p:nvPr>
        </p:nvSpPr>
        <p:spPr bwMode="auto">
          <a:xfrm>
            <a:off x="899811" y="2270590"/>
            <a:ext cx="3380527" cy="3977810"/>
          </a:xfrm>
        </p:spPr>
        <p:txBody>
          <a:bodyPr>
            <a:normAutofit/>
          </a:bodyPr>
          <a:lstStyle/>
          <a:p>
            <a:pPr>
              <a:lnSpc>
                <a:spcPct val="150000"/>
              </a:lnSpc>
              <a:defRPr/>
            </a:pPr>
            <a:r>
              <a:rPr lang="da-DK" sz="2400"/>
              <a:t>Risikofaktorerne for at udvikle iskæmisk hjertesygdom</a:t>
            </a:r>
            <a:endParaRPr lang="da-DK" sz="2400"/>
          </a:p>
          <a:p>
            <a:pPr>
              <a:lnSpc>
                <a:spcPct val="150000"/>
              </a:lnSpc>
              <a:defRPr/>
            </a:pPr>
            <a:r>
              <a:rPr lang="da-DK" sz="2400">
                <a:solidFill>
                  <a:srgbClr val="FF0000"/>
                </a:solidFill>
              </a:rPr>
              <a:t>De fleste kan og bør behandles</a:t>
            </a:r>
            <a:endParaRPr lang="da-DK" sz="2400">
              <a:solidFill>
                <a:srgbClr val="FF0000"/>
              </a:solidFill>
            </a:endParaRPr>
          </a:p>
          <a:p>
            <a:pPr>
              <a:defRPr/>
            </a:pPr>
            <a:endParaRPr lang="da-DK" sz="1600">
              <a:solidFill>
                <a:schemeClr val="tx2"/>
              </a:solidFill>
            </a:endParaRPr>
          </a:p>
        </p:txBody>
      </p:sp>
      <p:pic>
        <p:nvPicPr>
          <p:cNvPr id="1034802064" name="Pladsholder til indhold 2" descr="Et billede, der indeholder tekst, skærmbillede, Font/skrifttype, nummer/tal&#10;&#10;Automatisk genereret beskrivelse"/>
          <p:cNvPicPr>
            <a:picLocks noChangeAspect="1"/>
          </p:cNvPicPr>
          <p:nvPr/>
        </p:nvPicPr>
        <p:blipFill>
          <a:blip r:embed="rId3"/>
          <a:stretch/>
        </p:blipFill>
        <p:spPr bwMode="auto">
          <a:xfrm>
            <a:off x="4994031" y="703062"/>
            <a:ext cx="6588369" cy="5451875"/>
          </a:xfrm>
          <a:prstGeom prst="rect">
            <a:avLst/>
          </a:prstGeom>
        </p:spPr>
      </p:pic>
      <p:sp>
        <p:nvSpPr>
          <p:cNvPr id="926422844" name="Ellipse 4"/>
          <p:cNvSpPr/>
          <p:nvPr/>
        </p:nvSpPr>
        <p:spPr bwMode="auto">
          <a:xfrm>
            <a:off x="4649119" y="1556348"/>
            <a:ext cx="6494240" cy="429287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319901534" name="Titel 1"/>
          <p:cNvSpPr>
            <a:spLocks noGrp="1"/>
          </p:cNvSpPr>
          <p:nvPr>
            <p:ph type="title"/>
          </p:nvPr>
        </p:nvSpPr>
        <p:spPr bwMode="auto">
          <a:xfrm>
            <a:off x="761839" y="1002545"/>
            <a:ext cx="8186951" cy="608342"/>
          </a:xfrm>
        </p:spPr>
        <p:txBody>
          <a:bodyPr anchor="t">
            <a:normAutofit/>
          </a:bodyPr>
          <a:lstStyle/>
          <a:p>
            <a:pPr>
              <a:defRPr/>
            </a:pPr>
            <a:r>
              <a:rPr lang="da-DK" sz="3200"/>
              <a:t>Iskæmisk hjertesygdom – Stabil angina pectoris</a:t>
            </a:r>
            <a:endParaRPr lang="da-DK" sz="3200"/>
          </a:p>
        </p:txBody>
      </p:sp>
      <p:cxnSp>
        <p:nvCxnSpPr>
          <p:cNvPr id="1989889715" name="Straight Connector 12"/>
          <p:cNvCxnSpPr>
            <a:cxnSpLocks noAdjustHandles="1" noChangeArrowheads="1" noChangeAspect="1" noChangeShapeType="1" noEditPoints="1" noGrp="1" noMove="1" noResize="1" noRot="1"/>
          </p:cNvCxnSpPr>
          <p:nvPr/>
        </p:nvCxnSpPr>
        <p:spPr bwMode="auto">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55506694" name="Pladsholder til indhold 2"/>
          <p:cNvSpPr>
            <a:spLocks noGrp="1"/>
          </p:cNvSpPr>
          <p:nvPr>
            <p:ph idx="1"/>
          </p:nvPr>
        </p:nvSpPr>
        <p:spPr bwMode="auto">
          <a:xfrm>
            <a:off x="761840" y="1880171"/>
            <a:ext cx="4544762" cy="4592547"/>
          </a:xfrm>
        </p:spPr>
        <p:txBody>
          <a:bodyPr>
            <a:normAutofit fontScale="92500" lnSpcReduction="20000"/>
          </a:bodyPr>
          <a:lstStyle/>
          <a:p>
            <a:pPr>
              <a:lnSpc>
                <a:spcPct val="150000"/>
              </a:lnSpc>
              <a:defRPr/>
            </a:pPr>
            <a:r>
              <a:rPr lang="da-DK" sz="1500"/>
              <a:t>Diagnostik = sygehistorie og </a:t>
            </a:r>
            <a:r>
              <a:rPr lang="da-DK" sz="1500"/>
              <a:t>paraklinik</a:t>
            </a:r>
            <a:endParaRPr lang="da-DK" sz="1500"/>
          </a:p>
          <a:p>
            <a:pPr>
              <a:lnSpc>
                <a:spcPct val="150000"/>
              </a:lnSpc>
              <a:defRPr/>
            </a:pPr>
            <a:r>
              <a:rPr lang="da-DK" sz="1500"/>
              <a:t>Karakteristika</a:t>
            </a:r>
            <a:endParaRPr lang="da-DK" sz="1500"/>
          </a:p>
          <a:p>
            <a:pPr lvl="1">
              <a:lnSpc>
                <a:spcPct val="150000"/>
              </a:lnSpc>
              <a:defRPr/>
            </a:pPr>
            <a:r>
              <a:rPr lang="da-DK" sz="1500" b="1">
                <a:solidFill>
                  <a:srgbClr val="FF0000"/>
                </a:solidFill>
              </a:rPr>
              <a:t>Anstrengelsesudløste</a:t>
            </a:r>
            <a:r>
              <a:rPr lang="da-DK" sz="1500" b="1"/>
              <a:t> </a:t>
            </a:r>
            <a:r>
              <a:rPr lang="da-DK" sz="1500"/>
              <a:t>trykkende smerter bag </a:t>
            </a:r>
            <a:r>
              <a:rPr lang="da-DK" sz="1500"/>
              <a:t>sternum</a:t>
            </a:r>
            <a:endParaRPr lang="da-DK" sz="1500"/>
          </a:p>
          <a:p>
            <a:pPr lvl="1">
              <a:lnSpc>
                <a:spcPct val="150000"/>
              </a:lnSpc>
              <a:defRPr/>
            </a:pPr>
            <a:r>
              <a:rPr lang="da-DK" sz="1500"/>
              <a:t>Eventuelt udstråling til:</a:t>
            </a:r>
            <a:endParaRPr lang="da-DK" sz="1500"/>
          </a:p>
          <a:p>
            <a:pPr lvl="2">
              <a:lnSpc>
                <a:spcPct val="150000"/>
              </a:lnSpc>
              <a:defRPr/>
            </a:pPr>
            <a:r>
              <a:rPr lang="da-DK" sz="1500"/>
              <a:t>Ryg</a:t>
            </a:r>
            <a:endParaRPr lang="da-DK" sz="1500"/>
          </a:p>
          <a:p>
            <a:pPr lvl="2">
              <a:lnSpc>
                <a:spcPct val="150000"/>
              </a:lnSpc>
              <a:defRPr/>
            </a:pPr>
            <a:r>
              <a:rPr lang="da-DK" sz="1500"/>
              <a:t>Kæbe</a:t>
            </a:r>
            <a:endParaRPr lang="da-DK" sz="1500"/>
          </a:p>
          <a:p>
            <a:pPr lvl="2">
              <a:lnSpc>
                <a:spcPct val="150000"/>
              </a:lnSpc>
              <a:defRPr/>
            </a:pPr>
            <a:r>
              <a:rPr lang="da-DK" sz="1500"/>
              <a:t>Hals</a:t>
            </a:r>
            <a:endParaRPr lang="da-DK" sz="1500"/>
          </a:p>
          <a:p>
            <a:pPr lvl="2">
              <a:lnSpc>
                <a:spcPct val="150000"/>
              </a:lnSpc>
              <a:defRPr/>
            </a:pPr>
            <a:r>
              <a:rPr lang="da-DK" sz="1500"/>
              <a:t>Venstre arm</a:t>
            </a:r>
            <a:endParaRPr lang="da-DK" sz="1500"/>
          </a:p>
          <a:p>
            <a:pPr lvl="1">
              <a:lnSpc>
                <a:spcPct val="150000"/>
              </a:lnSpc>
              <a:defRPr/>
            </a:pPr>
            <a:r>
              <a:rPr lang="da-DK" sz="1500"/>
              <a:t>Kan ledsages af åndenød</a:t>
            </a:r>
            <a:endParaRPr lang="da-DK" sz="1500"/>
          </a:p>
          <a:p>
            <a:pPr lvl="1">
              <a:lnSpc>
                <a:spcPct val="150000"/>
              </a:lnSpc>
              <a:defRPr/>
            </a:pPr>
            <a:r>
              <a:rPr lang="da-DK" sz="1500">
                <a:solidFill>
                  <a:srgbClr val="FF0000"/>
                </a:solidFill>
              </a:rPr>
              <a:t>Smerterne skal </a:t>
            </a:r>
            <a:r>
              <a:rPr lang="da-DK" sz="1500" u="sng">
                <a:solidFill>
                  <a:srgbClr val="FF0000"/>
                </a:solidFill>
              </a:rPr>
              <a:t>ikke </a:t>
            </a:r>
            <a:r>
              <a:rPr lang="da-DK" sz="1500">
                <a:solidFill>
                  <a:srgbClr val="FF0000"/>
                </a:solidFill>
              </a:rPr>
              <a:t>være stillings-, respirations- eller bevægeafhængige</a:t>
            </a:r>
            <a:endParaRPr lang="da-DK" sz="1500">
              <a:solidFill>
                <a:srgbClr val="FF0000"/>
              </a:solidFill>
            </a:endParaRPr>
          </a:p>
          <a:p>
            <a:pPr lvl="1">
              <a:lnSpc>
                <a:spcPct val="150000"/>
              </a:lnSpc>
              <a:defRPr/>
            </a:pPr>
            <a:r>
              <a:rPr lang="da-DK" sz="1500">
                <a:solidFill>
                  <a:srgbClr val="FF0000"/>
                </a:solidFill>
              </a:rPr>
              <a:t>Nitroglycerin og hvile vil </a:t>
            </a:r>
            <a:r>
              <a:rPr lang="da-DK" sz="1500" u="sng">
                <a:solidFill>
                  <a:srgbClr val="FF0000"/>
                </a:solidFill>
              </a:rPr>
              <a:t>lindre</a:t>
            </a:r>
            <a:r>
              <a:rPr lang="da-DK" sz="1500">
                <a:solidFill>
                  <a:srgbClr val="FF0000"/>
                </a:solidFill>
              </a:rPr>
              <a:t> smerterne</a:t>
            </a:r>
            <a:endParaRPr lang="da-DK" sz="1500">
              <a:solidFill>
                <a:srgbClr val="FF0000"/>
              </a:solidFill>
            </a:endParaRPr>
          </a:p>
          <a:p>
            <a:pPr>
              <a:defRPr/>
            </a:pPr>
            <a:endParaRPr lang="da-DK" sz="1400"/>
          </a:p>
        </p:txBody>
      </p:sp>
      <p:pic>
        <p:nvPicPr>
          <p:cNvPr id="1550993515" name="Billede 7"/>
          <p:cNvPicPr>
            <a:picLocks noChangeAspect="1"/>
          </p:cNvPicPr>
          <p:nvPr/>
        </p:nvPicPr>
        <p:blipFill>
          <a:blip r:embed="rId3"/>
          <a:stretch/>
        </p:blipFill>
        <p:spPr bwMode="auto">
          <a:xfrm>
            <a:off x="5831408" y="2599361"/>
            <a:ext cx="6234764" cy="2867991"/>
          </a:xfrm>
          <a:prstGeom prst="rect">
            <a:avLst/>
          </a:prstGeom>
        </p:spPr>
      </p:pic>
      <p:sp>
        <p:nvSpPr>
          <p:cNvPr id="637536858" name="AutoShape 2" descr="Chest Pain (Angina Pectoris) - Causes, Symptoms &amp; Signs | Gleneagles  Hospital"/>
          <p:cNvSpPr>
            <a:spLocks noChangeArrowheads="1" noChangeAspect="1"/>
          </p:cNvSpPr>
          <p:nvPr/>
        </p:nvSpPr>
        <p:spPr bwMode="auto">
          <a:xfrm>
            <a:off x="5979560" y="3276600"/>
            <a:ext cx="268840" cy="268840"/>
          </a:xfrm>
          <a:prstGeom prst="rect">
            <a:avLst/>
          </a:prstGeom>
          <a:noFill/>
        </p:spPr>
        <p:txBody>
          <a:bodyPr vert="horz" wrap="square" lIns="91440" tIns="45720" rIns="91440" bIns="45720" numCol="1" anchor="t" anchorCtr="0" compatLnSpc="1"/>
          <a:lstStyle/>
          <a:p>
            <a:pP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5550669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5550669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550669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5550669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5550669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5550669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5550669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5550669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5550669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5550669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31587887" name="Titel 1"/>
          <p:cNvSpPr>
            <a:spLocks noGrp="1"/>
          </p:cNvSpPr>
          <p:nvPr>
            <p:ph type="title"/>
          </p:nvPr>
        </p:nvSpPr>
        <p:spPr bwMode="auto"/>
        <p:txBody>
          <a:bodyPr>
            <a:normAutofit/>
          </a:bodyPr>
          <a:lstStyle/>
          <a:p>
            <a:pPr>
              <a:defRPr/>
            </a:pPr>
            <a:r>
              <a:rPr lang="da-DK" sz="4000"/>
              <a:t>Iskæmisk hjertesygdom – Stabil angina pectoris</a:t>
            </a:r>
            <a:endParaRPr lang="da-DK" sz="4000"/>
          </a:p>
        </p:txBody>
      </p:sp>
      <p:sp>
        <p:nvSpPr>
          <p:cNvPr id="2025312546" name="Pladsholder til indhold 2"/>
          <p:cNvSpPr>
            <a:spLocks noGrp="1"/>
          </p:cNvSpPr>
          <p:nvPr>
            <p:ph idx="1"/>
          </p:nvPr>
        </p:nvSpPr>
        <p:spPr bwMode="auto"/>
        <p:txBody>
          <a:bodyPr/>
          <a:lstStyle/>
          <a:p>
            <a:pPr>
              <a:defRPr/>
            </a:pPr>
            <a:r>
              <a:rPr lang="da-DK" sz="2400">
                <a:solidFill>
                  <a:srgbClr val="FF0000"/>
                </a:solidFill>
              </a:rPr>
              <a:t>EKG i hvile oftest normalt</a:t>
            </a:r>
            <a:endParaRPr lang="da-DK" sz="2400">
              <a:solidFill>
                <a:srgbClr val="FF0000"/>
              </a:solidFill>
            </a:endParaRPr>
          </a:p>
          <a:p>
            <a:pPr>
              <a:defRPr/>
            </a:pPr>
            <a:r>
              <a:rPr lang="da-DK" sz="2400"/>
              <a:t>EKKO oftest normal </a:t>
            </a:r>
            <a:endParaRPr lang="da-DK" sz="2400"/>
          </a:p>
          <a:p>
            <a:pPr>
              <a:defRPr/>
            </a:pPr>
            <a:r>
              <a:rPr lang="da-DK" sz="2400">
                <a:solidFill>
                  <a:srgbClr val="FF0000"/>
                </a:solidFill>
              </a:rPr>
              <a:t>KAG og/eller hjerte-CT oftest med forkalkninger/stenoser </a:t>
            </a:r>
            <a:endParaRPr lang="da-DK" sz="2400">
              <a:solidFill>
                <a:srgbClr val="FF0000"/>
              </a:solidFill>
            </a:endParaRPr>
          </a:p>
        </p:txBody>
      </p:sp>
      <p:pic>
        <p:nvPicPr>
          <p:cNvPr id="42075361" name="Billede 4"/>
          <p:cNvPicPr>
            <a:picLocks noChangeAspect="1"/>
          </p:cNvPicPr>
          <p:nvPr/>
        </p:nvPicPr>
        <p:blipFill>
          <a:blip r:embed="rId3"/>
          <a:stretch/>
        </p:blipFill>
        <p:spPr bwMode="auto">
          <a:xfrm>
            <a:off x="838200" y="3429000"/>
            <a:ext cx="11353800" cy="3117154"/>
          </a:xfrm>
          <a:prstGeom prst="rect">
            <a:avLst/>
          </a:prstGeom>
        </p:spPr>
      </p:pic>
      <p:sp>
        <p:nvSpPr>
          <p:cNvPr id="1859805650" name="Rektangel 3"/>
          <p:cNvSpPr/>
          <p:nvPr/>
        </p:nvSpPr>
        <p:spPr bwMode="auto">
          <a:xfrm>
            <a:off x="7524520" y="3327094"/>
            <a:ext cx="4667480" cy="32190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53125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2531254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253125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12953928" name="Titel 1"/>
          <p:cNvSpPr>
            <a:spLocks noGrp="1"/>
          </p:cNvSpPr>
          <p:nvPr>
            <p:ph type="title"/>
          </p:nvPr>
        </p:nvSpPr>
        <p:spPr bwMode="auto">
          <a:xfrm>
            <a:off x="838200" y="138361"/>
            <a:ext cx="10515600" cy="1325563"/>
          </a:xfrm>
        </p:spPr>
        <p:txBody>
          <a:bodyPr>
            <a:normAutofit/>
          </a:bodyPr>
          <a:lstStyle/>
          <a:p>
            <a:pPr>
              <a:defRPr/>
            </a:pPr>
            <a:r>
              <a:rPr lang="da-DK" sz="4000"/>
              <a:t>Iskæmisk hjertesygdom – Stabil angina pectoris</a:t>
            </a:r>
            <a:endParaRPr lang="da-DK" sz="4000"/>
          </a:p>
        </p:txBody>
      </p:sp>
      <p:sp>
        <p:nvSpPr>
          <p:cNvPr id="1273409404" name="Pladsholder til indhold 2"/>
          <p:cNvSpPr>
            <a:spLocks noGrp="1"/>
          </p:cNvSpPr>
          <p:nvPr>
            <p:ph idx="1"/>
          </p:nvPr>
        </p:nvSpPr>
        <p:spPr bwMode="auto">
          <a:xfrm>
            <a:off x="838200" y="1602769"/>
            <a:ext cx="10515600" cy="2589088"/>
          </a:xfrm>
        </p:spPr>
        <p:txBody>
          <a:bodyPr>
            <a:normAutofit fontScale="70000" lnSpcReduction="20000"/>
          </a:bodyPr>
          <a:lstStyle/>
          <a:p>
            <a:pPr>
              <a:lnSpc>
                <a:spcPct val="150000"/>
              </a:lnSpc>
              <a:defRPr/>
            </a:pPr>
            <a:r>
              <a:rPr lang="da-DK" sz="2600"/>
              <a:t>Stabil iskæmisk hjertesygdom vil ubehandlet progrediere til UAP eller kulminere AKS</a:t>
            </a:r>
            <a:endParaRPr lang="da-DK" sz="2600"/>
          </a:p>
          <a:p>
            <a:pPr>
              <a:lnSpc>
                <a:spcPct val="150000"/>
              </a:lnSpc>
              <a:defRPr/>
            </a:pPr>
            <a:r>
              <a:rPr lang="da-DK" sz="2600" b="1"/>
              <a:t>Behandling </a:t>
            </a:r>
            <a:r>
              <a:rPr lang="da-DK" sz="2600"/>
              <a:t>består af: </a:t>
            </a:r>
            <a:endParaRPr lang="da-DK" sz="2600"/>
          </a:p>
          <a:p>
            <a:pPr lvl="1">
              <a:lnSpc>
                <a:spcPct val="150000"/>
              </a:lnSpc>
              <a:defRPr/>
            </a:pPr>
            <a:r>
              <a:rPr lang="da-DK" sz="2200" u="sng"/>
              <a:t>Risikoreduktion</a:t>
            </a:r>
            <a:endParaRPr lang="da-DK" sz="2200" u="sng"/>
          </a:p>
          <a:p>
            <a:pPr lvl="1">
              <a:lnSpc>
                <a:spcPct val="150000"/>
              </a:lnSpc>
              <a:defRPr/>
            </a:pPr>
            <a:r>
              <a:rPr lang="da-DK" sz="2200"/>
              <a:t>Trombocythæmmende</a:t>
            </a:r>
            <a:r>
              <a:rPr lang="da-DK" sz="2200"/>
              <a:t> behandling</a:t>
            </a:r>
            <a:endParaRPr lang="da-DK" sz="2200"/>
          </a:p>
          <a:p>
            <a:pPr lvl="1">
              <a:lnSpc>
                <a:spcPct val="150000"/>
              </a:lnSpc>
              <a:defRPr/>
            </a:pPr>
            <a:r>
              <a:rPr lang="da-DK" sz="2200"/>
              <a:t>Antianginøs</a:t>
            </a:r>
            <a:r>
              <a:rPr lang="da-DK" sz="2200"/>
              <a:t> behandling </a:t>
            </a:r>
            <a:endParaRPr lang="da-DK" sz="2200"/>
          </a:p>
          <a:p>
            <a:pPr lvl="1">
              <a:lnSpc>
                <a:spcPct val="150000"/>
              </a:lnSpc>
              <a:defRPr/>
            </a:pPr>
            <a:r>
              <a:rPr lang="da-DK" sz="2200"/>
              <a:t>Revaskularisering</a:t>
            </a:r>
            <a:r>
              <a:rPr lang="da-DK" sz="2200"/>
              <a:t> hvis muligt</a:t>
            </a:r>
            <a:endParaRPr lang="da-DK" sz="2200"/>
          </a:p>
          <a:p>
            <a:pPr>
              <a:defRPr/>
            </a:pPr>
            <a:endParaRPr lang="da-DK"/>
          </a:p>
        </p:txBody>
      </p:sp>
      <p:pic>
        <p:nvPicPr>
          <p:cNvPr id="1379643639" name="Billede 4"/>
          <p:cNvPicPr>
            <a:picLocks noChangeAspect="1"/>
          </p:cNvPicPr>
          <p:nvPr/>
        </p:nvPicPr>
        <p:blipFill>
          <a:blip r:embed="rId3"/>
          <a:stretch/>
        </p:blipFill>
        <p:spPr bwMode="auto">
          <a:xfrm>
            <a:off x="938054" y="4469546"/>
            <a:ext cx="10315892" cy="218021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34094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340940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340940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340940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7340940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7340940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1956240320" name="Titel 1"/>
          <p:cNvSpPr>
            <a:spLocks noGrp="1"/>
          </p:cNvSpPr>
          <p:nvPr>
            <p:ph type="title"/>
          </p:nvPr>
        </p:nvSpPr>
        <p:spPr bwMode="auto">
          <a:xfrm>
            <a:off x="424630" y="262175"/>
            <a:ext cx="6962489" cy="955497"/>
          </a:xfrm>
        </p:spPr>
        <p:txBody>
          <a:bodyPr anchor="b">
            <a:normAutofit/>
          </a:bodyPr>
          <a:lstStyle/>
          <a:p>
            <a:pPr>
              <a:defRPr/>
            </a:pPr>
            <a:r>
              <a:rPr lang="da-DK" sz="3200"/>
              <a:t>Kirurgisk behandling af angina pectoris</a:t>
            </a:r>
            <a:endParaRPr lang="da-DK" sz="3200"/>
          </a:p>
        </p:txBody>
      </p:sp>
      <p:sp>
        <p:nvSpPr>
          <p:cNvPr id="1072653191" name="Pladsholder til indhold 2"/>
          <p:cNvSpPr>
            <a:spLocks noGrp="1"/>
          </p:cNvSpPr>
          <p:nvPr>
            <p:ph idx="1"/>
          </p:nvPr>
        </p:nvSpPr>
        <p:spPr bwMode="auto">
          <a:xfrm>
            <a:off x="513707" y="1684473"/>
            <a:ext cx="4089113" cy="4911352"/>
          </a:xfrm>
        </p:spPr>
        <p:txBody>
          <a:bodyPr anchor="t">
            <a:normAutofit/>
          </a:bodyPr>
          <a:lstStyle/>
          <a:p>
            <a:pPr>
              <a:lnSpc>
                <a:spcPct val="150000"/>
              </a:lnSpc>
              <a:defRPr/>
            </a:pPr>
            <a:r>
              <a:rPr lang="da-DK" sz="1800" b="1"/>
              <a:t>Revaskularisering</a:t>
            </a:r>
            <a:endParaRPr lang="da-DK" sz="1800" b="1"/>
          </a:p>
          <a:p>
            <a:pPr lvl="1">
              <a:lnSpc>
                <a:spcPct val="150000"/>
              </a:lnSpc>
              <a:defRPr/>
            </a:pPr>
            <a:r>
              <a:rPr lang="da-DK" sz="1800" b="1">
                <a:solidFill>
                  <a:srgbClr val="FF0000"/>
                </a:solidFill>
              </a:rPr>
              <a:t>PCI (ballondilatation) </a:t>
            </a:r>
            <a:endParaRPr lang="da-DK" sz="1800" b="1">
              <a:solidFill>
                <a:srgbClr val="FF0000"/>
              </a:solidFill>
            </a:endParaRPr>
          </a:p>
          <a:p>
            <a:pPr lvl="2">
              <a:lnSpc>
                <a:spcPct val="150000"/>
              </a:lnSpc>
              <a:defRPr/>
            </a:pPr>
            <a:r>
              <a:rPr lang="da-DK" sz="1800"/>
              <a:t>Bruges til få mindre stenoser</a:t>
            </a:r>
            <a:endParaRPr lang="da-DK" sz="1800"/>
          </a:p>
          <a:p>
            <a:pPr lvl="1">
              <a:lnSpc>
                <a:spcPct val="150000"/>
              </a:lnSpc>
              <a:defRPr/>
            </a:pPr>
            <a:r>
              <a:rPr lang="da-DK" sz="1800" b="1">
                <a:solidFill>
                  <a:srgbClr val="FF0000"/>
                </a:solidFill>
              </a:rPr>
              <a:t>CABG (bypass) </a:t>
            </a:r>
            <a:endParaRPr lang="da-DK" sz="1800" b="1">
              <a:solidFill>
                <a:srgbClr val="FF0000"/>
              </a:solidFill>
            </a:endParaRPr>
          </a:p>
          <a:p>
            <a:pPr lvl="2">
              <a:lnSpc>
                <a:spcPct val="150000"/>
              </a:lnSpc>
              <a:defRPr/>
            </a:pPr>
            <a:r>
              <a:rPr lang="da-DK" sz="1800"/>
              <a:t>Bruges ved udbredt sygdom eller hovedstammestenose</a:t>
            </a:r>
            <a:endParaRPr lang="da-DK" sz="1800"/>
          </a:p>
        </p:txBody>
      </p:sp>
      <p:pic>
        <p:nvPicPr>
          <p:cNvPr id="1374978109" name="Billede 3"/>
          <p:cNvPicPr>
            <a:picLocks noChangeAspect="1"/>
          </p:cNvPicPr>
          <p:nvPr/>
        </p:nvPicPr>
        <p:blipFill>
          <a:blip r:embed="rId3"/>
          <a:stretch/>
        </p:blipFill>
        <p:spPr bwMode="auto">
          <a:xfrm>
            <a:off x="5424754" y="1579175"/>
            <a:ext cx="5952263" cy="4002896"/>
          </a:xfrm>
          <a:prstGeom prst="rect">
            <a:avLst/>
          </a:prstGeom>
        </p:spPr>
      </p:pic>
      <p:grpSp>
        <p:nvGrpSpPr>
          <p:cNvPr id="521109680" name="Group 8"/>
          <p:cNvGrpSpPr>
            <a:grpSpLocks noChangeAspect="1" noGrp="1" noMove="1" noResize="1" noRot="1" noUngrp="1"/>
          </p:cNvGrpSpPr>
          <p:nvPr/>
        </p:nvGrpSpPr>
        <p:grpSpPr bwMode="auto">
          <a:xfrm flipH="1">
            <a:off x="12068638" y="0"/>
            <a:ext cx="123362" cy="6858000"/>
            <a:chOff x="12068638" y="0"/>
            <a:chExt cx="123362" cy="6858000"/>
          </a:xfrm>
        </p:grpSpPr>
        <p:sp>
          <p:nvSpPr>
            <p:cNvPr id="10" name="Rectangle 9"/>
            <p:cNvSpPr/>
            <p:nvPr/>
          </p:nvSpPr>
          <p:spPr bwMode="auto">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1" name="Rectangle 10"/>
            <p:cNvSpPr/>
            <p:nvPr/>
          </p:nvSpPr>
          <p:spPr bwMode="auto">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265319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26531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7265319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7265319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726531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67714270" name="Titel 1"/>
          <p:cNvSpPr>
            <a:spLocks noGrp="1"/>
          </p:cNvSpPr>
          <p:nvPr>
            <p:ph type="title"/>
          </p:nvPr>
        </p:nvSpPr>
        <p:spPr bwMode="auto"/>
        <p:txBody>
          <a:bodyPr/>
          <a:lstStyle/>
          <a:p>
            <a:pPr>
              <a:defRPr/>
            </a:pPr>
            <a:r>
              <a:rPr lang="da-DK"/>
              <a:t>Kirurgisk behandling af angina pectoris</a:t>
            </a:r>
            <a:endParaRPr lang="da-DK"/>
          </a:p>
        </p:txBody>
      </p:sp>
      <p:pic>
        <p:nvPicPr>
          <p:cNvPr id="2036494314" name="Pladsholder til indhold 3"/>
          <p:cNvPicPr>
            <a:picLocks noChangeAspect="1" noGrp="1"/>
          </p:cNvPicPr>
          <p:nvPr>
            <p:ph idx="1"/>
          </p:nvPr>
        </p:nvPicPr>
        <p:blipFill>
          <a:blip r:embed="rId3"/>
          <a:stretch/>
        </p:blipFill>
        <p:spPr bwMode="auto">
          <a:xfrm>
            <a:off x="838198" y="1690687"/>
            <a:ext cx="8466665" cy="4802187"/>
          </a:xfrm>
          <a:prstGeom prst="rect">
            <a:avLst/>
          </a:prstGeom>
        </p:spPr>
      </p:pic>
      <p:pic>
        <p:nvPicPr>
          <p:cNvPr id="698023106" name="Billede 7"/>
          <p:cNvPicPr>
            <a:picLocks noChangeAspect="1"/>
          </p:cNvPicPr>
          <p:nvPr/>
        </p:nvPicPr>
        <p:blipFill>
          <a:blip r:embed="rId4"/>
          <a:stretch/>
        </p:blipFill>
        <p:spPr bwMode="auto">
          <a:xfrm>
            <a:off x="384378" y="1545740"/>
            <a:ext cx="11807622" cy="4982939"/>
          </a:xfrm>
          <a:prstGeom prst="rect">
            <a:avLst/>
          </a:prstGeom>
        </p:spPr>
      </p:pic>
      <p:sp>
        <p:nvSpPr>
          <p:cNvPr id="898843487" name="Tekstfelt 2"/>
          <p:cNvSpPr txBox="1"/>
          <p:nvPr/>
        </p:nvSpPr>
        <p:spPr bwMode="auto">
          <a:xfrm rot="20214142">
            <a:off x="-15481" y="3015718"/>
            <a:ext cx="3866920" cy="1200329"/>
          </a:xfrm>
          <a:prstGeom prst="rect">
            <a:avLst/>
          </a:prstGeom>
          <a:noFill/>
        </p:spPr>
        <p:txBody>
          <a:bodyPr wrap="square" rtlCol="0">
            <a:spAutoFit/>
          </a:bodyPr>
          <a:lstStyle/>
          <a:p>
            <a:pPr>
              <a:defRPr/>
            </a:pPr>
            <a:r>
              <a:rPr lang="da-DK" sz="7200" b="1">
                <a:solidFill>
                  <a:srgbClr val="FF0000"/>
                </a:solidFill>
              </a:rPr>
              <a:t>Vigtigt</a:t>
            </a:r>
            <a:endParaRPr lang="da-DK" sz="7200" b="1">
              <a:solidFill>
                <a:srgbClr val="FF0000"/>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6494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8023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72406073" name="Titel 1"/>
          <p:cNvSpPr>
            <a:spLocks noGrp="1"/>
          </p:cNvSpPr>
          <p:nvPr>
            <p:ph type="title"/>
          </p:nvPr>
        </p:nvSpPr>
        <p:spPr bwMode="auto"/>
        <p:txBody>
          <a:bodyPr/>
          <a:lstStyle/>
          <a:p>
            <a:pPr>
              <a:defRPr/>
            </a:pPr>
            <a:r>
              <a:rPr lang="da-DK"/>
              <a:t>Åreforkalkning</a:t>
            </a:r>
            <a:endParaRPr lang="da-DK"/>
          </a:p>
        </p:txBody>
      </p:sp>
      <p:sp>
        <p:nvSpPr>
          <p:cNvPr id="971604334" name="Pladsholder til indhold 2"/>
          <p:cNvSpPr>
            <a:spLocks noGrp="1"/>
          </p:cNvSpPr>
          <p:nvPr>
            <p:ph idx="1"/>
          </p:nvPr>
        </p:nvSpPr>
        <p:spPr bwMode="auto">
          <a:xfrm>
            <a:off x="838200" y="1825625"/>
            <a:ext cx="6256663" cy="4351338"/>
          </a:xfrm>
        </p:spPr>
        <p:txBody>
          <a:bodyPr>
            <a:normAutofit fontScale="92500" lnSpcReduction="20000"/>
          </a:bodyPr>
          <a:lstStyle/>
          <a:p>
            <a:pPr>
              <a:defRPr/>
            </a:pPr>
            <a:r>
              <a:rPr lang="da-DK"/>
              <a:t>Aterosklerose = åreforkalkning </a:t>
            </a:r>
            <a:endParaRPr lang="da-DK"/>
          </a:p>
          <a:p>
            <a:pPr>
              <a:lnSpc>
                <a:spcPct val="150000"/>
              </a:lnSpc>
              <a:defRPr/>
            </a:pPr>
            <a:r>
              <a:rPr lang="da-DK">
                <a:solidFill>
                  <a:srgbClr val="FF0000"/>
                </a:solidFill>
              </a:rPr>
              <a:t>H</a:t>
            </a:r>
            <a:r>
              <a:rPr lang="da-DK" sz="2800">
                <a:solidFill>
                  <a:srgbClr val="FF0000"/>
                </a:solidFill>
              </a:rPr>
              <a:t>yppigste arteriesygdom i Danmark og en af de hyppigste dødsårsager</a:t>
            </a:r>
            <a:endParaRPr lang="da-DK" sz="2800">
              <a:solidFill>
                <a:srgbClr val="FF0000"/>
              </a:solidFill>
            </a:endParaRPr>
          </a:p>
          <a:p>
            <a:pPr>
              <a:lnSpc>
                <a:spcPct val="150000"/>
              </a:lnSpc>
              <a:defRPr/>
            </a:pPr>
            <a:r>
              <a:rPr lang="da-DK" sz="2800"/>
              <a:t>Symptomer og behandling afhænger af det afficerede område</a:t>
            </a:r>
            <a:endParaRPr lang="da-DK" sz="2800"/>
          </a:p>
          <a:p>
            <a:pPr>
              <a:lnSpc>
                <a:spcPct val="150000"/>
              </a:lnSpc>
              <a:defRPr/>
            </a:pPr>
            <a:r>
              <a:rPr lang="da-DK" sz="2800"/>
              <a:t>Næsten alle ældre har åreforkalkning i et eller andet omfang </a:t>
            </a:r>
            <a:endParaRPr lang="da-DK" sz="2800"/>
          </a:p>
          <a:p>
            <a:pPr lvl="1">
              <a:lnSpc>
                <a:spcPct val="150000"/>
              </a:lnSpc>
              <a:defRPr/>
            </a:pPr>
            <a:r>
              <a:rPr lang="da-DK"/>
              <a:t>Ikke alle har symptomer</a:t>
            </a:r>
            <a:endParaRPr lang="da-DK"/>
          </a:p>
          <a:p>
            <a:pPr>
              <a:defRPr/>
            </a:pPr>
            <a:endParaRPr lang="da-DK"/>
          </a:p>
        </p:txBody>
      </p:sp>
      <p:pic>
        <p:nvPicPr>
          <p:cNvPr id="2066974346" name="Picture 2" descr="Magasinet Sundhed - NEDSAT BLODCIRKULATION - Går du og ignorerer nedsat  blodcirkulation? Du kan have nedsat blodcirkulation i alle aldre, og hele  80% af danskerne over 60 år har nedsat blodcirkulation. Du"/>
          <p:cNvPicPr>
            <a:picLocks noChangeAspect="1" noChangeArrowheads="1"/>
          </p:cNvPicPr>
          <p:nvPr/>
        </p:nvPicPr>
        <p:blipFill>
          <a:blip r:embed="rId3"/>
          <a:stretch/>
        </p:blipFill>
        <p:spPr bwMode="auto">
          <a:xfrm>
            <a:off x="7797219" y="2357611"/>
            <a:ext cx="4394781" cy="3395184"/>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16043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16043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160433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160433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716043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42194305" name="Titel 1"/>
          <p:cNvSpPr>
            <a:spLocks noGrp="1"/>
          </p:cNvSpPr>
          <p:nvPr>
            <p:ph type="title"/>
          </p:nvPr>
        </p:nvSpPr>
        <p:spPr bwMode="auto"/>
        <p:txBody>
          <a:bodyPr/>
          <a:lstStyle/>
          <a:p>
            <a:pPr>
              <a:defRPr/>
            </a:pPr>
            <a:r>
              <a:rPr lang="da-DK"/>
              <a:t>Fysioterapeutiske overvejelser</a:t>
            </a:r>
            <a:endParaRPr lang="da-DK"/>
          </a:p>
        </p:txBody>
      </p:sp>
      <p:sp>
        <p:nvSpPr>
          <p:cNvPr id="173088533" name="Content Placeholder 5"/>
          <p:cNvSpPr>
            <a:spLocks noGrp="1"/>
          </p:cNvSpPr>
          <p:nvPr>
            <p:ph idx="1"/>
          </p:nvPr>
        </p:nvSpPr>
        <p:spPr bwMode="auto">
          <a:xfrm>
            <a:off x="299580" y="1494663"/>
            <a:ext cx="3317773" cy="4998211"/>
          </a:xfrm>
        </p:spPr>
        <p:txBody>
          <a:bodyPr>
            <a:normAutofit/>
          </a:bodyPr>
          <a:lstStyle/>
          <a:p>
            <a:pPr>
              <a:defRPr/>
            </a:pPr>
            <a:r>
              <a:rPr lang="da-DK" sz="2000"/>
              <a:t>Diskuter indbyrdes</a:t>
            </a:r>
            <a:endParaRPr lang="da-DK" sz="2000"/>
          </a:p>
          <a:p>
            <a:pPr lvl="1">
              <a:defRPr/>
            </a:pPr>
            <a:r>
              <a:rPr lang="da-DK" sz="1600"/>
              <a:t>Ved medicinsk </a:t>
            </a:r>
            <a:r>
              <a:rPr lang="da-DK" sz="1600"/>
              <a:t>behand</a:t>
            </a:r>
            <a:r>
              <a:rPr lang="da-DK" sz="1600"/>
              <a:t>.</a:t>
            </a:r>
            <a:endParaRPr lang="da-DK" sz="1600"/>
          </a:p>
          <a:p>
            <a:pPr lvl="1">
              <a:defRPr/>
            </a:pPr>
            <a:r>
              <a:rPr lang="da-DK" sz="1600"/>
              <a:t>Kirurgisk </a:t>
            </a:r>
            <a:r>
              <a:rPr lang="da-DK" sz="1600"/>
              <a:t>behand</a:t>
            </a:r>
            <a:r>
              <a:rPr lang="da-DK" sz="1600"/>
              <a:t>.</a:t>
            </a:r>
            <a:endParaRPr lang="da-DK" sz="1600"/>
          </a:p>
          <a:p>
            <a:pPr>
              <a:defRPr/>
            </a:pPr>
            <a:r>
              <a:rPr lang="da-DK" sz="2000"/>
              <a:t>Kend patientens behandlingsregime</a:t>
            </a:r>
            <a:endParaRPr lang="da-DK" sz="2000"/>
          </a:p>
          <a:p>
            <a:pPr>
              <a:defRPr/>
            </a:pPr>
            <a:r>
              <a:rPr lang="da-DK" sz="2000"/>
              <a:t>Ved </a:t>
            </a:r>
            <a:r>
              <a:rPr lang="da-DK" sz="2000"/>
              <a:t>p.n</a:t>
            </a:r>
            <a:r>
              <a:rPr lang="da-DK" sz="2000"/>
              <a:t>. nitroglycerin: Skal altid være tilgængelig under træning</a:t>
            </a:r>
            <a:endParaRPr lang="da-DK" sz="2000"/>
          </a:p>
          <a:p>
            <a:pPr>
              <a:defRPr/>
            </a:pPr>
            <a:r>
              <a:rPr lang="da-DK" sz="2000"/>
              <a:t>Ved beta-</a:t>
            </a:r>
            <a:r>
              <a:rPr lang="da-DK" sz="2000"/>
              <a:t>blokkere</a:t>
            </a:r>
            <a:r>
              <a:rPr lang="da-DK" sz="2000"/>
              <a:t>: Vær opmærksom på nedsat maksimal puls</a:t>
            </a:r>
            <a:endParaRPr lang="da-DK" sz="2000"/>
          </a:p>
          <a:p>
            <a:pPr>
              <a:defRPr/>
            </a:pPr>
            <a:r>
              <a:rPr lang="da-DK" sz="2000"/>
              <a:t>Ved langtidsvirkende nitrater: Vær opmærksom på evt. hypotension</a:t>
            </a:r>
            <a:endParaRPr lang="da-DK" sz="2000"/>
          </a:p>
          <a:p>
            <a:pPr marL="0" indent="0">
              <a:buNone/>
              <a:defRPr/>
            </a:pPr>
            <a:endParaRPr lang="da-DK"/>
          </a:p>
        </p:txBody>
      </p:sp>
      <p:graphicFrame>
        <p:nvGraphicFramePr>
          <p:cNvPr id="606014521" name="Table 9"/>
          <p:cNvGraphicFramePr>
            <a:graphicFrameLocks xmlns:a="http://schemas.openxmlformats.org/drawingml/2006/main" noGrp="1"/>
          </p:cNvGraphicFramePr>
          <p:nvPr/>
        </p:nvGraphicFramePr>
        <p:xfrm>
          <a:off x="0" y="0"/>
          <a:ext cx="12191998" cy="6857999"/>
        </p:xfrm>
        <a:graphic>
          <a:graphicData uri="http://schemas.openxmlformats.org/drawingml/2006/table">
            <a:tbl>
              <a:tblPr firstRow="1" firstCol="0" lastRow="0" lastCol="0" bandRow="1" bandCol="0">
                <a:tableStyleId>{5C22544A-7EE6-4342-B048-85BDC9FD1C3A}</a:tableStyleId>
              </a:tblPr>
              <a:tblGrid>
                <a:gridCol w="1885805"/>
                <a:gridCol w="5391295"/>
                <a:gridCol w="4914898"/>
              </a:tblGrid>
              <a:tr h="414494">
                <a:tc>
                  <a:txBody>
                    <a:bodyPr/>
                    <a:p>
                      <a:pPr>
                        <a:defRPr/>
                      </a:pPr>
                      <a:r>
                        <a:rPr lang="da-DK"/>
                        <a:t>Faktor</a:t>
                      </a:r>
                      <a:endParaRPr lang="da-DK"/>
                    </a:p>
                  </a:txBody>
                  <a:tcPr/>
                </a:tc>
                <a:tc>
                  <a:txBody>
                    <a:bodyPr/>
                    <a:p>
                      <a:pPr>
                        <a:defRPr/>
                      </a:pPr>
                      <a:r>
                        <a:rPr lang="da-DK"/>
                        <a:t>PCI</a:t>
                      </a:r>
                      <a:endParaRPr lang="da-DK"/>
                    </a:p>
                  </a:txBody>
                  <a:tcPr/>
                </a:tc>
                <a:tc>
                  <a:txBody>
                    <a:bodyPr/>
                    <a:p>
                      <a:pPr>
                        <a:defRPr/>
                      </a:pPr>
                      <a:r>
                        <a:rPr lang="da-DK"/>
                        <a:t>CABG</a:t>
                      </a:r>
                      <a:endParaRPr lang="da-DK"/>
                    </a:p>
                  </a:txBody>
                  <a:tcPr/>
                </a:tc>
              </a:tr>
              <a:tr h="1347105">
                <a:tc>
                  <a:txBody>
                    <a:bodyPr/>
                    <a:p>
                      <a:pPr>
                        <a:defRPr/>
                      </a:pPr>
                      <a:r>
                        <a:rPr lang="da-DK"/>
                        <a:t>Mobilisering (tidlig fase)</a:t>
                      </a:r>
                      <a:endParaRPr lang="da-DK"/>
                    </a:p>
                  </a:txBody>
                  <a:tcPr anchor="ctr"/>
                </a:tc>
                <a:tc>
                  <a:txBody>
                    <a:bodyPr/>
                    <a:p>
                      <a:pPr>
                        <a:defRPr/>
                      </a:pPr>
                      <a:r>
                        <a:rPr lang="da-DK"/>
                        <a:t>Hurtig mobilisering, ofte dagen. Få restriktioner, men obs kateterindføringssted (lyske/håndled). Begrænset aktivitet ved femoral adgang (undgå kraftig hoftetræk).</a:t>
                      </a:r>
                      <a:endParaRPr lang="da-DK"/>
                    </a:p>
                  </a:txBody>
                  <a:tcPr anchor="ctr"/>
                </a:tc>
                <a:tc>
                  <a:txBody>
                    <a:bodyPr/>
                    <a:p>
                      <a:pPr>
                        <a:defRPr/>
                      </a:pPr>
                      <a:r>
                        <a:rPr lang="da-DK"/>
                        <a:t>Gradueret mobilisering, starter 1-2 dage efter. Skånsom mobilisering pga. </a:t>
                      </a:r>
                      <a:r>
                        <a:rPr lang="da-DK"/>
                        <a:t>sternotomi</a:t>
                      </a:r>
                      <a:r>
                        <a:rPr lang="da-DK"/>
                        <a:t>. Hostepuder bruges for at beskytte brystbenet under heling.</a:t>
                      </a:r>
                      <a:endParaRPr lang="da-DK"/>
                    </a:p>
                  </a:txBody>
                  <a:tcPr anchor="ctr"/>
                </a:tc>
              </a:tr>
              <a:tr h="1676447">
                <a:tc>
                  <a:txBody>
                    <a:bodyPr/>
                    <a:p>
                      <a:pPr>
                        <a:defRPr/>
                      </a:pPr>
                      <a:r>
                        <a:rPr lang="da-DK" b="0"/>
                        <a:t>Træningsopstart	</a:t>
                      </a:r>
                      <a:endParaRPr lang="da-DK" b="0"/>
                    </a:p>
                  </a:txBody>
                  <a:tcPr anchor="ctr"/>
                </a:tc>
                <a:tc>
                  <a:txBody>
                    <a:bodyPr/>
                    <a:p>
                      <a:pPr>
                        <a:defRPr/>
                      </a:pPr>
                      <a:r>
                        <a:rPr lang="da-DK"/>
                        <a:t>Tidlig opstart af let til moderat aktivitet (gåture). Hurtigere tilbagevenden til normal fysisk aktivitet end CABG. Overvågning af puls og blodtryk under træning.</a:t>
                      </a:r>
                      <a:endParaRPr lang="da-DK"/>
                    </a:p>
                  </a:txBody>
                  <a:tcPr/>
                </a:tc>
                <a:tc>
                  <a:txBody>
                    <a:bodyPr/>
                    <a:p>
                      <a:pPr>
                        <a:defRPr/>
                      </a:pPr>
                      <a:r>
                        <a:rPr lang="da-DK"/>
                        <a:t>Langsom opstart med fokus på skånsom træning (gangtræning, </a:t>
                      </a:r>
                      <a:r>
                        <a:rPr lang="da-DK"/>
                        <a:t>benøvelser</a:t>
                      </a:r>
                      <a:r>
                        <a:rPr lang="da-DK"/>
                        <a:t>).Overkropsøvelser begrænset i de første 6-8 uger pga. </a:t>
                      </a:r>
                      <a:r>
                        <a:rPr lang="da-DK"/>
                        <a:t>sternumrestriktioner</a:t>
                      </a:r>
                      <a:r>
                        <a:rPr lang="da-DK"/>
                        <a:t>.  Stærk overvågning af heling og lungefunktion.</a:t>
                      </a:r>
                      <a:endParaRPr lang="da-DK"/>
                    </a:p>
                  </a:txBody>
                  <a:tcPr/>
                </a:tc>
              </a:tr>
              <a:tr h="1274101">
                <a:tc>
                  <a:txBody>
                    <a:bodyPr/>
                    <a:p>
                      <a:pPr>
                        <a:defRPr/>
                      </a:pPr>
                      <a:r>
                        <a:rPr lang="da-DK"/>
                        <a:t>Restriktioner	</a:t>
                      </a:r>
                      <a:endParaRPr lang="da-DK"/>
                    </a:p>
                  </a:txBody>
                  <a:tcPr/>
                </a:tc>
                <a:tc>
                  <a:txBody>
                    <a:bodyPr/>
                    <a:p>
                      <a:pPr>
                        <a:defRPr/>
                      </a:pPr>
                      <a:r>
                        <a:rPr lang="da-DK"/>
                        <a:t>Få restriktioner ved lyske/håndled, undgå tunge løft kortvarigt.</a:t>
                      </a:r>
                      <a:endParaRPr lang="da-DK"/>
                    </a:p>
                    <a:p>
                      <a:pPr>
                        <a:defRPr/>
                      </a:pPr>
                      <a:r>
                        <a:rPr lang="da-DK"/>
                        <a:t>Hurtig tilbagevenden til daglige aktiviteter.</a:t>
                      </a:r>
                      <a:endParaRPr lang="da-DK"/>
                    </a:p>
                  </a:txBody>
                  <a:tcPr/>
                </a:tc>
                <a:tc>
                  <a:txBody>
                    <a:bodyPr/>
                    <a:p>
                      <a:pPr>
                        <a:defRPr/>
                      </a:pPr>
                      <a:r>
                        <a:rPr lang="da-DK"/>
                        <a:t>Ingen tunge løft eller armbevægelser over skulderhøjde i 6-8 uger. Undgå skub/træk-bevægelser og overbelastning af brystkassen.</a:t>
                      </a:r>
                      <a:endParaRPr lang="da-DK"/>
                    </a:p>
                  </a:txBody>
                  <a:tcPr/>
                </a:tc>
              </a:tr>
              <a:tr h="1072926">
                <a:tc>
                  <a:txBody>
                    <a:bodyPr/>
                    <a:p>
                      <a:pPr>
                        <a:defRPr/>
                      </a:pPr>
                      <a:r>
                        <a:rPr lang="da-DK"/>
                        <a:t>Lungerehabilitering</a:t>
                      </a:r>
                      <a:endParaRPr lang="da-DK"/>
                    </a:p>
                  </a:txBody>
                  <a:tcPr/>
                </a:tc>
                <a:tc>
                  <a:txBody>
                    <a:bodyPr/>
                    <a:p>
                      <a:pPr>
                        <a:defRPr/>
                      </a:pPr>
                      <a:r>
                        <a:rPr lang="da-DK"/>
                        <a:t>Sjældent nødvendig efter PCI.</a:t>
                      </a:r>
                      <a:endParaRPr lang="da-DK"/>
                    </a:p>
                  </a:txBody>
                  <a:tcPr/>
                </a:tc>
                <a:tc>
                  <a:txBody>
                    <a:bodyPr/>
                    <a:p>
                      <a:pPr>
                        <a:defRPr/>
                      </a:pPr>
                      <a:r>
                        <a:rPr lang="da-DK"/>
                        <a:t>Nødvendig grundet øget risiko for lungekomplikationer (atelektase). Fokus på dyb vejrtrækning og brug af PEP-fløjte.</a:t>
                      </a:r>
                      <a:endParaRPr lang="da-DK"/>
                    </a:p>
                  </a:txBody>
                  <a:tcPr/>
                </a:tc>
              </a:tr>
              <a:tr h="1072926">
                <a:tc>
                  <a:txBody>
                    <a:bodyPr/>
                    <a:p>
                      <a:pPr>
                        <a:defRPr/>
                      </a:pPr>
                      <a:r>
                        <a:rPr lang="da-DK"/>
                        <a:t>Langsigtede restriktioner	</a:t>
                      </a:r>
                      <a:endParaRPr lang="da-DK"/>
                    </a:p>
                  </a:txBody>
                  <a:tcPr/>
                </a:tc>
                <a:tc>
                  <a:txBody>
                    <a:bodyPr/>
                    <a:p>
                      <a:pPr>
                        <a:defRPr/>
                      </a:pPr>
                      <a:r>
                        <a:rPr lang="da-DK"/>
                        <a:t>Få eller ingen langsigtede restriktioner.</a:t>
                      </a:r>
                      <a:endParaRPr lang="da-DK"/>
                    </a:p>
                    <a:p>
                      <a:pPr>
                        <a:defRPr/>
                      </a:pPr>
                      <a:r>
                        <a:rPr lang="da-DK"/>
                        <a:t>Fokus på risikofaktorreduktion og hjerterehabilitering.</a:t>
                      </a:r>
                      <a:endParaRPr lang="da-DK"/>
                    </a:p>
                  </a:txBody>
                  <a:tcPr/>
                </a:tc>
                <a:tc>
                  <a:txBody>
                    <a:bodyPr/>
                    <a:p>
                      <a:pPr>
                        <a:defRPr/>
                      </a:pPr>
                      <a:r>
                        <a:rPr lang="da-DK" b="0"/>
                        <a:t>Langsom tilbagevenden til fuld fysisk aktivitet, afhængig af sårheling.</a:t>
                      </a:r>
                      <a:endParaRPr lang="da-DK" b="0"/>
                    </a:p>
                    <a:p>
                      <a:pPr>
                        <a:defRPr/>
                      </a:pPr>
                      <a:r>
                        <a:rPr lang="da-DK" b="0"/>
                        <a:t>Ofte længerevarende opfølgning</a:t>
                      </a:r>
                      <a:endParaRPr lang="da-DK" b="0"/>
                    </a:p>
                  </a:txBody>
                  <a:tcPr/>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08853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08853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30885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30885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308853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308853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308853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6014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88533" grpId="0" build="p"/>
    </p:bldLst>
  </p:timing>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38831078" name="Titel 1"/>
          <p:cNvSpPr>
            <a:spLocks noGrp="1"/>
          </p:cNvSpPr>
          <p:nvPr>
            <p:ph type="title"/>
          </p:nvPr>
        </p:nvSpPr>
        <p:spPr bwMode="auto"/>
        <p:txBody>
          <a:bodyPr/>
          <a:lstStyle/>
          <a:p>
            <a:pPr>
              <a:defRPr/>
            </a:pPr>
            <a:r>
              <a:rPr lang="da-DK"/>
              <a:t>Iskæmisk hjertesygdom - AKS</a:t>
            </a:r>
            <a:endParaRPr lang="da-DK"/>
          </a:p>
        </p:txBody>
      </p:sp>
      <p:sp>
        <p:nvSpPr>
          <p:cNvPr id="1292303335" name="Pladsholder til indhold 2"/>
          <p:cNvSpPr>
            <a:spLocks noGrp="1"/>
          </p:cNvSpPr>
          <p:nvPr>
            <p:ph idx="1"/>
          </p:nvPr>
        </p:nvSpPr>
        <p:spPr bwMode="auto"/>
        <p:txBody>
          <a:bodyPr/>
          <a:lstStyle/>
          <a:p>
            <a:pPr>
              <a:defRPr/>
            </a:pPr>
            <a:r>
              <a:rPr lang="da-DK" b="1"/>
              <a:t>AKS inddeles i</a:t>
            </a:r>
            <a:endParaRPr lang="da-DK" b="1"/>
          </a:p>
          <a:p>
            <a:pPr lvl="1">
              <a:defRPr/>
            </a:pPr>
            <a:r>
              <a:rPr lang="da-DK"/>
              <a:t>UAP </a:t>
            </a:r>
            <a:endParaRPr lang="da-DK"/>
          </a:p>
          <a:p>
            <a:pPr lvl="1">
              <a:defRPr/>
            </a:pPr>
            <a:r>
              <a:rPr lang="da-DK"/>
              <a:t>STEMI</a:t>
            </a:r>
            <a:endParaRPr lang="da-DK"/>
          </a:p>
          <a:p>
            <a:pPr lvl="1">
              <a:defRPr/>
            </a:pPr>
            <a:r>
              <a:rPr lang="da-DK"/>
              <a:t>NON-STEMI (NSTEMI)</a:t>
            </a:r>
            <a:br>
              <a:rPr lang="da-DK"/>
            </a:br>
            <a:endParaRPr lang="da-DK"/>
          </a:p>
          <a:p>
            <a:pPr>
              <a:defRPr/>
            </a:pPr>
            <a:r>
              <a:rPr lang="da-DK" b="1"/>
              <a:t>Karakteristika</a:t>
            </a:r>
            <a:endParaRPr lang="da-DK" b="1"/>
          </a:p>
          <a:p>
            <a:pPr lvl="1">
              <a:defRPr/>
            </a:pPr>
            <a:r>
              <a:rPr lang="da-DK" b="1">
                <a:solidFill>
                  <a:srgbClr val="FF0000"/>
                </a:solidFill>
              </a:rPr>
              <a:t>Vedvarende</a:t>
            </a:r>
            <a:r>
              <a:rPr lang="da-DK">
                <a:solidFill>
                  <a:srgbClr val="FF0000"/>
                </a:solidFill>
              </a:rPr>
              <a:t> iskæmisymptomer</a:t>
            </a:r>
            <a:endParaRPr lang="da-DK">
              <a:solidFill>
                <a:srgbClr val="FF0000"/>
              </a:solidFill>
            </a:endParaRPr>
          </a:p>
          <a:p>
            <a:pPr lvl="1">
              <a:defRPr/>
            </a:pPr>
            <a:r>
              <a:rPr lang="da-DK"/>
              <a:t>EKG-forandringer og/eller forhøjede koronarenzymer</a:t>
            </a:r>
            <a:endParaRPr lang="da-DK"/>
          </a:p>
          <a:p>
            <a:pPr lvl="1">
              <a:defRPr/>
            </a:pPr>
            <a:r>
              <a:rPr lang="da-DK">
                <a:solidFill>
                  <a:srgbClr val="FF0000"/>
                </a:solidFill>
              </a:rPr>
              <a:t>Svinder </a:t>
            </a:r>
            <a:r>
              <a:rPr lang="da-DK" u="sng">
                <a:solidFill>
                  <a:srgbClr val="FF0000"/>
                </a:solidFill>
              </a:rPr>
              <a:t>IKKE</a:t>
            </a:r>
            <a:r>
              <a:rPr lang="da-DK">
                <a:solidFill>
                  <a:srgbClr val="FF0000"/>
                </a:solidFill>
              </a:rPr>
              <a:t> ved hvile eller nitroglycerin </a:t>
            </a:r>
            <a:endParaRPr lang="da-DK">
              <a:solidFill>
                <a:srgbClr val="FF0000"/>
              </a:solidFill>
            </a:endParaRPr>
          </a:p>
        </p:txBody>
      </p:sp>
      <p:pic>
        <p:nvPicPr>
          <p:cNvPr id="1423800115" name="Picture 2" descr="Forbud / Advarsel - Udråbstegn"/>
          <p:cNvPicPr>
            <a:picLocks noChangeAspect="1" noChangeArrowheads="1"/>
          </p:cNvPicPr>
          <p:nvPr/>
        </p:nvPicPr>
        <p:blipFill>
          <a:blip r:embed="rId3"/>
          <a:stretch/>
        </p:blipFill>
        <p:spPr bwMode="auto">
          <a:xfrm>
            <a:off x="7601638" y="681037"/>
            <a:ext cx="3542841" cy="3542841"/>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23033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230333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230333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23033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23033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9230333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230333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23033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543472690" name="Titel 1"/>
          <p:cNvSpPr>
            <a:spLocks noGrp="1"/>
          </p:cNvSpPr>
          <p:nvPr>
            <p:ph type="title"/>
          </p:nvPr>
        </p:nvSpPr>
        <p:spPr bwMode="auto">
          <a:xfrm>
            <a:off x="811658" y="572569"/>
            <a:ext cx="5938463" cy="814442"/>
          </a:xfrm>
        </p:spPr>
        <p:txBody>
          <a:bodyPr anchor="b">
            <a:normAutofit fontScale="90000"/>
          </a:bodyPr>
          <a:lstStyle/>
          <a:p>
            <a:pPr>
              <a:defRPr/>
            </a:pPr>
            <a:r>
              <a:rPr lang="da-DK" sz="4000"/>
              <a:t>Iskæmisk hjertesygdom - AKS</a:t>
            </a:r>
            <a:endParaRPr lang="da-DK" sz="4000"/>
          </a:p>
        </p:txBody>
      </p:sp>
      <p:sp>
        <p:nvSpPr>
          <p:cNvPr id="1754255247" name="Pladsholder til indhold 2"/>
          <p:cNvSpPr>
            <a:spLocks noGrp="1"/>
          </p:cNvSpPr>
          <p:nvPr>
            <p:ph idx="1"/>
          </p:nvPr>
        </p:nvSpPr>
        <p:spPr bwMode="auto">
          <a:xfrm>
            <a:off x="899811" y="1746608"/>
            <a:ext cx="4094220" cy="4756934"/>
          </a:xfrm>
        </p:spPr>
        <p:txBody>
          <a:bodyPr>
            <a:normAutofit/>
          </a:bodyPr>
          <a:lstStyle/>
          <a:p>
            <a:pPr>
              <a:defRPr/>
            </a:pPr>
            <a:r>
              <a:rPr lang="da-DK" sz="1600">
                <a:solidFill>
                  <a:srgbClr val="FF0000"/>
                </a:solidFill>
              </a:rPr>
              <a:t>STEMI</a:t>
            </a:r>
            <a:r>
              <a:rPr lang="da-DK" sz="1600"/>
              <a:t> </a:t>
            </a:r>
            <a:endParaRPr lang="da-DK" sz="1600"/>
          </a:p>
          <a:p>
            <a:pPr lvl="1">
              <a:defRPr/>
            </a:pPr>
            <a:r>
              <a:rPr lang="da-DK" sz="1600"/>
              <a:t>Karakteristiske EKG-forandringer (ST-elevationer) </a:t>
            </a:r>
            <a:endParaRPr lang="da-DK" sz="1600"/>
          </a:p>
          <a:p>
            <a:pPr lvl="1">
              <a:defRPr/>
            </a:pPr>
            <a:r>
              <a:rPr lang="da-DK" sz="1600"/>
              <a:t>Forhøjede koronarenzymer</a:t>
            </a:r>
            <a:endParaRPr lang="da-DK" sz="1600"/>
          </a:p>
          <a:p>
            <a:pPr lvl="1">
              <a:defRPr/>
            </a:pPr>
            <a:r>
              <a:rPr lang="da-DK" sz="1600"/>
              <a:t>Det er en </a:t>
            </a:r>
            <a:r>
              <a:rPr lang="da-DK" sz="1600"/>
              <a:t>hyperakut</a:t>
            </a:r>
            <a:r>
              <a:rPr lang="da-DK" sz="1600"/>
              <a:t> tilstand = akut </a:t>
            </a:r>
            <a:r>
              <a:rPr lang="da-DK" sz="1600"/>
              <a:t>revaskularisering</a:t>
            </a:r>
            <a:r>
              <a:rPr lang="da-DK" sz="1600"/>
              <a:t> (PCI) </a:t>
            </a:r>
            <a:br>
              <a:rPr lang="da-DK" sz="1600"/>
            </a:br>
            <a:endParaRPr lang="da-DK" sz="1600"/>
          </a:p>
          <a:p>
            <a:pPr>
              <a:defRPr/>
            </a:pPr>
            <a:r>
              <a:rPr lang="da-DK" sz="1600">
                <a:solidFill>
                  <a:srgbClr val="FF0000"/>
                </a:solidFill>
              </a:rPr>
              <a:t>NSTEMI og UAP</a:t>
            </a:r>
            <a:endParaRPr lang="da-DK" sz="1600">
              <a:solidFill>
                <a:srgbClr val="FF0000"/>
              </a:solidFill>
            </a:endParaRPr>
          </a:p>
          <a:p>
            <a:pPr lvl="1">
              <a:defRPr/>
            </a:pPr>
            <a:r>
              <a:rPr lang="da-DK" sz="1600"/>
              <a:t>EKG-forandringer (ST-depression eller inverterede T-takker)</a:t>
            </a:r>
            <a:endParaRPr lang="da-DK" sz="1600"/>
          </a:p>
          <a:p>
            <a:pPr lvl="1">
              <a:defRPr/>
            </a:pPr>
            <a:r>
              <a:rPr lang="da-DK" sz="1600"/>
              <a:t>Ofte dynamisk EKG afhængig af, om der er smerter eller ej</a:t>
            </a:r>
            <a:endParaRPr lang="da-DK" sz="1600"/>
          </a:p>
          <a:p>
            <a:pPr lvl="1">
              <a:defRPr/>
            </a:pPr>
            <a:r>
              <a:rPr lang="da-DK" sz="1600"/>
              <a:t>Koronarenzymer kan være forhøjede </a:t>
            </a:r>
            <a:endParaRPr lang="da-DK" sz="1600"/>
          </a:p>
          <a:p>
            <a:pPr lvl="1">
              <a:defRPr/>
            </a:pPr>
            <a:r>
              <a:rPr lang="da-DK" sz="1600"/>
              <a:t>Bør også </a:t>
            </a:r>
            <a:r>
              <a:rPr lang="da-DK" sz="1600"/>
              <a:t>revaskulariseres</a:t>
            </a:r>
            <a:r>
              <a:rPr lang="da-DK" sz="1600"/>
              <a:t>, men ikke akut. (</a:t>
            </a:r>
            <a:r>
              <a:rPr lang="da-DK" sz="1600"/>
              <a:t>subakut</a:t>
            </a:r>
            <a:r>
              <a:rPr lang="da-DK" sz="1600"/>
              <a:t>)</a:t>
            </a:r>
            <a:br>
              <a:rPr lang="da-DK" sz="1600"/>
            </a:br>
            <a:endParaRPr lang="da-DK" sz="1600"/>
          </a:p>
          <a:p>
            <a:pPr>
              <a:defRPr/>
            </a:pPr>
            <a:r>
              <a:rPr lang="da-DK" sz="1600"/>
              <a:t>Behandling af AKS = specialistopgave! </a:t>
            </a:r>
            <a:endParaRPr lang="da-DK" sz="1600"/>
          </a:p>
          <a:p>
            <a:pPr>
              <a:defRPr/>
            </a:pPr>
            <a:endParaRPr lang="da-DK" sz="1200">
              <a:solidFill>
                <a:schemeClr val="tx2"/>
              </a:solidFill>
            </a:endParaRPr>
          </a:p>
        </p:txBody>
      </p:sp>
      <p:pic>
        <p:nvPicPr>
          <p:cNvPr id="148420461" name="Billede 3"/>
          <p:cNvPicPr>
            <a:picLocks noChangeAspect="1"/>
          </p:cNvPicPr>
          <p:nvPr/>
        </p:nvPicPr>
        <p:blipFill>
          <a:blip r:embed="rId3"/>
          <a:stretch/>
        </p:blipFill>
        <p:spPr bwMode="auto">
          <a:xfrm>
            <a:off x="4994031" y="1897204"/>
            <a:ext cx="6588369" cy="3063591"/>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42552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42552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542552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5425524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5425524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542552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5425524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542552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542552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542552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83653681" name="Pladsholder til indhold 2"/>
          <p:cNvSpPr>
            <a:spLocks noGrp="1"/>
          </p:cNvSpPr>
          <p:nvPr>
            <p:ph idx="1"/>
          </p:nvPr>
        </p:nvSpPr>
        <p:spPr bwMode="auto">
          <a:xfrm>
            <a:off x="550524" y="2267414"/>
            <a:ext cx="5545476" cy="4351338"/>
          </a:xfrm>
        </p:spPr>
        <p:txBody>
          <a:bodyPr>
            <a:normAutofit/>
          </a:bodyPr>
          <a:lstStyle/>
          <a:p>
            <a:pPr marL="0" indent="0">
              <a:buNone/>
              <a:defRPr/>
            </a:pPr>
            <a:r>
              <a:rPr lang="da-DK" sz="3600"/>
              <a:t>Spørgsmål til iskæmisk hjertesygdom? </a:t>
            </a:r>
            <a:endParaRPr lang="da-DK" sz="3600"/>
          </a:p>
          <a:p>
            <a:pPr marL="0" indent="0">
              <a:buNone/>
              <a:defRPr/>
            </a:pPr>
            <a:endParaRPr lang="da-DK" sz="3600"/>
          </a:p>
          <a:p>
            <a:pPr marL="0" indent="0">
              <a:buNone/>
              <a:defRPr/>
            </a:pPr>
            <a:endParaRPr lang="da-DK" sz="3600"/>
          </a:p>
          <a:p>
            <a:pPr marL="0" indent="0">
              <a:buNone/>
              <a:defRPr/>
            </a:pPr>
            <a:r>
              <a:rPr lang="da-DK" sz="3600"/>
              <a:t>Videre til hjertesvigt…</a:t>
            </a:r>
            <a:endParaRPr lang="da-DK" sz="3600"/>
          </a:p>
        </p:txBody>
      </p:sp>
      <p:pic>
        <p:nvPicPr>
          <p:cNvPr id="1868787596" name="Picture 2" descr="Spørgsmålstegn"/>
          <p:cNvPicPr>
            <a:picLocks noChangeAspect="1" noChangeArrowheads="1"/>
          </p:cNvPicPr>
          <p:nvPr/>
        </p:nvPicPr>
        <p:blipFill>
          <a:blip r:embed="rId3"/>
          <a:stretch/>
        </p:blipFill>
        <p:spPr bwMode="auto">
          <a:xfrm>
            <a:off x="6492949" y="1151768"/>
            <a:ext cx="5699051" cy="5699051"/>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65368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68752593" name="Titel 1"/>
          <p:cNvSpPr>
            <a:spLocks noGrp="1"/>
          </p:cNvSpPr>
          <p:nvPr>
            <p:ph type="title"/>
          </p:nvPr>
        </p:nvSpPr>
        <p:spPr bwMode="auto"/>
        <p:txBody>
          <a:bodyPr/>
          <a:lstStyle/>
          <a:p>
            <a:pPr>
              <a:defRPr/>
            </a:pPr>
            <a:r>
              <a:rPr lang="da-DK"/>
              <a:t>Hjertesvigt</a:t>
            </a:r>
            <a:endParaRPr lang="da-DK"/>
          </a:p>
        </p:txBody>
      </p:sp>
      <p:sp>
        <p:nvSpPr>
          <p:cNvPr id="2053798303" name="Pladsholder til indhold 2"/>
          <p:cNvSpPr>
            <a:spLocks noGrp="1"/>
          </p:cNvSpPr>
          <p:nvPr>
            <p:ph idx="1"/>
          </p:nvPr>
        </p:nvSpPr>
        <p:spPr bwMode="auto">
          <a:xfrm>
            <a:off x="838200" y="1825624"/>
            <a:ext cx="10515600" cy="4544353"/>
          </a:xfrm>
        </p:spPr>
        <p:txBody>
          <a:bodyPr>
            <a:normAutofit fontScale="25000" lnSpcReduction="20000"/>
          </a:bodyPr>
          <a:lstStyle/>
          <a:p>
            <a:pPr>
              <a:lnSpc>
                <a:spcPct val="150000"/>
              </a:lnSpc>
              <a:defRPr/>
            </a:pPr>
            <a:r>
              <a:rPr lang="da-DK" sz="6400">
                <a:solidFill>
                  <a:srgbClr val="FF0000"/>
                </a:solidFill>
              </a:rPr>
              <a:t>Hjerteinsufficiens (= hjertesvigt) skyldes nedsat minutvolumen (</a:t>
            </a:r>
            <a:r>
              <a:rPr lang="da-DK" sz="6400">
                <a:solidFill>
                  <a:srgbClr val="FF0000"/>
                </a:solidFill>
              </a:rPr>
              <a:t>cardiac</a:t>
            </a:r>
            <a:r>
              <a:rPr lang="da-DK" sz="6400">
                <a:solidFill>
                  <a:srgbClr val="FF0000"/>
                </a:solidFill>
              </a:rPr>
              <a:t> output)</a:t>
            </a:r>
            <a:endParaRPr lang="da-DK" sz="6400">
              <a:solidFill>
                <a:srgbClr val="FF0000"/>
              </a:solidFill>
            </a:endParaRPr>
          </a:p>
          <a:p>
            <a:pPr>
              <a:lnSpc>
                <a:spcPct val="150000"/>
              </a:lnSpc>
              <a:defRPr/>
            </a:pPr>
            <a:r>
              <a:rPr lang="da-DK" sz="6400"/>
              <a:t>CO = Slagvolumen x puls = cirka 5 liter i min  </a:t>
            </a:r>
            <a:endParaRPr lang="da-DK" sz="6400"/>
          </a:p>
          <a:p>
            <a:pPr>
              <a:lnSpc>
                <a:spcPct val="150000"/>
              </a:lnSpc>
              <a:defRPr/>
            </a:pPr>
            <a:r>
              <a:rPr lang="da-DK" sz="6400" b="1"/>
              <a:t>Hjertesvigt inddeles i</a:t>
            </a:r>
            <a:endParaRPr lang="da-DK" sz="6400" b="1"/>
          </a:p>
          <a:p>
            <a:pPr lvl="1">
              <a:lnSpc>
                <a:spcPct val="150000"/>
              </a:lnSpc>
              <a:defRPr/>
            </a:pPr>
            <a:r>
              <a:rPr lang="da-DK" sz="6400"/>
              <a:t>Akut </a:t>
            </a:r>
            <a:endParaRPr lang="da-DK" sz="6400"/>
          </a:p>
          <a:p>
            <a:pPr lvl="1">
              <a:lnSpc>
                <a:spcPct val="150000"/>
              </a:lnSpc>
              <a:defRPr/>
            </a:pPr>
            <a:r>
              <a:rPr lang="da-DK" sz="6400"/>
              <a:t>Kronisk </a:t>
            </a:r>
            <a:endParaRPr lang="da-DK" sz="6400"/>
          </a:p>
          <a:p>
            <a:pPr lvl="1">
              <a:lnSpc>
                <a:spcPct val="150000"/>
              </a:lnSpc>
              <a:defRPr/>
            </a:pPr>
            <a:r>
              <a:rPr lang="da-DK" sz="6400"/>
              <a:t>Højresidigt </a:t>
            </a:r>
            <a:endParaRPr lang="da-DK" sz="6400"/>
          </a:p>
          <a:p>
            <a:pPr lvl="1">
              <a:lnSpc>
                <a:spcPct val="150000"/>
              </a:lnSpc>
              <a:defRPr/>
            </a:pPr>
            <a:r>
              <a:rPr lang="da-DK" sz="6400"/>
              <a:t>Venstresidigt</a:t>
            </a:r>
            <a:endParaRPr lang="da-DK" sz="6400"/>
          </a:p>
          <a:p>
            <a:pPr>
              <a:lnSpc>
                <a:spcPct val="150000"/>
              </a:lnSpc>
              <a:defRPr/>
            </a:pPr>
            <a:r>
              <a:rPr lang="da-DK" sz="6400"/>
              <a:t>Der indlægges årligt 8000 personer med </a:t>
            </a:r>
            <a:r>
              <a:rPr lang="da-DK" sz="6400"/>
              <a:t>nydiagnosticeret</a:t>
            </a:r>
            <a:r>
              <a:rPr lang="da-DK" sz="6400"/>
              <a:t> hjertesvigt</a:t>
            </a:r>
            <a:endParaRPr lang="da-DK" sz="6400"/>
          </a:p>
          <a:p>
            <a:pPr>
              <a:lnSpc>
                <a:spcPct val="150000"/>
              </a:lnSpc>
              <a:defRPr/>
            </a:pPr>
            <a:r>
              <a:rPr lang="da-DK" sz="6400">
                <a:solidFill>
                  <a:srgbClr val="FF0000"/>
                </a:solidFill>
              </a:rPr>
              <a:t>Årsagerne til hjertesvigt er mange, men hyppigst er iskæmisk hjertesygdom </a:t>
            </a:r>
            <a:endParaRPr lang="da-DK" sz="6400">
              <a:solidFill>
                <a:srgbClr val="FF0000"/>
              </a:solidFill>
            </a:endParaRPr>
          </a:p>
          <a:p>
            <a:pPr lvl="1">
              <a:lnSpc>
                <a:spcPct val="150000"/>
              </a:lnSpc>
              <a:defRPr/>
            </a:pPr>
            <a:r>
              <a:rPr lang="da-DK" sz="6400"/>
              <a:t>Andre årsager er hypertension, </a:t>
            </a:r>
            <a:r>
              <a:rPr lang="da-DK" sz="6400"/>
              <a:t>arytmier</a:t>
            </a:r>
            <a:r>
              <a:rPr lang="da-DK" sz="6400"/>
              <a:t>, hjerteklapsygdomme, hjertemuskelsygdomme (</a:t>
            </a:r>
            <a:r>
              <a:rPr lang="da-DK" sz="6400"/>
              <a:t>kardiomyopatier</a:t>
            </a:r>
            <a:r>
              <a:rPr lang="da-DK" sz="6400"/>
              <a:t>), toksiske årsager mv… </a:t>
            </a:r>
            <a:endParaRPr lang="da-DK" sz="6400"/>
          </a:p>
          <a:p>
            <a:pP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7983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379830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379830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379830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379830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379830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379830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379830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379830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37983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609027068" name="Titel 1"/>
          <p:cNvSpPr>
            <a:spLocks noGrp="1"/>
          </p:cNvSpPr>
          <p:nvPr>
            <p:ph type="title"/>
          </p:nvPr>
        </p:nvSpPr>
        <p:spPr bwMode="auto">
          <a:xfrm>
            <a:off x="876692" y="585627"/>
            <a:ext cx="5219307" cy="883577"/>
          </a:xfrm>
        </p:spPr>
        <p:txBody>
          <a:bodyPr anchor="b">
            <a:normAutofit/>
          </a:bodyPr>
          <a:lstStyle/>
          <a:p>
            <a:pPr>
              <a:defRPr/>
            </a:pPr>
            <a:r>
              <a:rPr lang="da-DK"/>
              <a:t>Hjertesvigt</a:t>
            </a:r>
            <a:r>
              <a:rPr lang="da-DK" sz="3200"/>
              <a:t> </a:t>
            </a:r>
            <a:endParaRPr lang="da-DK" sz="3200"/>
          </a:p>
        </p:txBody>
      </p:sp>
      <p:sp>
        <p:nvSpPr>
          <p:cNvPr id="774227315" name="Pladsholder til indhold 2"/>
          <p:cNvSpPr>
            <a:spLocks noGrp="1"/>
          </p:cNvSpPr>
          <p:nvPr>
            <p:ph idx="1"/>
          </p:nvPr>
        </p:nvSpPr>
        <p:spPr bwMode="auto">
          <a:xfrm>
            <a:off x="876692" y="1910993"/>
            <a:ext cx="5219307" cy="4572000"/>
          </a:xfrm>
        </p:spPr>
        <p:txBody>
          <a:bodyPr anchor="t">
            <a:normAutofit/>
          </a:bodyPr>
          <a:lstStyle/>
          <a:p>
            <a:pPr>
              <a:lnSpc>
                <a:spcPct val="160000"/>
              </a:lnSpc>
              <a:defRPr/>
            </a:pPr>
            <a:r>
              <a:rPr lang="da-DK" sz="2400" b="1"/>
              <a:t>Symptomer</a:t>
            </a:r>
            <a:endParaRPr lang="da-DK" sz="2400" b="1"/>
          </a:p>
          <a:p>
            <a:pPr lvl="1">
              <a:lnSpc>
                <a:spcPct val="160000"/>
              </a:lnSpc>
              <a:defRPr/>
            </a:pPr>
            <a:r>
              <a:rPr lang="da-DK" b="1">
                <a:solidFill>
                  <a:srgbClr val="FF0000"/>
                </a:solidFill>
              </a:rPr>
              <a:t>Åndenød</a:t>
            </a:r>
            <a:endParaRPr lang="da-DK" b="1">
              <a:solidFill>
                <a:srgbClr val="FF0000"/>
              </a:solidFill>
            </a:endParaRPr>
          </a:p>
          <a:p>
            <a:pPr lvl="2">
              <a:lnSpc>
                <a:spcPct val="160000"/>
              </a:lnSpc>
              <a:defRPr/>
            </a:pPr>
            <a:r>
              <a:rPr lang="da-DK" sz="2400"/>
              <a:t>Først ved anstrengelse, så i liggende stilling og sidenhen i hvile</a:t>
            </a:r>
            <a:endParaRPr lang="da-DK" sz="2400"/>
          </a:p>
          <a:p>
            <a:pPr lvl="1">
              <a:lnSpc>
                <a:spcPct val="160000"/>
              </a:lnSpc>
              <a:defRPr/>
            </a:pPr>
            <a:r>
              <a:rPr lang="da-DK">
                <a:solidFill>
                  <a:srgbClr val="FF0000"/>
                </a:solidFill>
              </a:rPr>
              <a:t>Fysisk </a:t>
            </a:r>
            <a:r>
              <a:rPr lang="da-DK" b="1">
                <a:solidFill>
                  <a:srgbClr val="FF0000"/>
                </a:solidFill>
              </a:rPr>
              <a:t>træthed</a:t>
            </a:r>
            <a:endParaRPr lang="da-DK" b="1">
              <a:solidFill>
                <a:srgbClr val="FF0000"/>
              </a:solidFill>
            </a:endParaRPr>
          </a:p>
          <a:p>
            <a:pPr lvl="1">
              <a:lnSpc>
                <a:spcPct val="160000"/>
              </a:lnSpc>
              <a:defRPr/>
            </a:pPr>
            <a:r>
              <a:rPr lang="da-DK">
                <a:solidFill>
                  <a:srgbClr val="FF0000"/>
                </a:solidFill>
              </a:rPr>
              <a:t>Deklive</a:t>
            </a:r>
            <a:r>
              <a:rPr lang="da-DK">
                <a:solidFill>
                  <a:srgbClr val="FF0000"/>
                </a:solidFill>
              </a:rPr>
              <a:t> </a:t>
            </a:r>
            <a:r>
              <a:rPr lang="da-DK" b="1">
                <a:solidFill>
                  <a:srgbClr val="FF0000"/>
                </a:solidFill>
              </a:rPr>
              <a:t>ødemer</a:t>
            </a:r>
            <a:r>
              <a:rPr lang="da-DK">
                <a:solidFill>
                  <a:srgbClr val="FF0000"/>
                </a:solidFill>
              </a:rPr>
              <a:t> </a:t>
            </a:r>
            <a:endParaRPr lang="da-DK">
              <a:solidFill>
                <a:srgbClr val="FF0000"/>
              </a:solidFill>
            </a:endParaRPr>
          </a:p>
          <a:p>
            <a:pPr>
              <a:defRPr/>
            </a:pPr>
            <a:endParaRPr lang="da-DK" sz="2000"/>
          </a:p>
        </p:txBody>
      </p:sp>
      <p:pic>
        <p:nvPicPr>
          <p:cNvPr id="202765133" name="Billede 3"/>
          <p:cNvPicPr>
            <a:picLocks noChangeAspect="1"/>
          </p:cNvPicPr>
          <p:nvPr/>
        </p:nvPicPr>
        <p:blipFill>
          <a:blip r:embed="rId3"/>
          <a:stretch/>
        </p:blipFill>
        <p:spPr bwMode="auto">
          <a:xfrm>
            <a:off x="7153379" y="787114"/>
            <a:ext cx="3982742" cy="5283772"/>
          </a:xfrm>
          <a:prstGeom prst="rect">
            <a:avLst/>
          </a:prstGeom>
        </p:spPr>
      </p:pic>
      <p:grpSp>
        <p:nvGrpSpPr>
          <p:cNvPr id="1091800910" name="Group 8"/>
          <p:cNvGrpSpPr>
            <a:grpSpLocks noChangeAspect="1" noGrp="1" noMove="1" noResize="1" noRot="1" noUngrp="1"/>
          </p:cNvGrpSpPr>
          <p:nvPr/>
        </p:nvGrpSpPr>
        <p:grpSpPr bwMode="auto">
          <a:xfrm flipH="1">
            <a:off x="12068638" y="0"/>
            <a:ext cx="123362" cy="6858000"/>
            <a:chOff x="12068638" y="0"/>
            <a:chExt cx="123362" cy="6858000"/>
          </a:xfrm>
        </p:grpSpPr>
        <p:sp>
          <p:nvSpPr>
            <p:cNvPr id="10" name="Rectangle 9"/>
            <p:cNvSpPr/>
            <p:nvPr/>
          </p:nvSpPr>
          <p:spPr bwMode="auto">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1" name="Rectangle 10"/>
            <p:cNvSpPr/>
            <p:nvPr/>
          </p:nvSpPr>
          <p:spPr bwMode="auto">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42273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42273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42273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42273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42273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607716684" name="Picture 14"/>
          <p:cNvPicPr>
            <a:picLocks noChangeAspect="1"/>
          </p:cNvPicPr>
          <p:nvPr/>
        </p:nvPicPr>
        <p:blipFill>
          <a:blip r:embed="rId3"/>
          <a:stretch/>
        </p:blipFill>
        <p:spPr bwMode="auto">
          <a:xfrm>
            <a:off x="1418507" y="0"/>
            <a:ext cx="9354986" cy="685800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2107108484" name="Titel 1"/>
          <p:cNvSpPr>
            <a:spLocks noGrp="1"/>
          </p:cNvSpPr>
          <p:nvPr>
            <p:ph type="title"/>
          </p:nvPr>
        </p:nvSpPr>
        <p:spPr bwMode="auto">
          <a:xfrm>
            <a:off x="762000" y="1138036"/>
            <a:ext cx="4622351" cy="968165"/>
          </a:xfrm>
        </p:spPr>
        <p:txBody>
          <a:bodyPr anchor="t">
            <a:normAutofit/>
          </a:bodyPr>
          <a:lstStyle/>
          <a:p>
            <a:pPr>
              <a:defRPr/>
            </a:pPr>
            <a:r>
              <a:rPr lang="da-DK"/>
              <a:t>Hjertesvigt </a:t>
            </a:r>
            <a:endParaRPr lang="da-DK"/>
          </a:p>
        </p:txBody>
      </p:sp>
      <p:cxnSp>
        <p:nvCxnSpPr>
          <p:cNvPr id="1116300148" name="Straight Connector 12296"/>
          <p:cNvCxnSpPr>
            <a:cxnSpLocks noAdjustHandles="1" noChangeArrowheads="1" noChangeAspect="1" noChangeShapeType="1" noEditPoints="1" noGrp="1" noMove="1" noResize="1" noRot="1"/>
          </p:cNvCxnSpPr>
          <p:nvPr/>
        </p:nvCxnSpPr>
        <p:spPr bwMode="auto">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57790772" name="Pladsholder til indhold 2"/>
          <p:cNvSpPr>
            <a:spLocks noGrp="1"/>
          </p:cNvSpPr>
          <p:nvPr>
            <p:ph idx="1"/>
          </p:nvPr>
        </p:nvSpPr>
        <p:spPr bwMode="auto">
          <a:xfrm>
            <a:off x="762000" y="2250040"/>
            <a:ext cx="4622351" cy="4194782"/>
          </a:xfrm>
        </p:spPr>
        <p:txBody>
          <a:bodyPr>
            <a:normAutofit fontScale="77500" lnSpcReduction="20000"/>
          </a:bodyPr>
          <a:lstStyle/>
          <a:p>
            <a:pPr>
              <a:lnSpc>
                <a:spcPct val="150000"/>
              </a:lnSpc>
              <a:defRPr/>
            </a:pPr>
            <a:r>
              <a:rPr lang="da-DK" b="1"/>
              <a:t>Klinisk undersøgelse</a:t>
            </a:r>
            <a:endParaRPr lang="da-DK" b="1"/>
          </a:p>
          <a:p>
            <a:pPr lvl="1">
              <a:lnSpc>
                <a:spcPct val="150000"/>
              </a:lnSpc>
              <a:defRPr/>
            </a:pPr>
            <a:r>
              <a:rPr lang="da-DK" sz="2800"/>
              <a:t>Hævede ben</a:t>
            </a:r>
            <a:endParaRPr lang="da-DK" sz="2800"/>
          </a:p>
          <a:p>
            <a:pPr lvl="1">
              <a:lnSpc>
                <a:spcPct val="150000"/>
              </a:lnSpc>
              <a:defRPr/>
            </a:pPr>
            <a:r>
              <a:rPr lang="da-DK" sz="2800"/>
              <a:t>Væske på lungerne eller i </a:t>
            </a:r>
            <a:r>
              <a:rPr lang="da-DK" sz="2800"/>
              <a:t>pleurahulen</a:t>
            </a:r>
            <a:r>
              <a:rPr lang="da-DK" sz="2800"/>
              <a:t> </a:t>
            </a:r>
            <a:endParaRPr lang="da-DK" sz="2800"/>
          </a:p>
          <a:p>
            <a:pPr lvl="1">
              <a:lnSpc>
                <a:spcPct val="150000"/>
              </a:lnSpc>
              <a:defRPr/>
            </a:pPr>
            <a:r>
              <a:rPr lang="da-DK" sz="2800"/>
              <a:t>Ascites</a:t>
            </a:r>
            <a:endParaRPr lang="da-DK" sz="2800"/>
          </a:p>
          <a:p>
            <a:pPr lvl="1">
              <a:lnSpc>
                <a:spcPct val="150000"/>
              </a:lnSpc>
              <a:defRPr/>
            </a:pPr>
            <a:r>
              <a:rPr lang="da-DK" sz="2800"/>
              <a:t>Halsvenestase</a:t>
            </a:r>
            <a:endParaRPr lang="da-DK" sz="2800"/>
          </a:p>
          <a:p>
            <a:pPr lvl="1">
              <a:lnSpc>
                <a:spcPct val="150000"/>
              </a:lnSpc>
              <a:defRPr/>
            </a:pPr>
            <a:r>
              <a:rPr lang="da-DK" sz="2800"/>
              <a:t>Evt. cyanose omkring læber og fingre</a:t>
            </a:r>
            <a:endParaRPr lang="da-DK" sz="2800"/>
          </a:p>
          <a:p>
            <a:pPr>
              <a:defRPr/>
            </a:pPr>
            <a:endParaRPr lang="da-DK" sz="2000"/>
          </a:p>
        </p:txBody>
      </p:sp>
      <p:pic>
        <p:nvPicPr>
          <p:cNvPr id="1740995744" name="Picture 2" descr="Hudavdelingen, 2018"/>
          <p:cNvPicPr>
            <a:picLocks noChangeAspect="1" noChangeArrowheads="1"/>
          </p:cNvPicPr>
          <p:nvPr/>
        </p:nvPicPr>
        <p:blipFill>
          <a:blip r:embed="rId3"/>
          <a:srcRect l="10647" t="0" r="19424" b="-1"/>
          <a:stretch/>
        </p:blipFill>
        <p:spPr bwMode="auto">
          <a:xfrm>
            <a:off x="6115068" y="10"/>
            <a:ext cx="2999308" cy="4194782"/>
          </a:xfrm>
          <a:prstGeom prst="rect">
            <a:avLst/>
          </a:prstGeom>
          <a:noFill/>
        </p:spPr>
      </p:pic>
      <p:pic>
        <p:nvPicPr>
          <p:cNvPr id="633570490" name="Billede 4"/>
          <p:cNvPicPr>
            <a:picLocks noChangeAspect="1"/>
          </p:cNvPicPr>
          <p:nvPr/>
        </p:nvPicPr>
        <p:blipFill>
          <a:blip r:embed="rId4"/>
          <a:srcRect l="0" t="4903" r="-1" b="15817"/>
          <a:stretch/>
        </p:blipFill>
        <p:spPr bwMode="auto">
          <a:xfrm>
            <a:off x="9169799" y="-1"/>
            <a:ext cx="3022201" cy="2538787"/>
          </a:xfrm>
          <a:prstGeom prst="rect">
            <a:avLst/>
          </a:prstGeom>
        </p:spPr>
      </p:pic>
      <p:pic>
        <p:nvPicPr>
          <p:cNvPr id="1529020439" name="Picture 4" descr="Ascites - Wikipedia"/>
          <p:cNvPicPr>
            <a:picLocks noChangeAspect="1" noChangeArrowheads="1"/>
          </p:cNvPicPr>
          <p:nvPr/>
        </p:nvPicPr>
        <p:blipFill>
          <a:blip r:embed="rId5"/>
          <a:srcRect l="0" t="9914" r="-4" b="14046"/>
          <a:stretch/>
        </p:blipFill>
        <p:spPr bwMode="auto">
          <a:xfrm>
            <a:off x="6115069" y="4251683"/>
            <a:ext cx="2999308" cy="2606317"/>
          </a:xfrm>
          <a:prstGeom prst="rect">
            <a:avLst/>
          </a:prstGeom>
          <a:noFill/>
        </p:spPr>
      </p:pic>
      <p:pic>
        <p:nvPicPr>
          <p:cNvPr id="804619420" name="Billede 3"/>
          <p:cNvPicPr>
            <a:picLocks noChangeAspect="1"/>
          </p:cNvPicPr>
          <p:nvPr/>
        </p:nvPicPr>
        <p:blipFill>
          <a:blip r:embed="rId6"/>
          <a:srcRect l="0" t="0" r="7323" b="4"/>
          <a:stretch/>
        </p:blipFill>
        <p:spPr bwMode="auto">
          <a:xfrm>
            <a:off x="9169798" y="2595385"/>
            <a:ext cx="3022200" cy="426261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90355984" name="Titel 1"/>
          <p:cNvSpPr>
            <a:spLocks noGrp="1"/>
          </p:cNvSpPr>
          <p:nvPr>
            <p:ph type="title"/>
          </p:nvPr>
        </p:nvSpPr>
        <p:spPr bwMode="auto"/>
        <p:txBody>
          <a:bodyPr/>
          <a:lstStyle/>
          <a:p>
            <a:pPr>
              <a:defRPr/>
            </a:pPr>
            <a:r>
              <a:rPr lang="da-DK"/>
              <a:t>Hjertesvigt</a:t>
            </a:r>
            <a:endParaRPr lang="da-DK"/>
          </a:p>
        </p:txBody>
      </p:sp>
      <p:pic>
        <p:nvPicPr>
          <p:cNvPr id="1008412128" name="Billede 4"/>
          <p:cNvPicPr>
            <a:picLocks noChangeAspect="1"/>
          </p:cNvPicPr>
          <p:nvPr/>
        </p:nvPicPr>
        <p:blipFill>
          <a:blip r:embed="rId3"/>
          <a:stretch/>
        </p:blipFill>
        <p:spPr bwMode="auto">
          <a:xfrm>
            <a:off x="690562" y="1690688"/>
            <a:ext cx="10810875" cy="421005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1855427831" name="Titel 1"/>
          <p:cNvSpPr>
            <a:spLocks noGrp="1"/>
          </p:cNvSpPr>
          <p:nvPr>
            <p:ph type="title"/>
          </p:nvPr>
        </p:nvSpPr>
        <p:spPr bwMode="auto">
          <a:xfrm>
            <a:off x="761840" y="935933"/>
            <a:ext cx="4544762" cy="882594"/>
          </a:xfrm>
        </p:spPr>
        <p:txBody>
          <a:bodyPr anchor="t">
            <a:normAutofit/>
          </a:bodyPr>
          <a:lstStyle/>
          <a:p>
            <a:pPr>
              <a:defRPr/>
            </a:pPr>
            <a:r>
              <a:rPr lang="da-DK" sz="4000"/>
              <a:t>Hjertesvigt</a:t>
            </a:r>
            <a:endParaRPr lang="da-DK" sz="4000"/>
          </a:p>
        </p:txBody>
      </p:sp>
      <p:cxnSp>
        <p:nvCxnSpPr>
          <p:cNvPr id="831785147" name="Straight Connector 2054"/>
          <p:cNvCxnSpPr>
            <a:cxnSpLocks noAdjustHandles="1" noChangeArrowheads="1" noChangeAspect="1" noChangeShapeType="1" noEditPoints="1" noGrp="1" noMove="1" noResize="1" noRot="1"/>
          </p:cNvCxnSpPr>
          <p:nvPr/>
        </p:nvCxnSpPr>
        <p:spPr bwMode="auto">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60489583" name="Pladsholder til indhold 2"/>
          <p:cNvSpPr>
            <a:spLocks noGrp="1"/>
          </p:cNvSpPr>
          <p:nvPr>
            <p:ph idx="1"/>
          </p:nvPr>
        </p:nvSpPr>
        <p:spPr bwMode="auto">
          <a:xfrm>
            <a:off x="761840" y="1818527"/>
            <a:ext cx="4940317" cy="4767209"/>
          </a:xfrm>
        </p:spPr>
        <p:txBody>
          <a:bodyPr>
            <a:noAutofit/>
          </a:bodyPr>
          <a:lstStyle/>
          <a:p>
            <a:pPr>
              <a:lnSpc>
                <a:spcPct val="160000"/>
              </a:lnSpc>
              <a:defRPr/>
            </a:pPr>
            <a:r>
              <a:rPr lang="da-DK" sz="1800" b="1"/>
              <a:t>Diagnostik</a:t>
            </a:r>
            <a:endParaRPr lang="da-DK" sz="1800" b="1"/>
          </a:p>
          <a:p>
            <a:pPr lvl="1">
              <a:lnSpc>
                <a:spcPct val="160000"/>
              </a:lnSpc>
              <a:defRPr/>
            </a:pPr>
            <a:r>
              <a:rPr lang="da-DK" sz="1800" b="1">
                <a:solidFill>
                  <a:srgbClr val="FF0000"/>
                </a:solidFill>
              </a:rPr>
              <a:t>Ekkokardiografi</a:t>
            </a:r>
            <a:r>
              <a:rPr lang="da-DK" sz="1800">
                <a:solidFill>
                  <a:srgbClr val="FF0000"/>
                </a:solidFill>
              </a:rPr>
              <a:t> </a:t>
            </a:r>
            <a:endParaRPr lang="da-DK" sz="1800">
              <a:solidFill>
                <a:srgbClr val="FF0000"/>
              </a:solidFill>
            </a:endParaRPr>
          </a:p>
          <a:p>
            <a:pPr lvl="2">
              <a:lnSpc>
                <a:spcPct val="160000"/>
              </a:lnSpc>
              <a:defRPr/>
            </a:pPr>
            <a:r>
              <a:rPr lang="da-DK" sz="1400"/>
              <a:t>Normal EF 60% </a:t>
            </a:r>
            <a:endParaRPr lang="da-DK" sz="1400"/>
          </a:p>
          <a:p>
            <a:pPr lvl="1">
              <a:lnSpc>
                <a:spcPct val="160000"/>
              </a:lnSpc>
              <a:defRPr/>
            </a:pPr>
            <a:r>
              <a:rPr lang="da-DK" sz="1800"/>
              <a:t>KAG og hjerte-CT kan bruges til at afklare, om hjertesvigtet er på baggrund af iskæmi</a:t>
            </a:r>
            <a:endParaRPr lang="da-DK" sz="1800"/>
          </a:p>
          <a:p>
            <a:pPr lvl="2">
              <a:lnSpc>
                <a:spcPct val="160000"/>
              </a:lnSpc>
              <a:defRPr/>
            </a:pPr>
            <a:r>
              <a:rPr lang="da-DK" sz="1400"/>
              <a:t>Afklaring af årsag til hjertesvigt afgørende for den bedste behandling</a:t>
            </a:r>
            <a:endParaRPr lang="da-DK" sz="1400"/>
          </a:p>
        </p:txBody>
      </p:sp>
      <p:pic>
        <p:nvPicPr>
          <p:cNvPr id="315053520" name="Picture 2" descr="Pludselig hjertedød ved hypertrofisk kardiomyopati"/>
          <p:cNvPicPr>
            <a:picLocks noChangeAspect="1" noChangeArrowheads="1"/>
          </p:cNvPicPr>
          <p:nvPr/>
        </p:nvPicPr>
        <p:blipFill>
          <a:blip r:embed="rId3"/>
          <a:stretch/>
        </p:blipFill>
        <p:spPr bwMode="auto">
          <a:xfrm>
            <a:off x="6267236" y="1993187"/>
            <a:ext cx="5763802" cy="3875431"/>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048958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04895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57498154" name="Tekstfelt 2"/>
          <p:cNvSpPr txBox="1"/>
          <p:nvPr/>
        </p:nvSpPr>
        <p:spPr bwMode="auto">
          <a:xfrm>
            <a:off x="8903412" y="5942567"/>
            <a:ext cx="3990654" cy="369331"/>
          </a:xfrm>
          <a:prstGeom prst="rect">
            <a:avLst/>
          </a:prstGeom>
          <a:noFill/>
        </p:spPr>
        <p:txBody>
          <a:bodyPr wrap="square" rtlCol="0">
            <a:spAutoFit/>
          </a:bodyPr>
          <a:lstStyle/>
          <a:p>
            <a:pPr>
              <a:defRPr/>
            </a:pPr>
            <a:r>
              <a:rPr lang="da-DK"/>
              <a:t>Evt. lidt om hjerterehabilitering</a:t>
            </a:r>
            <a:endParaRPr lang="da-DK"/>
          </a:p>
        </p:txBody>
      </p:sp>
      <p:sp>
        <p:nvSpPr>
          <p:cNvPr id="738516563" name=""/>
          <p:cNvSpPr/>
          <p:nvPr/>
        </p:nvSpPr>
        <p:spPr bwMode="auto">
          <a:xfrm rot="0" flipH="0" flipV="0">
            <a:off x="2328172" y="787644"/>
            <a:ext cx="4890720" cy="567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p>
            <a:pPr>
              <a:defRPr/>
            </a:pPr>
            <a:r>
              <a:rPr sz="2800"/>
              <a:t>Livstilsfaktorer og genetik</a:t>
            </a:r>
            <a:endParaRPr sz="2800"/>
          </a:p>
        </p:txBody>
      </p:sp>
      <p:cxnSp>
        <p:nvCxnSpPr>
          <p:cNvPr id="171530147" name=""/>
          <p:cNvCxnSpPr/>
          <p:nvPr/>
        </p:nvCxnSpPr>
        <p:spPr bwMode="auto">
          <a:xfrm flipH="0" flipV="0">
            <a:off x="4659913" y="1355480"/>
            <a:ext cx="0" cy="2802281"/>
          </a:xfrm>
          <a:prstGeom prst="line">
            <a:avLst/>
          </a:prstGeom>
          <a:ln w="28575" cap="flat" cmpd="sng" algn="ctr">
            <a:solidFill>
              <a:schemeClr val="bg1">
                <a:lumMod val="85098"/>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sp>
        <p:nvSpPr>
          <p:cNvPr id="846411933" name=""/>
          <p:cNvSpPr/>
          <p:nvPr/>
        </p:nvSpPr>
        <p:spPr bwMode="auto">
          <a:xfrm rot="0" flipH="0" flipV="0">
            <a:off x="2328172" y="1581149"/>
            <a:ext cx="4890720" cy="56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p>
            <a:pPr>
              <a:defRPr/>
            </a:pPr>
            <a:r>
              <a:rPr sz="2800"/>
              <a:t>Hypertension og dyslipidæmi</a:t>
            </a:r>
            <a:endParaRPr sz="2800"/>
          </a:p>
        </p:txBody>
      </p:sp>
      <p:sp>
        <p:nvSpPr>
          <p:cNvPr id="755108903" name=""/>
          <p:cNvSpPr/>
          <p:nvPr/>
        </p:nvSpPr>
        <p:spPr bwMode="auto">
          <a:xfrm rot="0" flipH="0" flipV="0">
            <a:off x="2328172" y="2472703"/>
            <a:ext cx="4890720" cy="56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p>
            <a:pPr>
              <a:defRPr/>
            </a:pPr>
            <a:r>
              <a:rPr sz="2800"/>
              <a:t>Åreforkalkning/aterosklerose</a:t>
            </a:r>
            <a:endParaRPr sz="2800"/>
          </a:p>
        </p:txBody>
      </p:sp>
      <p:grpSp>
        <p:nvGrpSpPr>
          <p:cNvPr id="742338542" name=""/>
          <p:cNvGrpSpPr/>
          <p:nvPr/>
        </p:nvGrpSpPr>
        <p:grpSpPr bwMode="auto">
          <a:xfrm>
            <a:off x="2058845" y="4067362"/>
            <a:ext cx="5305211" cy="1022301"/>
            <a:chOff x="0" y="0"/>
            <a:chExt cx="5305211" cy="1022301"/>
          </a:xfrm>
        </p:grpSpPr>
        <p:cxnSp>
          <p:nvCxnSpPr>
            <p:cNvPr id="55191757" name=""/>
            <p:cNvCxnSpPr/>
            <p:nvPr/>
          </p:nvCxnSpPr>
          <p:spPr bwMode="auto">
            <a:xfrm rot="0" flipH="0" flipV="0">
              <a:off x="4748143" y="0"/>
              <a:ext cx="557068" cy="1022301"/>
            </a:xfrm>
            <a:prstGeom prst="bentConnector2">
              <a:avLst/>
            </a:prstGeom>
            <a:ln w="28575" cap="flat" cmpd="sng" algn="ctr">
              <a:solidFill>
                <a:schemeClr val="bg1">
                  <a:lumMod val="74901"/>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1550798955" name=""/>
            <p:cNvCxnSpPr/>
            <p:nvPr/>
          </p:nvCxnSpPr>
          <p:spPr bwMode="auto">
            <a:xfrm rot="0" flipH="1" flipV="0">
              <a:off x="0" y="0"/>
              <a:ext cx="557067" cy="1022301"/>
            </a:xfrm>
            <a:prstGeom prst="bentConnector2">
              <a:avLst/>
            </a:prstGeom>
            <a:ln w="28575" cap="flat" cmpd="sng" algn="ctr">
              <a:solidFill>
                <a:schemeClr val="bg1">
                  <a:lumMod val="74901"/>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grpSp>
      <p:sp>
        <p:nvSpPr>
          <p:cNvPr id="2133342746" name=""/>
          <p:cNvSpPr/>
          <p:nvPr/>
        </p:nvSpPr>
        <p:spPr bwMode="auto">
          <a:xfrm rot="0" flipH="0" flipV="0">
            <a:off x="2608176" y="3403974"/>
            <a:ext cx="4198811" cy="1326777"/>
          </a:xfrm>
          <a:prstGeom prst="flowChartDecision">
            <a:avLst/>
          </a:prstGeom>
          <a:solidFill>
            <a:schemeClr val="accent4"/>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marL="0" marR="0" indent="0" algn="ctr">
              <a:lnSpc>
                <a:spcPct val="100000"/>
              </a:lnSpc>
              <a:spcBef>
                <a:spcPts val="0"/>
              </a:spcBef>
              <a:spcAft>
                <a:spcPts val="0"/>
              </a:spcAft>
              <a:defRPr/>
            </a:pPr>
            <a:r>
              <a:rPr lang="da-DK" sz="2000" b="0" i="0" u="none" strike="noStrike" cap="none" spc="112">
                <a:solidFill>
                  <a:schemeClr val="lt1"/>
                </a:solidFill>
                <a:latin typeface="Bahnschrift"/>
                <a:ea typeface="Bahnschrift"/>
                <a:cs typeface="Bahnschrift"/>
              </a:rPr>
              <a:t>Iskæmi</a:t>
            </a:r>
            <a:endParaRPr/>
          </a:p>
        </p:txBody>
      </p:sp>
      <p:sp>
        <p:nvSpPr>
          <p:cNvPr id="681505668" name=""/>
          <p:cNvSpPr/>
          <p:nvPr/>
        </p:nvSpPr>
        <p:spPr bwMode="auto">
          <a:xfrm rot="0" flipH="0" flipV="0">
            <a:off x="958842" y="4910912"/>
            <a:ext cx="2263986" cy="813600"/>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Iskæmisk hjertesygdom</a:t>
            </a:r>
            <a:endParaRPr/>
          </a:p>
          <a:p>
            <a:pPr algn="ctr">
              <a:defRPr/>
            </a:pPr>
            <a:r>
              <a:rPr/>
              <a:t>Koronararterier</a:t>
            </a:r>
            <a:endParaRPr/>
          </a:p>
        </p:txBody>
      </p:sp>
      <p:sp>
        <p:nvSpPr>
          <p:cNvPr id="1835597657" name=""/>
          <p:cNvSpPr/>
          <p:nvPr/>
        </p:nvSpPr>
        <p:spPr bwMode="auto">
          <a:xfrm rot="0" flipH="0" flipV="0">
            <a:off x="6218849" y="4910913"/>
            <a:ext cx="2263986" cy="813597"/>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PAD</a:t>
            </a:r>
            <a:endParaRPr/>
          </a:p>
        </p:txBody>
      </p:sp>
      <p:sp>
        <p:nvSpPr>
          <p:cNvPr id="396396302" name=""/>
          <p:cNvSpPr txBox="1"/>
          <p:nvPr/>
        </p:nvSpPr>
        <p:spPr bwMode="auto">
          <a:xfrm flipH="0" flipV="0">
            <a:off x="1006678" y="3884303"/>
            <a:ext cx="2004478"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b="0">
                <a:solidFill>
                  <a:schemeClr val="tx1"/>
                </a:solidFill>
              </a:rPr>
              <a:t>Centralt</a:t>
            </a:r>
            <a:endParaRPr b="0">
              <a:solidFill>
                <a:schemeClr val="tx1"/>
              </a:solidFill>
            </a:endParaRPr>
          </a:p>
        </p:txBody>
      </p:sp>
      <p:sp>
        <p:nvSpPr>
          <p:cNvPr id="1416595133" name=""/>
          <p:cNvSpPr txBox="1"/>
          <p:nvPr/>
        </p:nvSpPr>
        <p:spPr bwMode="auto">
          <a:xfrm flipH="0" flipV="0">
            <a:off x="7536951" y="3857618"/>
            <a:ext cx="189176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b="0">
                <a:solidFill>
                  <a:schemeClr val="tx1"/>
                </a:solidFill>
              </a:rPr>
              <a:t>Perifert</a:t>
            </a:r>
            <a:endParaRPr b="0">
              <a:solidFill>
                <a:schemeClr val="tx1"/>
              </a:solidFill>
            </a:endParaRPr>
          </a:p>
        </p:txBody>
      </p:sp>
      <p:sp>
        <p:nvSpPr>
          <p:cNvPr id="512738634" name=""/>
          <p:cNvSpPr/>
          <p:nvPr/>
        </p:nvSpPr>
        <p:spPr bwMode="auto">
          <a:xfrm rot="0" flipH="0" flipV="0">
            <a:off x="8903412" y="4910913"/>
            <a:ext cx="3260480" cy="813597"/>
          </a:xfrm>
          <a:prstGeom prst="flowChartProcess">
            <a:avLst/>
          </a:prstGeom>
          <a:solidFill>
            <a:schemeClr val="accent1"/>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upright="0" compatLnSpc="0"/>
          <a:p>
            <a:pPr algn="ctr">
              <a:defRPr/>
            </a:pPr>
            <a:r>
              <a:rPr lang="da-DK" sz="1800" b="0" i="0" u="none" strike="noStrike" cap="none" spc="111">
                <a:solidFill>
                  <a:schemeClr val="lt1"/>
                </a:solidFill>
                <a:latin typeface="Bahnschrift"/>
                <a:ea typeface="Bahnschrift"/>
                <a:cs typeface="Bahnschrift"/>
              </a:rPr>
              <a:t>Hjerne</a:t>
            </a:r>
            <a:endParaRPr lang="da-DK" sz="1800" b="0" i="0" u="none" strike="noStrike" cap="none" spc="111">
              <a:solidFill>
                <a:schemeClr val="lt1"/>
              </a:solidFill>
              <a:latin typeface="Bahnschrift"/>
              <a:ea typeface="Bahnschrift"/>
              <a:cs typeface="Bahnschrift"/>
            </a:endParaRPr>
          </a:p>
          <a:p>
            <a:pPr algn="ctr">
              <a:defRPr/>
            </a:pPr>
            <a:r>
              <a:rPr lang="da-DK" sz="1800" b="0" i="0" u="none" strike="noStrike" cap="none" spc="111">
                <a:solidFill>
                  <a:schemeClr val="lt1"/>
                </a:solidFill>
                <a:latin typeface="Bahnschrift"/>
                <a:ea typeface="Bahnschrift"/>
                <a:cs typeface="Bahnschrift"/>
              </a:rPr>
              <a:t>(Neurologi undervisning)</a:t>
            </a:r>
            <a:endParaRPr/>
          </a:p>
        </p:txBody>
      </p:sp>
      <p:cxnSp>
        <p:nvCxnSpPr>
          <p:cNvPr id="1337662853" name=""/>
          <p:cNvCxnSpPr/>
          <p:nvPr/>
        </p:nvCxnSpPr>
        <p:spPr bwMode="auto">
          <a:xfrm flipH="0" flipV="0">
            <a:off x="10423749" y="4531322"/>
            <a:ext cx="0" cy="379590"/>
          </a:xfrm>
          <a:prstGeom prst="line">
            <a:avLst/>
          </a:prstGeom>
          <a:ln w="28575" cap="flat" cmpd="sng" algn="ctr">
            <a:solidFill>
              <a:schemeClr val="bg1">
                <a:lumMod val="85098"/>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543384459" name=""/>
          <p:cNvCxnSpPr/>
          <p:nvPr/>
        </p:nvCxnSpPr>
        <p:spPr bwMode="auto">
          <a:xfrm rot="16199969" flipH="0" flipV="0">
            <a:off x="8861135" y="3021030"/>
            <a:ext cx="0" cy="3020585"/>
          </a:xfrm>
          <a:prstGeom prst="line">
            <a:avLst/>
          </a:prstGeom>
          <a:ln w="28575" cap="flat" cmpd="sng" algn="ctr">
            <a:solidFill>
              <a:schemeClr val="bg1">
                <a:lumMod val="85098"/>
              </a:schemeClr>
            </a:solidFill>
            <a:prstDash val="lgDash"/>
            <a:miter lim="800000"/>
          </a:ln>
        </p:spPr>
        <p:style>
          <a:lnRef idx="1">
            <a:schemeClr val="accent1">
              <a:shade val="50000"/>
            </a:schemeClr>
          </a:lnRef>
          <a:fillRef idx="0">
            <a:schemeClr val="accent1"/>
          </a:fillRef>
          <a:effectRef idx="0">
            <a:schemeClr val="accent1"/>
          </a:effectRef>
          <a:fontRef idx="minor">
            <a:schemeClr val="tx1"/>
          </a:fontRef>
        </p:style>
      </p:cxnSp>
      <p:sp>
        <p:nvSpPr>
          <p:cNvPr id="690886274" name="Titel 1"/>
          <p:cNvSpPr>
            <a:spLocks noGrp="1"/>
          </p:cNvSpPr>
          <p:nvPr>
            <p:ph type="title"/>
          </p:nvPr>
        </p:nvSpPr>
        <p:spPr bwMode="auto">
          <a:xfrm flipH="0" flipV="0">
            <a:off x="838199" y="365124"/>
            <a:ext cx="10515600" cy="706437"/>
          </a:xfrm>
        </p:spPr>
        <p:txBody>
          <a:bodyPr vertOverflow="overflow" horzOverflow="overflow" vert="horz" wrap="square" lIns="91440" tIns="45720" rIns="91440" bIns="45720" numCol="1" spcCol="0" rtlCol="0" fromWordArt="0" anchor="ctr" anchorCtr="0" forceAA="0" upright="0" compatLnSpc="0">
            <a:normAutofit fontScale="90000" lnSpcReduction="2000"/>
          </a:bodyPr>
          <a:lstStyle/>
          <a:p>
            <a:pPr>
              <a:defRPr/>
            </a:pPr>
            <a:r>
              <a:rPr lang="da-DK" sz="4000">
                <a:latin typeface="Calibri"/>
                <a:ea typeface="Calibri"/>
                <a:cs typeface="Times New Roman"/>
              </a:rPr>
              <a:t>Perifer arteriesygdom i underekstremiteter </a:t>
            </a:r>
            <a:br>
              <a:rPr lang="da-DK" sz="4000">
                <a:latin typeface="Calibri"/>
                <a:ea typeface="Calibri"/>
                <a:cs typeface="Times New Roman"/>
              </a:rPr>
            </a:br>
            <a:endParaRPr lang="da-DK" sz="4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250763510" name="Picture 4" descr="Hjertesvigt: Du skal fortsætte med din medicin - Hjerteforeningen"/>
          <p:cNvPicPr>
            <a:picLocks noChangeAspect="1" noChangeArrowheads="1"/>
          </p:cNvPicPr>
          <p:nvPr/>
        </p:nvPicPr>
        <p:blipFill>
          <a:blip r:embed="rId3"/>
          <a:stretch/>
        </p:blipFill>
        <p:spPr bwMode="auto">
          <a:xfrm>
            <a:off x="5167141" y="3403579"/>
            <a:ext cx="5472170" cy="3648113"/>
          </a:xfrm>
          <a:prstGeom prst="rect">
            <a:avLst/>
          </a:prstGeom>
          <a:noFill/>
        </p:spPr>
      </p:pic>
      <p:sp>
        <p:nvSpPr>
          <p:cNvPr id="1162436853" name="Titel 1"/>
          <p:cNvSpPr>
            <a:spLocks noGrp="1"/>
          </p:cNvSpPr>
          <p:nvPr>
            <p:ph type="title"/>
          </p:nvPr>
        </p:nvSpPr>
        <p:spPr bwMode="auto">
          <a:xfrm>
            <a:off x="838200" y="237286"/>
            <a:ext cx="10515600" cy="1325563"/>
          </a:xfrm>
        </p:spPr>
        <p:txBody>
          <a:bodyPr>
            <a:normAutofit/>
          </a:bodyPr>
          <a:lstStyle/>
          <a:p>
            <a:pPr>
              <a:defRPr/>
            </a:pPr>
            <a:r>
              <a:rPr lang="da-DK" sz="4800"/>
              <a:t>Hjertesvigt</a:t>
            </a:r>
            <a:endParaRPr lang="da-DK" sz="4800"/>
          </a:p>
        </p:txBody>
      </p:sp>
      <p:sp>
        <p:nvSpPr>
          <p:cNvPr id="1081187723" name="Pladsholder til indhold 2"/>
          <p:cNvSpPr>
            <a:spLocks noGrp="1"/>
          </p:cNvSpPr>
          <p:nvPr>
            <p:ph idx="1"/>
          </p:nvPr>
        </p:nvSpPr>
        <p:spPr bwMode="auto">
          <a:xfrm>
            <a:off x="663539" y="1825625"/>
            <a:ext cx="6004389" cy="4667250"/>
          </a:xfrm>
        </p:spPr>
        <p:txBody>
          <a:bodyPr>
            <a:normAutofit/>
          </a:bodyPr>
          <a:lstStyle/>
          <a:p>
            <a:pPr>
              <a:defRPr/>
            </a:pPr>
            <a:r>
              <a:rPr lang="da-DK" b="1"/>
              <a:t>Behandling</a:t>
            </a:r>
            <a:endParaRPr lang="da-DK" b="1"/>
          </a:p>
          <a:p>
            <a:pPr lvl="1">
              <a:lnSpc>
                <a:spcPct val="150000"/>
              </a:lnSpc>
              <a:defRPr/>
            </a:pPr>
            <a:r>
              <a:rPr lang="da-DK"/>
              <a:t>Fjernelse af den udløsende årsag</a:t>
            </a:r>
            <a:endParaRPr lang="da-DK"/>
          </a:p>
          <a:p>
            <a:pPr lvl="1">
              <a:lnSpc>
                <a:spcPct val="150000"/>
              </a:lnSpc>
              <a:defRPr/>
            </a:pPr>
            <a:r>
              <a:rPr lang="da-DK">
                <a:solidFill>
                  <a:srgbClr val="FF0000"/>
                </a:solidFill>
              </a:rPr>
              <a:t>KRAM</a:t>
            </a:r>
            <a:r>
              <a:rPr lang="da-DK"/>
              <a:t> (inkl. væske og salt restriktion)</a:t>
            </a:r>
            <a:endParaRPr lang="da-DK"/>
          </a:p>
          <a:p>
            <a:pPr>
              <a:lnSpc>
                <a:spcPct val="150000"/>
              </a:lnSpc>
              <a:defRPr/>
            </a:pPr>
            <a:r>
              <a:rPr lang="da-DK"/>
              <a:t>Patienter behandles efter NYHA-klasse med relevant </a:t>
            </a:r>
            <a:r>
              <a:rPr lang="da-DK">
                <a:solidFill>
                  <a:srgbClr val="FF0000"/>
                </a:solidFill>
              </a:rPr>
              <a:t>medicin</a:t>
            </a:r>
            <a:r>
              <a:rPr lang="da-DK"/>
              <a:t> </a:t>
            </a:r>
            <a:endParaRPr lang="da-DK"/>
          </a:p>
          <a:p>
            <a:pPr lvl="1">
              <a:lnSpc>
                <a:spcPct val="150000"/>
              </a:lnSpc>
              <a:defRPr/>
            </a:pPr>
            <a:r>
              <a:rPr lang="da-DK"/>
              <a:t>Specialistopgave </a:t>
            </a:r>
            <a:endParaRPr lang="da-DK"/>
          </a:p>
        </p:txBody>
      </p:sp>
      <p:pic>
        <p:nvPicPr>
          <p:cNvPr id="1658657481" name="Picture 2" descr="Sund By Netværket"/>
          <p:cNvPicPr>
            <a:picLocks noChangeAspect="1" noChangeArrowheads="1"/>
          </p:cNvPicPr>
          <p:nvPr/>
        </p:nvPicPr>
        <p:blipFill>
          <a:blip r:embed="rId4"/>
          <a:stretch/>
        </p:blipFill>
        <p:spPr bwMode="auto">
          <a:xfrm>
            <a:off x="7024860" y="2190043"/>
            <a:ext cx="4906408" cy="264946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11877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118772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0763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403895856" name="Rectangle 3078"/>
          <p:cNvSpPr>
            <a:spLocks noAdjustHandles="1" noChangeArrowheads="1" noChangeAspect="1" noChangeShapeType="1" noEditPoints="1" noGrp="1" noMove="1" noResize="1" noRot="1" noTextEdit="1"/>
          </p:cNvSpPr>
          <p:nvPr/>
        </p:nvSpPr>
        <p:spPr bwMode="auto">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90349628" name="Freeform: Shape 3080"/>
          <p:cNvSpPr>
            <a:spLocks noAdjustHandles="1" noChangeArrowheads="1" noChangeAspect="1" noChangeShapeType="1" noEditPoints="1" noGrp="1" noMove="1" noResize="1" noRot="1" noTextEdit="1"/>
          </p:cNvSpPr>
          <p:nvPr/>
        </p:nvSpPr>
        <p:spPr bwMode="auto">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1" fmla="*/ 0 w 10768629"/>
              <a:gd name="connsiteY0-2" fmla="*/ 0 h 1978172"/>
              <a:gd name="connsiteX1-3" fmla="*/ 10768629 w 10768629"/>
              <a:gd name="connsiteY1-4" fmla="*/ 0 h 1978172"/>
              <a:gd name="connsiteX2-5" fmla="*/ 10733254 w 10768629"/>
              <a:gd name="connsiteY2-6" fmla="*/ 31439 h 1978172"/>
              <a:gd name="connsiteX3-7" fmla="*/ 10727085 w 10768629"/>
              <a:gd name="connsiteY3-8" fmla="*/ 37910 h 1978172"/>
              <a:gd name="connsiteX4-9" fmla="*/ 10675953 w 10768629"/>
              <a:gd name="connsiteY4-10" fmla="*/ 68623 h 1978172"/>
              <a:gd name="connsiteX5-11" fmla="*/ 10637091 w 10768629"/>
              <a:gd name="connsiteY5-12" fmla="*/ 90361 h 1978172"/>
              <a:gd name="connsiteX6-13" fmla="*/ 10610971 w 10768629"/>
              <a:gd name="connsiteY6-14" fmla="*/ 110764 h 1978172"/>
              <a:gd name="connsiteX7-15" fmla="*/ 10532872 w 10768629"/>
              <a:gd name="connsiteY7-16" fmla="*/ 138028 h 1978172"/>
              <a:gd name="connsiteX8-17" fmla="*/ 10398558 w 10768629"/>
              <a:gd name="connsiteY8-18" fmla="*/ 172911 h 1978172"/>
              <a:gd name="connsiteX9-19" fmla="*/ 10371128 w 10768629"/>
              <a:gd name="connsiteY9-20" fmla="*/ 182609 h 1978172"/>
              <a:gd name="connsiteX10-21" fmla="*/ 10352178 w 10768629"/>
              <a:gd name="connsiteY10-22" fmla="*/ 199976 h 1978172"/>
              <a:gd name="connsiteX11-23" fmla="*/ 10351815 w 10768629"/>
              <a:gd name="connsiteY11-24" fmla="*/ 211879 h 1978172"/>
              <a:gd name="connsiteX12-25" fmla="*/ 10337471 w 10768629"/>
              <a:gd name="connsiteY12-26" fmla="*/ 218661 h 1978172"/>
              <a:gd name="connsiteX13-27" fmla="*/ 10334625 w 10768629"/>
              <a:gd name="connsiteY13-28" fmla="*/ 222351 h 1978172"/>
              <a:gd name="connsiteX14-29" fmla="*/ 10256365 w 10768629"/>
              <a:gd name="connsiteY14-30" fmla="*/ 235917 h 1978172"/>
              <a:gd name="connsiteX15-31" fmla="*/ 10201127 w 10768629"/>
              <a:gd name="connsiteY15-32" fmla="*/ 267448 h 1978172"/>
              <a:gd name="connsiteX16-33" fmla="*/ 9961218 w 10768629"/>
              <a:gd name="connsiteY16-34" fmla="*/ 326720 h 1978172"/>
              <a:gd name="connsiteX17-35" fmla="*/ 9859715 w 10768629"/>
              <a:gd name="connsiteY17-36" fmla="*/ 355698 h 1978172"/>
              <a:gd name="connsiteX18-37" fmla="*/ 9679867 w 10768629"/>
              <a:gd name="connsiteY18-38" fmla="*/ 399081 h 1978172"/>
              <a:gd name="connsiteX19-39" fmla="*/ 9490654 w 10768629"/>
              <a:gd name="connsiteY19-40" fmla="*/ 455225 h 1978172"/>
              <a:gd name="connsiteX20-41" fmla="*/ 9470837 w 10768629"/>
              <a:gd name="connsiteY20-42" fmla="*/ 452539 h 1978172"/>
              <a:gd name="connsiteX21-43" fmla="*/ 9469082 w 10768629"/>
              <a:gd name="connsiteY21-44" fmla="*/ 454891 h 1978172"/>
              <a:gd name="connsiteX22-45" fmla="*/ 9448038 w 10768629"/>
              <a:gd name="connsiteY22-46" fmla="*/ 459733 h 1978172"/>
              <a:gd name="connsiteX23-47" fmla="*/ 9396821 w 10768629"/>
              <a:gd name="connsiteY23-48" fmla="*/ 455795 h 1978172"/>
              <a:gd name="connsiteX24-49" fmla="*/ 9392197 w 10768629"/>
              <a:gd name="connsiteY24-50" fmla="*/ 459796 h 1978172"/>
              <a:gd name="connsiteX25-51" fmla="*/ 9347994 w 10768629"/>
              <a:gd name="connsiteY25-52" fmla="*/ 464462 h 1978172"/>
              <a:gd name="connsiteX26-53" fmla="*/ 9347889 w 10768629"/>
              <a:gd name="connsiteY26-54" fmla="*/ 466539 h 1978172"/>
              <a:gd name="connsiteX27-55" fmla="*/ 9337639 w 10768629"/>
              <a:gd name="connsiteY27-56" fmla="*/ 476654 h 1978172"/>
              <a:gd name="connsiteX28-57" fmla="*/ 9316893 w 10768629"/>
              <a:gd name="connsiteY28-58" fmla="*/ 491390 h 1978172"/>
              <a:gd name="connsiteX29-59" fmla="*/ 9229283 w 10768629"/>
              <a:gd name="connsiteY29-60" fmla="*/ 555377 h 1978172"/>
              <a:gd name="connsiteX30-61" fmla="*/ 9220274 w 10768629"/>
              <a:gd name="connsiteY30-62" fmla="*/ 557502 h 1978172"/>
              <a:gd name="connsiteX31-63" fmla="*/ 9220202 w 10768629"/>
              <a:gd name="connsiteY31-64" fmla="*/ 558001 h 1978172"/>
              <a:gd name="connsiteX32-65" fmla="*/ 9210908 w 10768629"/>
              <a:gd name="connsiteY32-66" fmla="*/ 561147 h 1978172"/>
              <a:gd name="connsiteX33-67" fmla="*/ 9186374 w 10768629"/>
              <a:gd name="connsiteY33-68" fmla="*/ 565502 h 1978172"/>
              <a:gd name="connsiteX34-69" fmla="*/ 9181058 w 10768629"/>
              <a:gd name="connsiteY34-70" fmla="*/ 569943 h 1978172"/>
              <a:gd name="connsiteX35-71" fmla="*/ 9179948 w 10768629"/>
              <a:gd name="connsiteY35-72" fmla="*/ 576062 h 1978172"/>
              <a:gd name="connsiteX36-73" fmla="*/ 9149110 w 10768629"/>
              <a:gd name="connsiteY36-74" fmla="*/ 598906 h 1978172"/>
              <a:gd name="connsiteX37-75" fmla="*/ 9078556 w 10768629"/>
              <a:gd name="connsiteY37-76" fmla="*/ 644039 h 1978172"/>
              <a:gd name="connsiteX38-77" fmla="*/ 8996399 w 10768629"/>
              <a:gd name="connsiteY38-78" fmla="*/ 690055 h 1978172"/>
              <a:gd name="connsiteX39-79" fmla="*/ 8803791 w 10768629"/>
              <a:gd name="connsiteY39-80" fmla="*/ 813860 h 1978172"/>
              <a:gd name="connsiteX40-81" fmla="*/ 8636202 w 10768629"/>
              <a:gd name="connsiteY40-82" fmla="*/ 848463 h 1978172"/>
              <a:gd name="connsiteX41-83" fmla="*/ 8555372 w 10768629"/>
              <a:gd name="connsiteY41-84" fmla="*/ 883171 h 1978172"/>
              <a:gd name="connsiteX42-85" fmla="*/ 8507229 w 10768629"/>
              <a:gd name="connsiteY42-86" fmla="*/ 901665 h 1978172"/>
              <a:gd name="connsiteX43-87" fmla="*/ 8428473 w 10768629"/>
              <a:gd name="connsiteY43-88" fmla="*/ 927985 h 1978172"/>
              <a:gd name="connsiteX44-89" fmla="*/ 8427914 w 10768629"/>
              <a:gd name="connsiteY44-90" fmla="*/ 933480 h 1978172"/>
              <a:gd name="connsiteX45-91" fmla="*/ 8420327 w 10768629"/>
              <a:gd name="connsiteY45-92" fmla="*/ 941984 h 1978172"/>
              <a:gd name="connsiteX46-93" fmla="*/ 8407128 w 10768629"/>
              <a:gd name="connsiteY46-94" fmla="*/ 961344 h 1978172"/>
              <a:gd name="connsiteX47-95" fmla="*/ 8380548 w 10768629"/>
              <a:gd name="connsiteY47-96" fmla="*/ 987916 h 1978172"/>
              <a:gd name="connsiteX48-97" fmla="*/ 8379462 w 10768629"/>
              <a:gd name="connsiteY48-98" fmla="*/ 987106 h 1978172"/>
              <a:gd name="connsiteX49-99" fmla="*/ 8369725 w 10768629"/>
              <a:gd name="connsiteY49-100" fmla="*/ 989186 h 1978172"/>
              <a:gd name="connsiteX50-101" fmla="*/ 8304438 w 10768629"/>
              <a:gd name="connsiteY50-102" fmla="*/ 996739 h 1978172"/>
              <a:gd name="connsiteX51-103" fmla="*/ 8280929 w 10768629"/>
              <a:gd name="connsiteY51-104" fmla="*/ 1023089 h 1978172"/>
              <a:gd name="connsiteX52-105" fmla="*/ 8275760 w 10768629"/>
              <a:gd name="connsiteY52-106" fmla="*/ 1027772 h 1978172"/>
              <a:gd name="connsiteX53-107" fmla="*/ 8275478 w 10768629"/>
              <a:gd name="connsiteY53-108" fmla="*/ 1027605 h 1978172"/>
              <a:gd name="connsiteX54-109" fmla="*/ 8269666 w 10768629"/>
              <a:gd name="connsiteY54-110" fmla="*/ 1032033 h 1978172"/>
              <a:gd name="connsiteX55-111" fmla="*/ 8203836 w 10768629"/>
              <a:gd name="connsiteY55-112" fmla="*/ 1037347 h 1978172"/>
              <a:gd name="connsiteX56-113" fmla="*/ 8122936 w 10768629"/>
              <a:gd name="connsiteY56-114" fmla="*/ 1063113 h 1978172"/>
              <a:gd name="connsiteX57-115" fmla="*/ 8043658 w 10768629"/>
              <a:gd name="connsiteY57-116" fmla="*/ 1092746 h 1978172"/>
              <a:gd name="connsiteX58-117" fmla="*/ 8015351 w 10768629"/>
              <a:gd name="connsiteY58-118" fmla="*/ 1105478 h 1978172"/>
              <a:gd name="connsiteX59-119" fmla="*/ 7963145 w 10768629"/>
              <a:gd name="connsiteY59-120" fmla="*/ 1119346 h 1978172"/>
              <a:gd name="connsiteX60-121" fmla="*/ 7938145 w 10768629"/>
              <a:gd name="connsiteY60-122" fmla="*/ 1120225 h 1978172"/>
              <a:gd name="connsiteX61-123" fmla="*/ 7937238 w 10768629"/>
              <a:gd name="connsiteY61-124" fmla="*/ 1121204 h 1978172"/>
              <a:gd name="connsiteX62-125" fmla="*/ 7934398 w 10768629"/>
              <a:gd name="connsiteY62-126" fmla="*/ 1118240 h 1978172"/>
              <a:gd name="connsiteX63-127" fmla="*/ 7918248 w 10768629"/>
              <a:gd name="connsiteY63-128" fmla="*/ 1124371 h 1978172"/>
              <a:gd name="connsiteX64-129" fmla="*/ 7914119 w 10768629"/>
              <a:gd name="connsiteY64-130" fmla="*/ 1127653 h 1978172"/>
              <a:gd name="connsiteX65-131" fmla="*/ 7907658 w 10768629"/>
              <a:gd name="connsiteY65-132" fmla="*/ 1130350 h 1978172"/>
              <a:gd name="connsiteX66-133" fmla="*/ 7907434 w 10768629"/>
              <a:gd name="connsiteY66-134" fmla="*/ 1130103 h 1978172"/>
              <a:gd name="connsiteX67-135" fmla="*/ 7901508 w 10768629"/>
              <a:gd name="connsiteY67-136" fmla="*/ 1133245 h 1978172"/>
              <a:gd name="connsiteX68-137" fmla="*/ 7873287 w 10768629"/>
              <a:gd name="connsiteY68-138" fmla="*/ 1152609 h 1978172"/>
              <a:gd name="connsiteX69-139" fmla="*/ 7834833 w 10768629"/>
              <a:gd name="connsiteY69-140" fmla="*/ 1153868 h 1978172"/>
              <a:gd name="connsiteX70-141" fmla="*/ 7828661 w 10768629"/>
              <a:gd name="connsiteY70-142" fmla="*/ 1139994 h 1978172"/>
              <a:gd name="connsiteX71-143" fmla="*/ 7823966 w 10768629"/>
              <a:gd name="connsiteY71-144" fmla="*/ 1143178 h 1978172"/>
              <a:gd name="connsiteX72-145" fmla="*/ 7815078 w 10768629"/>
              <a:gd name="connsiteY72-146" fmla="*/ 1151776 h 1978172"/>
              <a:gd name="connsiteX73-147" fmla="*/ 7812026 w 10768629"/>
              <a:gd name="connsiteY73-148" fmla="*/ 1151522 h 1978172"/>
              <a:gd name="connsiteX74-149" fmla="*/ 7782249 w 10768629"/>
              <a:gd name="connsiteY74-150" fmla="*/ 1160970 h 1978172"/>
              <a:gd name="connsiteX75-151" fmla="*/ 7773476 w 10768629"/>
              <a:gd name="connsiteY75-152" fmla="*/ 1157414 h 1978172"/>
              <a:gd name="connsiteX76-153" fmla="*/ 7769600 w 10768629"/>
              <a:gd name="connsiteY76-154" fmla="*/ 1157365 h 1978172"/>
              <a:gd name="connsiteX77-155" fmla="*/ 7752631 w 10768629"/>
              <a:gd name="connsiteY77-156" fmla="*/ 1172815 h 1978172"/>
              <a:gd name="connsiteX78-157" fmla="*/ 7743525 w 10768629"/>
              <a:gd name="connsiteY78-158" fmla="*/ 1179064 h 1978172"/>
              <a:gd name="connsiteX79-159" fmla="*/ 7685942 w 10768629"/>
              <a:gd name="connsiteY79-160" fmla="*/ 1233723 h 1978172"/>
              <a:gd name="connsiteX80-161" fmla="*/ 7586920 w 10768629"/>
              <a:gd name="connsiteY80-162" fmla="*/ 1261888 h 1978172"/>
              <a:gd name="connsiteX81-163" fmla="*/ 7486100 w 10768629"/>
              <a:gd name="connsiteY81-164" fmla="*/ 1292563 h 1978172"/>
              <a:gd name="connsiteX82-165" fmla="*/ 7407190 w 10768629"/>
              <a:gd name="connsiteY82-166" fmla="*/ 1314737 h 1978172"/>
              <a:gd name="connsiteX83-167" fmla="*/ 7240698 w 10768629"/>
              <a:gd name="connsiteY83-168" fmla="*/ 1438832 h 1978172"/>
              <a:gd name="connsiteX84-169" fmla="*/ 7197675 w 10768629"/>
              <a:gd name="connsiteY84-170" fmla="*/ 1447530 h 1978172"/>
              <a:gd name="connsiteX85-171" fmla="*/ 7164788 w 10768629"/>
              <a:gd name="connsiteY85-172" fmla="*/ 1480293 h 1978172"/>
              <a:gd name="connsiteX86-173" fmla="*/ 7147929 w 10768629"/>
              <a:gd name="connsiteY86-174" fmla="*/ 1477641 h 1978172"/>
              <a:gd name="connsiteX87-175" fmla="*/ 7144965 w 10768629"/>
              <a:gd name="connsiteY87-176" fmla="*/ 1476908 h 1978172"/>
              <a:gd name="connsiteX88-177" fmla="*/ 7134299 w 10768629"/>
              <a:gd name="connsiteY88-178" fmla="*/ 1479969 h 1978172"/>
              <a:gd name="connsiteX89-179" fmla="*/ 7129809 w 10768629"/>
              <a:gd name="connsiteY89-180" fmla="*/ 1473339 h 1978172"/>
              <a:gd name="connsiteX90-181" fmla="*/ 7112688 w 10768629"/>
              <a:gd name="connsiteY90-182" fmla="*/ 1472575 h 1978172"/>
              <a:gd name="connsiteX91-183" fmla="*/ 7093470 w 10768629"/>
              <a:gd name="connsiteY91-184" fmla="*/ 1480300 h 1978172"/>
              <a:gd name="connsiteX92-185" fmla="*/ 7025034 w 10768629"/>
              <a:gd name="connsiteY92-186" fmla="*/ 1506934 h 1978172"/>
              <a:gd name="connsiteX93-187" fmla="*/ 7014783 w 10768629"/>
              <a:gd name="connsiteY93-188" fmla="*/ 1515868 h 1978172"/>
              <a:gd name="connsiteX94-189" fmla="*/ 6979706 w 10768629"/>
              <a:gd name="connsiteY94-190" fmla="*/ 1523511 h 1978172"/>
              <a:gd name="connsiteX95-191" fmla="*/ 6977890 w 10768629"/>
              <a:gd name="connsiteY95-192" fmla="*/ 1525793 h 1978172"/>
              <a:gd name="connsiteX96-193" fmla="*/ 6944339 w 10768629"/>
              <a:gd name="connsiteY96-194" fmla="*/ 1536237 h 1978172"/>
              <a:gd name="connsiteX97-195" fmla="*/ 6886996 w 10768629"/>
              <a:gd name="connsiteY97-196" fmla="*/ 1563569 h 1978172"/>
              <a:gd name="connsiteX98-197" fmla="*/ 6874510 w 10768629"/>
              <a:gd name="connsiteY98-198" fmla="*/ 1558469 h 1978172"/>
              <a:gd name="connsiteX99-199" fmla="*/ 6871943 w 10768629"/>
              <a:gd name="connsiteY99-200" fmla="*/ 1554651 h 1978172"/>
              <a:gd name="connsiteX100-201" fmla="*/ 6856174 w 10768629"/>
              <a:gd name="connsiteY100-202" fmla="*/ 1562024 h 1978172"/>
              <a:gd name="connsiteX101-203" fmla="*/ 6842321 w 10768629"/>
              <a:gd name="connsiteY101-204" fmla="*/ 1560554 h 1978172"/>
              <a:gd name="connsiteX102-205" fmla="*/ 6832713 w 10768629"/>
              <a:gd name="connsiteY102-206" fmla="*/ 1569357 h 1978172"/>
              <a:gd name="connsiteX103-207" fmla="*/ 6816351 w 10768629"/>
              <a:gd name="connsiteY103-208" fmla="*/ 1571495 h 1978172"/>
              <a:gd name="connsiteX104-209" fmla="*/ 6795800 w 10768629"/>
              <a:gd name="connsiteY104-210" fmla="*/ 1572010 h 1978172"/>
              <a:gd name="connsiteX105-211" fmla="*/ 6777546 w 10768629"/>
              <a:gd name="connsiteY105-212" fmla="*/ 1568661 h 1978172"/>
              <a:gd name="connsiteX106-213" fmla="*/ 6751528 w 10768629"/>
              <a:gd name="connsiteY106-214" fmla="*/ 1574143 h 1978172"/>
              <a:gd name="connsiteX107-215" fmla="*/ 6691966 w 10768629"/>
              <a:gd name="connsiteY107-216" fmla="*/ 1582255 h 1978172"/>
              <a:gd name="connsiteX108-217" fmla="*/ 6646941 w 10768629"/>
              <a:gd name="connsiteY108-218" fmla="*/ 1588471 h 1978172"/>
              <a:gd name="connsiteX109-219" fmla="*/ 6568576 w 10768629"/>
              <a:gd name="connsiteY109-220" fmla="*/ 1606488 h 1978172"/>
              <a:gd name="connsiteX110-221" fmla="*/ 6554358 w 10768629"/>
              <a:gd name="connsiteY110-222" fmla="*/ 1621701 h 1978172"/>
              <a:gd name="connsiteX111-223" fmla="*/ 6516968 w 10768629"/>
              <a:gd name="connsiteY111-224" fmla="*/ 1617195 h 1978172"/>
              <a:gd name="connsiteX112-225" fmla="*/ 6506479 w 10768629"/>
              <a:gd name="connsiteY112-226" fmla="*/ 1602227 h 1978172"/>
              <a:gd name="connsiteX113-227" fmla="*/ 6458436 w 10768629"/>
              <a:gd name="connsiteY113-228" fmla="*/ 1607332 h 1978172"/>
              <a:gd name="connsiteX114-229" fmla="*/ 6414786 w 10768629"/>
              <a:gd name="connsiteY114-230" fmla="*/ 1628815 h 1978172"/>
              <a:gd name="connsiteX115-231" fmla="*/ 6357085 w 10768629"/>
              <a:gd name="connsiteY115-232" fmla="*/ 1640846 h 1978172"/>
              <a:gd name="connsiteX116-233" fmla="*/ 6322636 w 10768629"/>
              <a:gd name="connsiteY116-234" fmla="*/ 1648213 h 1978172"/>
              <a:gd name="connsiteX117-235" fmla="*/ 6226172 w 10768629"/>
              <a:gd name="connsiteY117-236" fmla="*/ 1654676 h 1978172"/>
              <a:gd name="connsiteX118-237" fmla="*/ 6221217 w 10768629"/>
              <a:gd name="connsiteY118-238" fmla="*/ 1654506 h 1978172"/>
              <a:gd name="connsiteX119-239" fmla="*/ 6204956 w 10768629"/>
              <a:gd name="connsiteY119-240" fmla="*/ 1664280 h 1978172"/>
              <a:gd name="connsiteX120-241" fmla="*/ 6204270 w 10768629"/>
              <a:gd name="connsiteY120-242" fmla="*/ 1666782 h 1978172"/>
              <a:gd name="connsiteX121-243" fmla="*/ 6143810 w 10768629"/>
              <a:gd name="connsiteY121-244" fmla="*/ 1661963 h 1978172"/>
              <a:gd name="connsiteX122-245" fmla="*/ 6136560 w 10768629"/>
              <a:gd name="connsiteY122-246" fmla="*/ 1665728 h 1978172"/>
              <a:gd name="connsiteX123-247" fmla="*/ 6096155 w 10768629"/>
              <a:gd name="connsiteY123-248" fmla="*/ 1656951 h 1978172"/>
              <a:gd name="connsiteX124-249" fmla="*/ 6075812 w 10768629"/>
              <a:gd name="connsiteY124-250" fmla="*/ 1655422 h 1978172"/>
              <a:gd name="connsiteX125-251" fmla="*/ 6039495 w 10768629"/>
              <a:gd name="connsiteY125-252" fmla="*/ 1649680 h 1978172"/>
              <a:gd name="connsiteX126-253" fmla="*/ 6036523 w 10768629"/>
              <a:gd name="connsiteY126-254" fmla="*/ 1652121 h 1978172"/>
              <a:gd name="connsiteX127-255" fmla="*/ 6029328 w 10768629"/>
              <a:gd name="connsiteY127-256" fmla="*/ 1649904 h 1978172"/>
              <a:gd name="connsiteX128-257" fmla="*/ 6024075 w 10768629"/>
              <a:gd name="connsiteY128-258" fmla="*/ 1652779 h 1978172"/>
              <a:gd name="connsiteX129-259" fmla="*/ 6018085 w 10768629"/>
              <a:gd name="connsiteY129-260" fmla="*/ 1652030 h 1978172"/>
              <a:gd name="connsiteX130-261" fmla="*/ 5955513 w 10768629"/>
              <a:gd name="connsiteY130-262" fmla="*/ 1663584 h 1978172"/>
              <a:gd name="connsiteX131-263" fmla="*/ 5941996 w 10768629"/>
              <a:gd name="connsiteY131-264" fmla="*/ 1661326 h 1978172"/>
              <a:gd name="connsiteX132-265" fmla="*/ 5931789 w 10768629"/>
              <a:gd name="connsiteY132-266" fmla="*/ 1669915 h 1978172"/>
              <a:gd name="connsiteX133-267" fmla="*/ 5888686 w 10768629"/>
              <a:gd name="connsiteY133-268" fmla="*/ 1672175 h 1978172"/>
              <a:gd name="connsiteX134-269" fmla="*/ 5873794 w 10768629"/>
              <a:gd name="connsiteY134-270" fmla="*/ 1665454 h 1978172"/>
              <a:gd name="connsiteX135-271" fmla="*/ 5860022 w 10768629"/>
              <a:gd name="connsiteY135-272" fmla="*/ 1660635 h 1978172"/>
              <a:gd name="connsiteX136-273" fmla="*/ 5858237 w 10768629"/>
              <a:gd name="connsiteY136-274" fmla="*/ 1660649 h 1978172"/>
              <a:gd name="connsiteX137-275" fmla="*/ 5840319 w 10768629"/>
              <a:gd name="connsiteY137-276" fmla="*/ 1660798 h 1978172"/>
              <a:gd name="connsiteX138-277" fmla="*/ 5806984 w 10768629"/>
              <a:gd name="connsiteY138-278" fmla="*/ 1661075 h 1978172"/>
              <a:gd name="connsiteX139-279" fmla="*/ 5742351 w 10768629"/>
              <a:gd name="connsiteY139-280" fmla="*/ 1667489 h 1978172"/>
              <a:gd name="connsiteX140-281" fmla="*/ 5529437 w 10768629"/>
              <a:gd name="connsiteY140-282" fmla="*/ 1636968 h 1978172"/>
              <a:gd name="connsiteX141-283" fmla="*/ 5440853 w 10768629"/>
              <a:gd name="connsiteY141-284" fmla="*/ 1657958 h 1978172"/>
              <a:gd name="connsiteX142-285" fmla="*/ 4945936 w 10768629"/>
              <a:gd name="connsiteY142-286" fmla="*/ 1713743 h 1978172"/>
              <a:gd name="connsiteX143-287" fmla="*/ 4818446 w 10768629"/>
              <a:gd name="connsiteY143-288" fmla="*/ 1726895 h 1978172"/>
              <a:gd name="connsiteX144-289" fmla="*/ 4809524 w 10768629"/>
              <a:gd name="connsiteY144-290" fmla="*/ 1761033 h 1978172"/>
              <a:gd name="connsiteX145-291" fmla="*/ 4759058 w 10768629"/>
              <a:gd name="connsiteY145-292" fmla="*/ 1766533 h 1978172"/>
              <a:gd name="connsiteX146-293" fmla="*/ 4719749 w 10768629"/>
              <a:gd name="connsiteY146-294" fmla="*/ 1771811 h 1978172"/>
              <a:gd name="connsiteX147-295" fmla="*/ 4568686 w 10768629"/>
              <a:gd name="connsiteY147-296" fmla="*/ 1786141 h 1978172"/>
              <a:gd name="connsiteX148-297" fmla="*/ 4418751 w 10768629"/>
              <a:gd name="connsiteY148-298" fmla="*/ 1796932 h 1978172"/>
              <a:gd name="connsiteX149-299" fmla="*/ 4378377 w 10768629"/>
              <a:gd name="connsiteY149-300" fmla="*/ 1815528 h 1978172"/>
              <a:gd name="connsiteX150-301" fmla="*/ 4320575 w 10768629"/>
              <a:gd name="connsiteY150-302" fmla="*/ 1832722 h 1978172"/>
              <a:gd name="connsiteX151-303" fmla="*/ 4220200 w 10768629"/>
              <a:gd name="connsiteY151-304" fmla="*/ 1873173 h 1978172"/>
              <a:gd name="connsiteX152-305" fmla="*/ 4105361 w 10768629"/>
              <a:gd name="connsiteY152-306" fmla="*/ 1894711 h 1978172"/>
              <a:gd name="connsiteX153-307" fmla="*/ 3973223 w 10768629"/>
              <a:gd name="connsiteY153-308" fmla="*/ 1881015 h 1978172"/>
              <a:gd name="connsiteX154-309" fmla="*/ 3900992 w 10768629"/>
              <a:gd name="connsiteY154-310" fmla="*/ 1880603 h 1978172"/>
              <a:gd name="connsiteX155-311" fmla="*/ 3662119 w 10768629"/>
              <a:gd name="connsiteY155-312" fmla="*/ 1876289 h 1978172"/>
              <a:gd name="connsiteX156-313" fmla="*/ 3496919 w 10768629"/>
              <a:gd name="connsiteY156-314" fmla="*/ 1873180 h 1978172"/>
              <a:gd name="connsiteX157-315" fmla="*/ 3449433 w 10768629"/>
              <a:gd name="connsiteY157-316" fmla="*/ 1889681 h 1978172"/>
              <a:gd name="connsiteX158-317" fmla="*/ 3369766 w 10768629"/>
              <a:gd name="connsiteY158-318" fmla="*/ 1916653 h 1978172"/>
              <a:gd name="connsiteX159-319" fmla="*/ 3290336 w 10768629"/>
              <a:gd name="connsiteY159-320" fmla="*/ 1925039 h 1978172"/>
              <a:gd name="connsiteX160-321" fmla="*/ 3224897 w 10768629"/>
              <a:gd name="connsiteY160-322" fmla="*/ 1943733 h 1978172"/>
              <a:gd name="connsiteX161-323" fmla="*/ 3161463 w 10768629"/>
              <a:gd name="connsiteY161-324" fmla="*/ 1946591 h 1978172"/>
              <a:gd name="connsiteX162-325" fmla="*/ 3157504 w 10768629"/>
              <a:gd name="connsiteY162-326" fmla="*/ 1957276 h 1978172"/>
              <a:gd name="connsiteX163-327" fmla="*/ 3115176 w 10768629"/>
              <a:gd name="connsiteY163-328" fmla="*/ 1943459 h 1978172"/>
              <a:gd name="connsiteX164-329" fmla="*/ 3038835 w 10768629"/>
              <a:gd name="connsiteY164-330" fmla="*/ 1920210 h 1978172"/>
              <a:gd name="connsiteX165-331" fmla="*/ 2897201 w 10768629"/>
              <a:gd name="connsiteY165-332" fmla="*/ 1926772 h 1978172"/>
              <a:gd name="connsiteX166-333" fmla="*/ 2783891 w 10768629"/>
              <a:gd name="connsiteY166-334" fmla="*/ 1931749 h 1978172"/>
              <a:gd name="connsiteX167-335" fmla="*/ 2712447 w 10768629"/>
              <a:gd name="connsiteY167-336" fmla="*/ 1933044 h 1978172"/>
              <a:gd name="connsiteX168-337" fmla="*/ 2560151 w 10768629"/>
              <a:gd name="connsiteY168-338" fmla="*/ 1963609 h 1978172"/>
              <a:gd name="connsiteX169-339" fmla="*/ 2367221 w 10768629"/>
              <a:gd name="connsiteY169-340" fmla="*/ 1971884 h 1978172"/>
              <a:gd name="connsiteX170-341" fmla="*/ 2272130 w 10768629"/>
              <a:gd name="connsiteY170-342" fmla="*/ 1961162 h 1978172"/>
              <a:gd name="connsiteX171-343" fmla="*/ 2189404 w 10768629"/>
              <a:gd name="connsiteY171-344" fmla="*/ 1978172 h 1978172"/>
              <a:gd name="connsiteX172-345" fmla="*/ 2077704 w 10768629"/>
              <a:gd name="connsiteY172-346" fmla="*/ 1965002 h 1978172"/>
              <a:gd name="connsiteX173-347" fmla="*/ 1967996 w 10768629"/>
              <a:gd name="connsiteY173-348" fmla="*/ 1953187 h 1978172"/>
              <a:gd name="connsiteX174-349" fmla="*/ 1855805 w 10768629"/>
              <a:gd name="connsiteY174-350" fmla="*/ 1926082 h 1978172"/>
              <a:gd name="connsiteX175-351" fmla="*/ 1790957 w 10768629"/>
              <a:gd name="connsiteY175-352" fmla="*/ 1919460 h 1978172"/>
              <a:gd name="connsiteX176-353" fmla="*/ 1613978 w 10768629"/>
              <a:gd name="connsiteY176-354" fmla="*/ 1891581 h 1978172"/>
              <a:gd name="connsiteX177-355" fmla="*/ 1436831 w 10768629"/>
              <a:gd name="connsiteY177-356" fmla="*/ 1856201 h 1978172"/>
              <a:gd name="connsiteX178-357" fmla="*/ 1332568 w 10768629"/>
              <a:gd name="connsiteY178-358" fmla="*/ 1793149 h 1978172"/>
              <a:gd name="connsiteX179-359" fmla="*/ 1186881 w 10768629"/>
              <a:gd name="connsiteY179-360" fmla="*/ 1768613 h 1978172"/>
              <a:gd name="connsiteX180-361" fmla="*/ 1162595 w 10768629"/>
              <a:gd name="connsiteY180-362" fmla="*/ 1758337 h 1978172"/>
              <a:gd name="connsiteX181-363" fmla="*/ 1128523 w 10768629"/>
              <a:gd name="connsiteY181-364" fmla="*/ 1763621 h 1978172"/>
              <a:gd name="connsiteX182-365" fmla="*/ 991903 w 10768629"/>
              <a:gd name="connsiteY182-366" fmla="*/ 1786741 h 1978172"/>
              <a:gd name="connsiteX183-367" fmla="*/ 883960 w 10768629"/>
              <a:gd name="connsiteY183-368" fmla="*/ 1822386 h 1978172"/>
              <a:gd name="connsiteX184-369" fmla="*/ 766531 w 10768629"/>
              <a:gd name="connsiteY184-370" fmla="*/ 1805053 h 1978172"/>
              <a:gd name="connsiteX185-371" fmla="*/ 669779 w 10768629"/>
              <a:gd name="connsiteY185-372" fmla="*/ 1800537 h 1978172"/>
              <a:gd name="connsiteX186-373" fmla="*/ 523898 w 10768629"/>
              <a:gd name="connsiteY186-374" fmla="*/ 1811085 h 1978172"/>
              <a:gd name="connsiteX187-375" fmla="*/ 360251 w 10768629"/>
              <a:gd name="connsiteY187-376" fmla="*/ 1830735 h 1978172"/>
              <a:gd name="connsiteX188-377" fmla="*/ 255207 w 10768629"/>
              <a:gd name="connsiteY188-378" fmla="*/ 1818275 h 1978172"/>
              <a:gd name="connsiteX189-379" fmla="*/ 101803 w 10768629"/>
              <a:gd name="connsiteY189-380" fmla="*/ 1870647 h 1978172"/>
              <a:gd name="connsiteX190-381" fmla="*/ 25397 w 10768629"/>
              <a:gd name="connsiteY190-382" fmla="*/ 1888443 h 1978172"/>
              <a:gd name="connsiteX191-383" fmla="*/ 2370 w 10768629"/>
              <a:gd name="connsiteY191-384" fmla="*/ 1878311 h 1978172"/>
              <a:gd name="connsiteX192-385" fmla="*/ 0 w 10768629"/>
              <a:gd name="connsiteY192-386" fmla="*/ 1878785 h 1978172"/>
              <a:gd name="connsiteX193" fmla="*/ 0 w 10768629"/>
              <a:gd name="connsiteY193" fmla="*/ 0 h 1978172"/>
              <a:gd name="connsiteX0-387" fmla="*/ 0 w 10768629"/>
              <a:gd name="connsiteY0-388" fmla="*/ 0 h 1978172"/>
              <a:gd name="connsiteX1-389" fmla="*/ 10768629 w 10768629"/>
              <a:gd name="connsiteY1-390" fmla="*/ 0 h 1978172"/>
              <a:gd name="connsiteX2-391" fmla="*/ 10733254 w 10768629"/>
              <a:gd name="connsiteY2-392" fmla="*/ 31439 h 1978172"/>
              <a:gd name="connsiteX3-393" fmla="*/ 10727085 w 10768629"/>
              <a:gd name="connsiteY3-394" fmla="*/ 37910 h 1978172"/>
              <a:gd name="connsiteX4-395" fmla="*/ 10675953 w 10768629"/>
              <a:gd name="connsiteY4-396" fmla="*/ 68623 h 1978172"/>
              <a:gd name="connsiteX5-397" fmla="*/ 10637091 w 10768629"/>
              <a:gd name="connsiteY5-398" fmla="*/ 90361 h 1978172"/>
              <a:gd name="connsiteX6-399" fmla="*/ 10610971 w 10768629"/>
              <a:gd name="connsiteY6-400" fmla="*/ 110764 h 1978172"/>
              <a:gd name="connsiteX7-401" fmla="*/ 10532872 w 10768629"/>
              <a:gd name="connsiteY7-402" fmla="*/ 138028 h 1978172"/>
              <a:gd name="connsiteX8-403" fmla="*/ 10398558 w 10768629"/>
              <a:gd name="connsiteY8-404" fmla="*/ 172911 h 1978172"/>
              <a:gd name="connsiteX9-405" fmla="*/ 10371128 w 10768629"/>
              <a:gd name="connsiteY9-406" fmla="*/ 182609 h 1978172"/>
              <a:gd name="connsiteX10-407" fmla="*/ 10352178 w 10768629"/>
              <a:gd name="connsiteY10-408" fmla="*/ 199976 h 1978172"/>
              <a:gd name="connsiteX11-409" fmla="*/ 10351815 w 10768629"/>
              <a:gd name="connsiteY11-410" fmla="*/ 211879 h 1978172"/>
              <a:gd name="connsiteX12-411" fmla="*/ 10337471 w 10768629"/>
              <a:gd name="connsiteY12-412" fmla="*/ 218661 h 1978172"/>
              <a:gd name="connsiteX13-413" fmla="*/ 10334625 w 10768629"/>
              <a:gd name="connsiteY13-414" fmla="*/ 222351 h 1978172"/>
              <a:gd name="connsiteX14-415" fmla="*/ 10256365 w 10768629"/>
              <a:gd name="connsiteY14-416" fmla="*/ 235917 h 1978172"/>
              <a:gd name="connsiteX15-417" fmla="*/ 10201127 w 10768629"/>
              <a:gd name="connsiteY15-418" fmla="*/ 267448 h 1978172"/>
              <a:gd name="connsiteX16-419" fmla="*/ 9961218 w 10768629"/>
              <a:gd name="connsiteY16-420" fmla="*/ 326720 h 1978172"/>
              <a:gd name="connsiteX17-421" fmla="*/ 9859715 w 10768629"/>
              <a:gd name="connsiteY17-422" fmla="*/ 355698 h 1978172"/>
              <a:gd name="connsiteX18-423" fmla="*/ 9679867 w 10768629"/>
              <a:gd name="connsiteY18-424" fmla="*/ 399081 h 1978172"/>
              <a:gd name="connsiteX19-425" fmla="*/ 9490654 w 10768629"/>
              <a:gd name="connsiteY19-426" fmla="*/ 455225 h 1978172"/>
              <a:gd name="connsiteX20-427" fmla="*/ 9470837 w 10768629"/>
              <a:gd name="connsiteY20-428" fmla="*/ 452539 h 1978172"/>
              <a:gd name="connsiteX21-429" fmla="*/ 9469082 w 10768629"/>
              <a:gd name="connsiteY21-430" fmla="*/ 454891 h 1978172"/>
              <a:gd name="connsiteX22-431" fmla="*/ 9448038 w 10768629"/>
              <a:gd name="connsiteY22-432" fmla="*/ 459733 h 1978172"/>
              <a:gd name="connsiteX23-433" fmla="*/ 9396821 w 10768629"/>
              <a:gd name="connsiteY23-434" fmla="*/ 455795 h 1978172"/>
              <a:gd name="connsiteX24-435" fmla="*/ 9392197 w 10768629"/>
              <a:gd name="connsiteY24-436" fmla="*/ 459796 h 1978172"/>
              <a:gd name="connsiteX25-437" fmla="*/ 9347994 w 10768629"/>
              <a:gd name="connsiteY25-438" fmla="*/ 464462 h 1978172"/>
              <a:gd name="connsiteX26-439" fmla="*/ 9347889 w 10768629"/>
              <a:gd name="connsiteY26-440" fmla="*/ 466539 h 1978172"/>
              <a:gd name="connsiteX27-441" fmla="*/ 9337639 w 10768629"/>
              <a:gd name="connsiteY27-442" fmla="*/ 476654 h 1978172"/>
              <a:gd name="connsiteX28-443" fmla="*/ 9316893 w 10768629"/>
              <a:gd name="connsiteY28-444" fmla="*/ 491390 h 1978172"/>
              <a:gd name="connsiteX29-445" fmla="*/ 9229283 w 10768629"/>
              <a:gd name="connsiteY29-446" fmla="*/ 555377 h 1978172"/>
              <a:gd name="connsiteX30-447" fmla="*/ 9220274 w 10768629"/>
              <a:gd name="connsiteY30-448" fmla="*/ 557502 h 1978172"/>
              <a:gd name="connsiteX31-449" fmla="*/ 9220202 w 10768629"/>
              <a:gd name="connsiteY31-450" fmla="*/ 558001 h 1978172"/>
              <a:gd name="connsiteX32-451" fmla="*/ 9210908 w 10768629"/>
              <a:gd name="connsiteY32-452" fmla="*/ 561147 h 1978172"/>
              <a:gd name="connsiteX33-453" fmla="*/ 9186374 w 10768629"/>
              <a:gd name="connsiteY33-454" fmla="*/ 565502 h 1978172"/>
              <a:gd name="connsiteX34-455" fmla="*/ 9181058 w 10768629"/>
              <a:gd name="connsiteY34-456" fmla="*/ 569943 h 1978172"/>
              <a:gd name="connsiteX35-457" fmla="*/ 9179948 w 10768629"/>
              <a:gd name="connsiteY35-458" fmla="*/ 576062 h 1978172"/>
              <a:gd name="connsiteX36-459" fmla="*/ 9149110 w 10768629"/>
              <a:gd name="connsiteY36-460" fmla="*/ 598906 h 1978172"/>
              <a:gd name="connsiteX37-461" fmla="*/ 9078556 w 10768629"/>
              <a:gd name="connsiteY37-462" fmla="*/ 644039 h 1978172"/>
              <a:gd name="connsiteX38-463" fmla="*/ 8996399 w 10768629"/>
              <a:gd name="connsiteY38-464" fmla="*/ 690055 h 1978172"/>
              <a:gd name="connsiteX39-465" fmla="*/ 8803791 w 10768629"/>
              <a:gd name="connsiteY39-466" fmla="*/ 813860 h 1978172"/>
              <a:gd name="connsiteX40-467" fmla="*/ 8636202 w 10768629"/>
              <a:gd name="connsiteY40-468" fmla="*/ 848463 h 1978172"/>
              <a:gd name="connsiteX41-469" fmla="*/ 8555372 w 10768629"/>
              <a:gd name="connsiteY41-470" fmla="*/ 883171 h 1978172"/>
              <a:gd name="connsiteX42-471" fmla="*/ 8507229 w 10768629"/>
              <a:gd name="connsiteY42-472" fmla="*/ 901665 h 1978172"/>
              <a:gd name="connsiteX43-473" fmla="*/ 8428473 w 10768629"/>
              <a:gd name="connsiteY43-474" fmla="*/ 927985 h 1978172"/>
              <a:gd name="connsiteX44-475" fmla="*/ 8427914 w 10768629"/>
              <a:gd name="connsiteY44-476" fmla="*/ 933480 h 1978172"/>
              <a:gd name="connsiteX45-477" fmla="*/ 8420327 w 10768629"/>
              <a:gd name="connsiteY45-478" fmla="*/ 941984 h 1978172"/>
              <a:gd name="connsiteX46-479" fmla="*/ 8407128 w 10768629"/>
              <a:gd name="connsiteY46-480" fmla="*/ 961344 h 1978172"/>
              <a:gd name="connsiteX47-481" fmla="*/ 8380548 w 10768629"/>
              <a:gd name="connsiteY47-482" fmla="*/ 987916 h 1978172"/>
              <a:gd name="connsiteX48-483" fmla="*/ 8379462 w 10768629"/>
              <a:gd name="connsiteY48-484" fmla="*/ 987106 h 1978172"/>
              <a:gd name="connsiteX49-485" fmla="*/ 8369725 w 10768629"/>
              <a:gd name="connsiteY49-486" fmla="*/ 989186 h 1978172"/>
              <a:gd name="connsiteX50-487" fmla="*/ 8304438 w 10768629"/>
              <a:gd name="connsiteY50-488" fmla="*/ 996739 h 1978172"/>
              <a:gd name="connsiteX51-489" fmla="*/ 8280929 w 10768629"/>
              <a:gd name="connsiteY51-490" fmla="*/ 1023089 h 1978172"/>
              <a:gd name="connsiteX52-491" fmla="*/ 8275760 w 10768629"/>
              <a:gd name="connsiteY52-492" fmla="*/ 1027772 h 1978172"/>
              <a:gd name="connsiteX53-493" fmla="*/ 8275478 w 10768629"/>
              <a:gd name="connsiteY53-494" fmla="*/ 1027605 h 1978172"/>
              <a:gd name="connsiteX54-495" fmla="*/ 8269666 w 10768629"/>
              <a:gd name="connsiteY54-496" fmla="*/ 1032033 h 1978172"/>
              <a:gd name="connsiteX55-497" fmla="*/ 8203836 w 10768629"/>
              <a:gd name="connsiteY55-498" fmla="*/ 1037347 h 1978172"/>
              <a:gd name="connsiteX56-499" fmla="*/ 8122936 w 10768629"/>
              <a:gd name="connsiteY56-500" fmla="*/ 1063113 h 1978172"/>
              <a:gd name="connsiteX57-501" fmla="*/ 8043658 w 10768629"/>
              <a:gd name="connsiteY57-502" fmla="*/ 1092746 h 1978172"/>
              <a:gd name="connsiteX58-503" fmla="*/ 8015351 w 10768629"/>
              <a:gd name="connsiteY58-504" fmla="*/ 1105478 h 1978172"/>
              <a:gd name="connsiteX59-505" fmla="*/ 7963145 w 10768629"/>
              <a:gd name="connsiteY59-506" fmla="*/ 1119346 h 1978172"/>
              <a:gd name="connsiteX60-507" fmla="*/ 7938145 w 10768629"/>
              <a:gd name="connsiteY60-508" fmla="*/ 1120225 h 1978172"/>
              <a:gd name="connsiteX61-509" fmla="*/ 7937238 w 10768629"/>
              <a:gd name="connsiteY61-510" fmla="*/ 1121204 h 1978172"/>
              <a:gd name="connsiteX62-511" fmla="*/ 7934398 w 10768629"/>
              <a:gd name="connsiteY62-512" fmla="*/ 1118240 h 1978172"/>
              <a:gd name="connsiteX63-513" fmla="*/ 7918248 w 10768629"/>
              <a:gd name="connsiteY63-514" fmla="*/ 1124371 h 1978172"/>
              <a:gd name="connsiteX64-515" fmla="*/ 7914119 w 10768629"/>
              <a:gd name="connsiteY64-516" fmla="*/ 1127653 h 1978172"/>
              <a:gd name="connsiteX65-517" fmla="*/ 7907658 w 10768629"/>
              <a:gd name="connsiteY65-518" fmla="*/ 1130350 h 1978172"/>
              <a:gd name="connsiteX66-519" fmla="*/ 7907434 w 10768629"/>
              <a:gd name="connsiteY66-520" fmla="*/ 1130103 h 1978172"/>
              <a:gd name="connsiteX67-521" fmla="*/ 7901508 w 10768629"/>
              <a:gd name="connsiteY67-522" fmla="*/ 1133245 h 1978172"/>
              <a:gd name="connsiteX68-523" fmla="*/ 7873287 w 10768629"/>
              <a:gd name="connsiteY68-524" fmla="*/ 1152609 h 1978172"/>
              <a:gd name="connsiteX69-525" fmla="*/ 7834833 w 10768629"/>
              <a:gd name="connsiteY69-526" fmla="*/ 1153868 h 1978172"/>
              <a:gd name="connsiteX70-527" fmla="*/ 7828661 w 10768629"/>
              <a:gd name="connsiteY70-528" fmla="*/ 1139994 h 1978172"/>
              <a:gd name="connsiteX71-529" fmla="*/ 7823966 w 10768629"/>
              <a:gd name="connsiteY71-530" fmla="*/ 1143178 h 1978172"/>
              <a:gd name="connsiteX72-531" fmla="*/ 7815078 w 10768629"/>
              <a:gd name="connsiteY72-532" fmla="*/ 1151776 h 1978172"/>
              <a:gd name="connsiteX73-533" fmla="*/ 7812026 w 10768629"/>
              <a:gd name="connsiteY73-534" fmla="*/ 1151522 h 1978172"/>
              <a:gd name="connsiteX74-535" fmla="*/ 7782249 w 10768629"/>
              <a:gd name="connsiteY74-536" fmla="*/ 1160970 h 1978172"/>
              <a:gd name="connsiteX75-537" fmla="*/ 7773476 w 10768629"/>
              <a:gd name="connsiteY75-538" fmla="*/ 1157414 h 1978172"/>
              <a:gd name="connsiteX76-539" fmla="*/ 7769600 w 10768629"/>
              <a:gd name="connsiteY76-540" fmla="*/ 1157365 h 1978172"/>
              <a:gd name="connsiteX77-541" fmla="*/ 7752631 w 10768629"/>
              <a:gd name="connsiteY77-542" fmla="*/ 1172815 h 1978172"/>
              <a:gd name="connsiteX78-543" fmla="*/ 7743525 w 10768629"/>
              <a:gd name="connsiteY78-544" fmla="*/ 1179064 h 1978172"/>
              <a:gd name="connsiteX79-545" fmla="*/ 7685942 w 10768629"/>
              <a:gd name="connsiteY79-546" fmla="*/ 1233723 h 1978172"/>
              <a:gd name="connsiteX80-547" fmla="*/ 7586920 w 10768629"/>
              <a:gd name="connsiteY80-548" fmla="*/ 1261888 h 1978172"/>
              <a:gd name="connsiteX81-549" fmla="*/ 7486100 w 10768629"/>
              <a:gd name="connsiteY81-550" fmla="*/ 1292563 h 1978172"/>
              <a:gd name="connsiteX82-551" fmla="*/ 7407190 w 10768629"/>
              <a:gd name="connsiteY82-552" fmla="*/ 1314737 h 1978172"/>
              <a:gd name="connsiteX83-553" fmla="*/ 7240698 w 10768629"/>
              <a:gd name="connsiteY83-554" fmla="*/ 1438832 h 1978172"/>
              <a:gd name="connsiteX84-555" fmla="*/ 7197675 w 10768629"/>
              <a:gd name="connsiteY84-556" fmla="*/ 1447530 h 1978172"/>
              <a:gd name="connsiteX85-557" fmla="*/ 7164788 w 10768629"/>
              <a:gd name="connsiteY85-558" fmla="*/ 1480293 h 1978172"/>
              <a:gd name="connsiteX86-559" fmla="*/ 7147929 w 10768629"/>
              <a:gd name="connsiteY86-560" fmla="*/ 1477641 h 1978172"/>
              <a:gd name="connsiteX87-561" fmla="*/ 7144965 w 10768629"/>
              <a:gd name="connsiteY87-562" fmla="*/ 1476908 h 1978172"/>
              <a:gd name="connsiteX88-563" fmla="*/ 7134299 w 10768629"/>
              <a:gd name="connsiteY88-564" fmla="*/ 1479969 h 1978172"/>
              <a:gd name="connsiteX89-565" fmla="*/ 7129809 w 10768629"/>
              <a:gd name="connsiteY89-566" fmla="*/ 1473339 h 1978172"/>
              <a:gd name="connsiteX90-567" fmla="*/ 7112688 w 10768629"/>
              <a:gd name="connsiteY90-568" fmla="*/ 1472575 h 1978172"/>
              <a:gd name="connsiteX91-569" fmla="*/ 7093470 w 10768629"/>
              <a:gd name="connsiteY91-570" fmla="*/ 1480300 h 1978172"/>
              <a:gd name="connsiteX92-571" fmla="*/ 7025034 w 10768629"/>
              <a:gd name="connsiteY92-572" fmla="*/ 1506934 h 1978172"/>
              <a:gd name="connsiteX93-573" fmla="*/ 7014783 w 10768629"/>
              <a:gd name="connsiteY93-574" fmla="*/ 1515868 h 1978172"/>
              <a:gd name="connsiteX94-575" fmla="*/ 6979706 w 10768629"/>
              <a:gd name="connsiteY94-576" fmla="*/ 1523511 h 1978172"/>
              <a:gd name="connsiteX95-577" fmla="*/ 6977890 w 10768629"/>
              <a:gd name="connsiteY95-578" fmla="*/ 1525793 h 1978172"/>
              <a:gd name="connsiteX96-579" fmla="*/ 6944339 w 10768629"/>
              <a:gd name="connsiteY96-580" fmla="*/ 1536237 h 1978172"/>
              <a:gd name="connsiteX97-581" fmla="*/ 6886996 w 10768629"/>
              <a:gd name="connsiteY97-582" fmla="*/ 1563569 h 1978172"/>
              <a:gd name="connsiteX98-583" fmla="*/ 6874510 w 10768629"/>
              <a:gd name="connsiteY98-584" fmla="*/ 1558469 h 1978172"/>
              <a:gd name="connsiteX99-585" fmla="*/ 6871943 w 10768629"/>
              <a:gd name="connsiteY99-586" fmla="*/ 1554651 h 1978172"/>
              <a:gd name="connsiteX100-587" fmla="*/ 6856174 w 10768629"/>
              <a:gd name="connsiteY100-588" fmla="*/ 1562024 h 1978172"/>
              <a:gd name="connsiteX101-589" fmla="*/ 6842321 w 10768629"/>
              <a:gd name="connsiteY101-590" fmla="*/ 1560554 h 1978172"/>
              <a:gd name="connsiteX102-591" fmla="*/ 6832713 w 10768629"/>
              <a:gd name="connsiteY102-592" fmla="*/ 1569357 h 1978172"/>
              <a:gd name="connsiteX103-593" fmla="*/ 6816351 w 10768629"/>
              <a:gd name="connsiteY103-594" fmla="*/ 1571495 h 1978172"/>
              <a:gd name="connsiteX104-595" fmla="*/ 6795800 w 10768629"/>
              <a:gd name="connsiteY104-596" fmla="*/ 1572010 h 1978172"/>
              <a:gd name="connsiteX105-597" fmla="*/ 6777546 w 10768629"/>
              <a:gd name="connsiteY105-598" fmla="*/ 1568661 h 1978172"/>
              <a:gd name="connsiteX106-599" fmla="*/ 6751528 w 10768629"/>
              <a:gd name="connsiteY106-600" fmla="*/ 1574143 h 1978172"/>
              <a:gd name="connsiteX107-601" fmla="*/ 6691966 w 10768629"/>
              <a:gd name="connsiteY107-602" fmla="*/ 1582255 h 1978172"/>
              <a:gd name="connsiteX108-603" fmla="*/ 6646941 w 10768629"/>
              <a:gd name="connsiteY108-604" fmla="*/ 1588471 h 1978172"/>
              <a:gd name="connsiteX109-605" fmla="*/ 6568576 w 10768629"/>
              <a:gd name="connsiteY109-606" fmla="*/ 1606488 h 1978172"/>
              <a:gd name="connsiteX110-607" fmla="*/ 6554358 w 10768629"/>
              <a:gd name="connsiteY110-608" fmla="*/ 1621701 h 1978172"/>
              <a:gd name="connsiteX111-609" fmla="*/ 6516968 w 10768629"/>
              <a:gd name="connsiteY111-610" fmla="*/ 1617195 h 1978172"/>
              <a:gd name="connsiteX112-611" fmla="*/ 6506479 w 10768629"/>
              <a:gd name="connsiteY112-612" fmla="*/ 1602227 h 1978172"/>
              <a:gd name="connsiteX113-613" fmla="*/ 6458436 w 10768629"/>
              <a:gd name="connsiteY113-614" fmla="*/ 1607332 h 1978172"/>
              <a:gd name="connsiteX114-615" fmla="*/ 6414786 w 10768629"/>
              <a:gd name="connsiteY114-616" fmla="*/ 1628815 h 1978172"/>
              <a:gd name="connsiteX115-617" fmla="*/ 6357085 w 10768629"/>
              <a:gd name="connsiteY115-618" fmla="*/ 1640846 h 1978172"/>
              <a:gd name="connsiteX116-619" fmla="*/ 6322636 w 10768629"/>
              <a:gd name="connsiteY116-620" fmla="*/ 1648213 h 1978172"/>
              <a:gd name="connsiteX117-621" fmla="*/ 6226172 w 10768629"/>
              <a:gd name="connsiteY117-622" fmla="*/ 1654676 h 1978172"/>
              <a:gd name="connsiteX118-623" fmla="*/ 6221217 w 10768629"/>
              <a:gd name="connsiteY118-624" fmla="*/ 1654506 h 1978172"/>
              <a:gd name="connsiteX119-625" fmla="*/ 6204956 w 10768629"/>
              <a:gd name="connsiteY119-626" fmla="*/ 1664280 h 1978172"/>
              <a:gd name="connsiteX120-627" fmla="*/ 6204270 w 10768629"/>
              <a:gd name="connsiteY120-628" fmla="*/ 1666782 h 1978172"/>
              <a:gd name="connsiteX121-629" fmla="*/ 6143810 w 10768629"/>
              <a:gd name="connsiteY121-630" fmla="*/ 1661963 h 1978172"/>
              <a:gd name="connsiteX122-631" fmla="*/ 6136560 w 10768629"/>
              <a:gd name="connsiteY122-632" fmla="*/ 1665728 h 1978172"/>
              <a:gd name="connsiteX123-633" fmla="*/ 6096155 w 10768629"/>
              <a:gd name="connsiteY123-634" fmla="*/ 1656951 h 1978172"/>
              <a:gd name="connsiteX124-635" fmla="*/ 6075812 w 10768629"/>
              <a:gd name="connsiteY124-636" fmla="*/ 1655422 h 1978172"/>
              <a:gd name="connsiteX125-637" fmla="*/ 6039495 w 10768629"/>
              <a:gd name="connsiteY125-638" fmla="*/ 1649680 h 1978172"/>
              <a:gd name="connsiteX126-639" fmla="*/ 6036523 w 10768629"/>
              <a:gd name="connsiteY126-640" fmla="*/ 1652121 h 1978172"/>
              <a:gd name="connsiteX127-641" fmla="*/ 6029328 w 10768629"/>
              <a:gd name="connsiteY127-642" fmla="*/ 1649904 h 1978172"/>
              <a:gd name="connsiteX128-643" fmla="*/ 6024075 w 10768629"/>
              <a:gd name="connsiteY128-644" fmla="*/ 1652779 h 1978172"/>
              <a:gd name="connsiteX129-645" fmla="*/ 6018085 w 10768629"/>
              <a:gd name="connsiteY129-646" fmla="*/ 1652030 h 1978172"/>
              <a:gd name="connsiteX130-647" fmla="*/ 5955513 w 10768629"/>
              <a:gd name="connsiteY130-648" fmla="*/ 1663584 h 1978172"/>
              <a:gd name="connsiteX131-649" fmla="*/ 5941996 w 10768629"/>
              <a:gd name="connsiteY131-650" fmla="*/ 1661326 h 1978172"/>
              <a:gd name="connsiteX132-651" fmla="*/ 5931789 w 10768629"/>
              <a:gd name="connsiteY132-652" fmla="*/ 1669915 h 1978172"/>
              <a:gd name="connsiteX133-653" fmla="*/ 5888686 w 10768629"/>
              <a:gd name="connsiteY133-654" fmla="*/ 1672175 h 1978172"/>
              <a:gd name="connsiteX134-655" fmla="*/ 5873794 w 10768629"/>
              <a:gd name="connsiteY134-656" fmla="*/ 1665454 h 1978172"/>
              <a:gd name="connsiteX135-657" fmla="*/ 5860022 w 10768629"/>
              <a:gd name="connsiteY135-658" fmla="*/ 1660635 h 1978172"/>
              <a:gd name="connsiteX136-659" fmla="*/ 5858237 w 10768629"/>
              <a:gd name="connsiteY136-660" fmla="*/ 1660649 h 1978172"/>
              <a:gd name="connsiteX137-661" fmla="*/ 5840319 w 10768629"/>
              <a:gd name="connsiteY137-662" fmla="*/ 1660798 h 1978172"/>
              <a:gd name="connsiteX138-663" fmla="*/ 5806984 w 10768629"/>
              <a:gd name="connsiteY138-664" fmla="*/ 1661075 h 1978172"/>
              <a:gd name="connsiteX139-665" fmla="*/ 5742351 w 10768629"/>
              <a:gd name="connsiteY139-666" fmla="*/ 1667489 h 1978172"/>
              <a:gd name="connsiteX140-667" fmla="*/ 5529437 w 10768629"/>
              <a:gd name="connsiteY140-668" fmla="*/ 1636968 h 1978172"/>
              <a:gd name="connsiteX141-669" fmla="*/ 5440853 w 10768629"/>
              <a:gd name="connsiteY141-670" fmla="*/ 1657958 h 1978172"/>
              <a:gd name="connsiteX142-671" fmla="*/ 4945936 w 10768629"/>
              <a:gd name="connsiteY142-672" fmla="*/ 1713743 h 1978172"/>
              <a:gd name="connsiteX143-673" fmla="*/ 4872172 w 10768629"/>
              <a:gd name="connsiteY143-674" fmla="*/ 1757222 h 1978172"/>
              <a:gd name="connsiteX144-675" fmla="*/ 4809524 w 10768629"/>
              <a:gd name="connsiteY144-676" fmla="*/ 1761033 h 1978172"/>
              <a:gd name="connsiteX145-677" fmla="*/ 4759058 w 10768629"/>
              <a:gd name="connsiteY145-678" fmla="*/ 1766533 h 1978172"/>
              <a:gd name="connsiteX146-679" fmla="*/ 4719749 w 10768629"/>
              <a:gd name="connsiteY146-680" fmla="*/ 1771811 h 1978172"/>
              <a:gd name="connsiteX147-681" fmla="*/ 4568686 w 10768629"/>
              <a:gd name="connsiteY147-682" fmla="*/ 1786141 h 1978172"/>
              <a:gd name="connsiteX148-683" fmla="*/ 4418751 w 10768629"/>
              <a:gd name="connsiteY148-684" fmla="*/ 1796932 h 1978172"/>
              <a:gd name="connsiteX149-685" fmla="*/ 4378377 w 10768629"/>
              <a:gd name="connsiteY149-686" fmla="*/ 1815528 h 1978172"/>
              <a:gd name="connsiteX150-687" fmla="*/ 4320575 w 10768629"/>
              <a:gd name="connsiteY150-688" fmla="*/ 1832722 h 1978172"/>
              <a:gd name="connsiteX151-689" fmla="*/ 4220200 w 10768629"/>
              <a:gd name="connsiteY151-690" fmla="*/ 1873173 h 1978172"/>
              <a:gd name="connsiteX152-691" fmla="*/ 4105361 w 10768629"/>
              <a:gd name="connsiteY152-692" fmla="*/ 1894711 h 1978172"/>
              <a:gd name="connsiteX153-693" fmla="*/ 3973223 w 10768629"/>
              <a:gd name="connsiteY153-694" fmla="*/ 1881015 h 1978172"/>
              <a:gd name="connsiteX154-695" fmla="*/ 3900992 w 10768629"/>
              <a:gd name="connsiteY154-696" fmla="*/ 1880603 h 1978172"/>
              <a:gd name="connsiteX155-697" fmla="*/ 3662119 w 10768629"/>
              <a:gd name="connsiteY155-698" fmla="*/ 1876289 h 1978172"/>
              <a:gd name="connsiteX156-699" fmla="*/ 3496919 w 10768629"/>
              <a:gd name="connsiteY156-700" fmla="*/ 1873180 h 1978172"/>
              <a:gd name="connsiteX157-701" fmla="*/ 3449433 w 10768629"/>
              <a:gd name="connsiteY157-702" fmla="*/ 1889681 h 1978172"/>
              <a:gd name="connsiteX158-703" fmla="*/ 3369766 w 10768629"/>
              <a:gd name="connsiteY158-704" fmla="*/ 1916653 h 1978172"/>
              <a:gd name="connsiteX159-705" fmla="*/ 3290336 w 10768629"/>
              <a:gd name="connsiteY159-706" fmla="*/ 1925039 h 1978172"/>
              <a:gd name="connsiteX160-707" fmla="*/ 3224897 w 10768629"/>
              <a:gd name="connsiteY160-708" fmla="*/ 1943733 h 1978172"/>
              <a:gd name="connsiteX161-709" fmla="*/ 3161463 w 10768629"/>
              <a:gd name="connsiteY161-710" fmla="*/ 1946591 h 1978172"/>
              <a:gd name="connsiteX162-711" fmla="*/ 3157504 w 10768629"/>
              <a:gd name="connsiteY162-712" fmla="*/ 1957276 h 1978172"/>
              <a:gd name="connsiteX163-713" fmla="*/ 3115176 w 10768629"/>
              <a:gd name="connsiteY163-714" fmla="*/ 1943459 h 1978172"/>
              <a:gd name="connsiteX164-715" fmla="*/ 3038835 w 10768629"/>
              <a:gd name="connsiteY164-716" fmla="*/ 1920210 h 1978172"/>
              <a:gd name="connsiteX165-717" fmla="*/ 2897201 w 10768629"/>
              <a:gd name="connsiteY165-718" fmla="*/ 1926772 h 1978172"/>
              <a:gd name="connsiteX166-719" fmla="*/ 2783891 w 10768629"/>
              <a:gd name="connsiteY166-720" fmla="*/ 1931749 h 1978172"/>
              <a:gd name="connsiteX167-721" fmla="*/ 2712447 w 10768629"/>
              <a:gd name="connsiteY167-722" fmla="*/ 1933044 h 1978172"/>
              <a:gd name="connsiteX168-723" fmla="*/ 2560151 w 10768629"/>
              <a:gd name="connsiteY168-724" fmla="*/ 1963609 h 1978172"/>
              <a:gd name="connsiteX169-725" fmla="*/ 2367221 w 10768629"/>
              <a:gd name="connsiteY169-726" fmla="*/ 1971884 h 1978172"/>
              <a:gd name="connsiteX170-727" fmla="*/ 2272130 w 10768629"/>
              <a:gd name="connsiteY170-728" fmla="*/ 1961162 h 1978172"/>
              <a:gd name="connsiteX171-729" fmla="*/ 2189404 w 10768629"/>
              <a:gd name="connsiteY171-730" fmla="*/ 1978172 h 1978172"/>
              <a:gd name="connsiteX172-731" fmla="*/ 2077704 w 10768629"/>
              <a:gd name="connsiteY172-732" fmla="*/ 1965002 h 1978172"/>
              <a:gd name="connsiteX173-733" fmla="*/ 1967996 w 10768629"/>
              <a:gd name="connsiteY173-734" fmla="*/ 1953187 h 1978172"/>
              <a:gd name="connsiteX174-735" fmla="*/ 1855805 w 10768629"/>
              <a:gd name="connsiteY174-736" fmla="*/ 1926082 h 1978172"/>
              <a:gd name="connsiteX175-737" fmla="*/ 1790957 w 10768629"/>
              <a:gd name="connsiteY175-738" fmla="*/ 1919460 h 1978172"/>
              <a:gd name="connsiteX176-739" fmla="*/ 1613978 w 10768629"/>
              <a:gd name="connsiteY176-740" fmla="*/ 1891581 h 1978172"/>
              <a:gd name="connsiteX177-741" fmla="*/ 1436831 w 10768629"/>
              <a:gd name="connsiteY177-742" fmla="*/ 1856201 h 1978172"/>
              <a:gd name="connsiteX178-743" fmla="*/ 1332568 w 10768629"/>
              <a:gd name="connsiteY178-744" fmla="*/ 1793149 h 1978172"/>
              <a:gd name="connsiteX179-745" fmla="*/ 1186881 w 10768629"/>
              <a:gd name="connsiteY179-746" fmla="*/ 1768613 h 1978172"/>
              <a:gd name="connsiteX180-747" fmla="*/ 1162595 w 10768629"/>
              <a:gd name="connsiteY180-748" fmla="*/ 1758337 h 1978172"/>
              <a:gd name="connsiteX181-749" fmla="*/ 1128523 w 10768629"/>
              <a:gd name="connsiteY181-750" fmla="*/ 1763621 h 1978172"/>
              <a:gd name="connsiteX182-751" fmla="*/ 991903 w 10768629"/>
              <a:gd name="connsiteY182-752" fmla="*/ 1786741 h 1978172"/>
              <a:gd name="connsiteX183-753" fmla="*/ 883960 w 10768629"/>
              <a:gd name="connsiteY183-754" fmla="*/ 1822386 h 1978172"/>
              <a:gd name="connsiteX184-755" fmla="*/ 766531 w 10768629"/>
              <a:gd name="connsiteY184-756" fmla="*/ 1805053 h 1978172"/>
              <a:gd name="connsiteX185-757" fmla="*/ 669779 w 10768629"/>
              <a:gd name="connsiteY185-758" fmla="*/ 1800537 h 1978172"/>
              <a:gd name="connsiteX186-759" fmla="*/ 523898 w 10768629"/>
              <a:gd name="connsiteY186-760" fmla="*/ 1811085 h 1978172"/>
              <a:gd name="connsiteX187-761" fmla="*/ 360251 w 10768629"/>
              <a:gd name="connsiteY187-762" fmla="*/ 1830735 h 1978172"/>
              <a:gd name="connsiteX188-763" fmla="*/ 255207 w 10768629"/>
              <a:gd name="connsiteY188-764" fmla="*/ 1818275 h 1978172"/>
              <a:gd name="connsiteX189-765" fmla="*/ 101803 w 10768629"/>
              <a:gd name="connsiteY189-766" fmla="*/ 1870647 h 1978172"/>
              <a:gd name="connsiteX190-767" fmla="*/ 25397 w 10768629"/>
              <a:gd name="connsiteY190-768" fmla="*/ 1888443 h 1978172"/>
              <a:gd name="connsiteX191-769" fmla="*/ 2370 w 10768629"/>
              <a:gd name="connsiteY191-770" fmla="*/ 1878311 h 1978172"/>
              <a:gd name="connsiteX192-771" fmla="*/ 0 w 10768629"/>
              <a:gd name="connsiteY192-772" fmla="*/ 1878785 h 1978172"/>
              <a:gd name="connsiteX193-773" fmla="*/ 0 w 10768629"/>
              <a:gd name="connsiteY193-774" fmla="*/ 0 h 1978172"/>
              <a:gd name="connsiteX0-775" fmla="*/ 0 w 10768629"/>
              <a:gd name="connsiteY0-776" fmla="*/ 0 h 1978172"/>
              <a:gd name="connsiteX1-777" fmla="*/ 10768629 w 10768629"/>
              <a:gd name="connsiteY1-778" fmla="*/ 0 h 1978172"/>
              <a:gd name="connsiteX2-779" fmla="*/ 10733254 w 10768629"/>
              <a:gd name="connsiteY2-780" fmla="*/ 31439 h 1978172"/>
              <a:gd name="connsiteX3-781" fmla="*/ 10727085 w 10768629"/>
              <a:gd name="connsiteY3-782" fmla="*/ 37910 h 1978172"/>
              <a:gd name="connsiteX4-783" fmla="*/ 10675953 w 10768629"/>
              <a:gd name="connsiteY4-784" fmla="*/ 68623 h 1978172"/>
              <a:gd name="connsiteX5-785" fmla="*/ 10637091 w 10768629"/>
              <a:gd name="connsiteY5-786" fmla="*/ 90361 h 1978172"/>
              <a:gd name="connsiteX6-787" fmla="*/ 10610971 w 10768629"/>
              <a:gd name="connsiteY6-788" fmla="*/ 110764 h 1978172"/>
              <a:gd name="connsiteX7-789" fmla="*/ 10532872 w 10768629"/>
              <a:gd name="connsiteY7-790" fmla="*/ 138028 h 1978172"/>
              <a:gd name="connsiteX8-791" fmla="*/ 10398558 w 10768629"/>
              <a:gd name="connsiteY8-792" fmla="*/ 172911 h 1978172"/>
              <a:gd name="connsiteX9-793" fmla="*/ 10371128 w 10768629"/>
              <a:gd name="connsiteY9-794" fmla="*/ 182609 h 1978172"/>
              <a:gd name="connsiteX10-795" fmla="*/ 10352178 w 10768629"/>
              <a:gd name="connsiteY10-796" fmla="*/ 199976 h 1978172"/>
              <a:gd name="connsiteX11-797" fmla="*/ 10351815 w 10768629"/>
              <a:gd name="connsiteY11-798" fmla="*/ 211879 h 1978172"/>
              <a:gd name="connsiteX12-799" fmla="*/ 10337471 w 10768629"/>
              <a:gd name="connsiteY12-800" fmla="*/ 218661 h 1978172"/>
              <a:gd name="connsiteX13-801" fmla="*/ 10334625 w 10768629"/>
              <a:gd name="connsiteY13-802" fmla="*/ 222351 h 1978172"/>
              <a:gd name="connsiteX14-803" fmla="*/ 10256365 w 10768629"/>
              <a:gd name="connsiteY14-804" fmla="*/ 235917 h 1978172"/>
              <a:gd name="connsiteX15-805" fmla="*/ 10201127 w 10768629"/>
              <a:gd name="connsiteY15-806" fmla="*/ 267448 h 1978172"/>
              <a:gd name="connsiteX16-807" fmla="*/ 9961218 w 10768629"/>
              <a:gd name="connsiteY16-808" fmla="*/ 326720 h 1978172"/>
              <a:gd name="connsiteX17-809" fmla="*/ 9859715 w 10768629"/>
              <a:gd name="connsiteY17-810" fmla="*/ 355698 h 1978172"/>
              <a:gd name="connsiteX18-811" fmla="*/ 9679867 w 10768629"/>
              <a:gd name="connsiteY18-812" fmla="*/ 399081 h 1978172"/>
              <a:gd name="connsiteX19-813" fmla="*/ 9490654 w 10768629"/>
              <a:gd name="connsiteY19-814" fmla="*/ 455225 h 1978172"/>
              <a:gd name="connsiteX20-815" fmla="*/ 9470837 w 10768629"/>
              <a:gd name="connsiteY20-816" fmla="*/ 452539 h 1978172"/>
              <a:gd name="connsiteX21-817" fmla="*/ 9469082 w 10768629"/>
              <a:gd name="connsiteY21-818" fmla="*/ 454891 h 1978172"/>
              <a:gd name="connsiteX22-819" fmla="*/ 9448038 w 10768629"/>
              <a:gd name="connsiteY22-820" fmla="*/ 459733 h 1978172"/>
              <a:gd name="connsiteX23-821" fmla="*/ 9396821 w 10768629"/>
              <a:gd name="connsiteY23-822" fmla="*/ 455795 h 1978172"/>
              <a:gd name="connsiteX24-823" fmla="*/ 9392197 w 10768629"/>
              <a:gd name="connsiteY24-824" fmla="*/ 459796 h 1978172"/>
              <a:gd name="connsiteX25-825" fmla="*/ 9347994 w 10768629"/>
              <a:gd name="connsiteY25-826" fmla="*/ 464462 h 1978172"/>
              <a:gd name="connsiteX26-827" fmla="*/ 9347889 w 10768629"/>
              <a:gd name="connsiteY26-828" fmla="*/ 466539 h 1978172"/>
              <a:gd name="connsiteX27-829" fmla="*/ 9337639 w 10768629"/>
              <a:gd name="connsiteY27-830" fmla="*/ 476654 h 1978172"/>
              <a:gd name="connsiteX28-831" fmla="*/ 9316893 w 10768629"/>
              <a:gd name="connsiteY28-832" fmla="*/ 491390 h 1978172"/>
              <a:gd name="connsiteX29-833" fmla="*/ 9229283 w 10768629"/>
              <a:gd name="connsiteY29-834" fmla="*/ 555377 h 1978172"/>
              <a:gd name="connsiteX30-835" fmla="*/ 9220274 w 10768629"/>
              <a:gd name="connsiteY30-836" fmla="*/ 557502 h 1978172"/>
              <a:gd name="connsiteX31-837" fmla="*/ 9220202 w 10768629"/>
              <a:gd name="connsiteY31-838" fmla="*/ 558001 h 1978172"/>
              <a:gd name="connsiteX32-839" fmla="*/ 9210908 w 10768629"/>
              <a:gd name="connsiteY32-840" fmla="*/ 561147 h 1978172"/>
              <a:gd name="connsiteX33-841" fmla="*/ 9186374 w 10768629"/>
              <a:gd name="connsiteY33-842" fmla="*/ 565502 h 1978172"/>
              <a:gd name="connsiteX34-843" fmla="*/ 9181058 w 10768629"/>
              <a:gd name="connsiteY34-844" fmla="*/ 569943 h 1978172"/>
              <a:gd name="connsiteX35-845" fmla="*/ 9179948 w 10768629"/>
              <a:gd name="connsiteY35-846" fmla="*/ 576062 h 1978172"/>
              <a:gd name="connsiteX36-847" fmla="*/ 9149110 w 10768629"/>
              <a:gd name="connsiteY36-848" fmla="*/ 598906 h 1978172"/>
              <a:gd name="connsiteX37-849" fmla="*/ 9078556 w 10768629"/>
              <a:gd name="connsiteY37-850" fmla="*/ 644039 h 1978172"/>
              <a:gd name="connsiteX38-851" fmla="*/ 8996399 w 10768629"/>
              <a:gd name="connsiteY38-852" fmla="*/ 690055 h 1978172"/>
              <a:gd name="connsiteX39-853" fmla="*/ 8803791 w 10768629"/>
              <a:gd name="connsiteY39-854" fmla="*/ 813860 h 1978172"/>
              <a:gd name="connsiteX40-855" fmla="*/ 8636202 w 10768629"/>
              <a:gd name="connsiteY40-856" fmla="*/ 848463 h 1978172"/>
              <a:gd name="connsiteX41-857" fmla="*/ 8555372 w 10768629"/>
              <a:gd name="connsiteY41-858" fmla="*/ 883171 h 1978172"/>
              <a:gd name="connsiteX42-859" fmla="*/ 8507229 w 10768629"/>
              <a:gd name="connsiteY42-860" fmla="*/ 901665 h 1978172"/>
              <a:gd name="connsiteX43-861" fmla="*/ 8428473 w 10768629"/>
              <a:gd name="connsiteY43-862" fmla="*/ 927985 h 1978172"/>
              <a:gd name="connsiteX44-863" fmla="*/ 8427914 w 10768629"/>
              <a:gd name="connsiteY44-864" fmla="*/ 933480 h 1978172"/>
              <a:gd name="connsiteX45-865" fmla="*/ 8420327 w 10768629"/>
              <a:gd name="connsiteY45-866" fmla="*/ 941984 h 1978172"/>
              <a:gd name="connsiteX46-867" fmla="*/ 8407128 w 10768629"/>
              <a:gd name="connsiteY46-868" fmla="*/ 961344 h 1978172"/>
              <a:gd name="connsiteX47-869" fmla="*/ 8380548 w 10768629"/>
              <a:gd name="connsiteY47-870" fmla="*/ 987916 h 1978172"/>
              <a:gd name="connsiteX48-871" fmla="*/ 8379462 w 10768629"/>
              <a:gd name="connsiteY48-872" fmla="*/ 987106 h 1978172"/>
              <a:gd name="connsiteX49-873" fmla="*/ 8369725 w 10768629"/>
              <a:gd name="connsiteY49-874" fmla="*/ 989186 h 1978172"/>
              <a:gd name="connsiteX50-875" fmla="*/ 8304438 w 10768629"/>
              <a:gd name="connsiteY50-876" fmla="*/ 996739 h 1978172"/>
              <a:gd name="connsiteX51-877" fmla="*/ 8280929 w 10768629"/>
              <a:gd name="connsiteY51-878" fmla="*/ 1023089 h 1978172"/>
              <a:gd name="connsiteX52-879" fmla="*/ 8275760 w 10768629"/>
              <a:gd name="connsiteY52-880" fmla="*/ 1027772 h 1978172"/>
              <a:gd name="connsiteX53-881" fmla="*/ 8275478 w 10768629"/>
              <a:gd name="connsiteY53-882" fmla="*/ 1027605 h 1978172"/>
              <a:gd name="connsiteX54-883" fmla="*/ 8269666 w 10768629"/>
              <a:gd name="connsiteY54-884" fmla="*/ 1032033 h 1978172"/>
              <a:gd name="connsiteX55-885" fmla="*/ 8203836 w 10768629"/>
              <a:gd name="connsiteY55-886" fmla="*/ 1037347 h 1978172"/>
              <a:gd name="connsiteX56-887" fmla="*/ 8122936 w 10768629"/>
              <a:gd name="connsiteY56-888" fmla="*/ 1063113 h 1978172"/>
              <a:gd name="connsiteX57-889" fmla="*/ 8043658 w 10768629"/>
              <a:gd name="connsiteY57-890" fmla="*/ 1092746 h 1978172"/>
              <a:gd name="connsiteX58-891" fmla="*/ 8015351 w 10768629"/>
              <a:gd name="connsiteY58-892" fmla="*/ 1105478 h 1978172"/>
              <a:gd name="connsiteX59-893" fmla="*/ 7963145 w 10768629"/>
              <a:gd name="connsiteY59-894" fmla="*/ 1119346 h 1978172"/>
              <a:gd name="connsiteX60-895" fmla="*/ 7938145 w 10768629"/>
              <a:gd name="connsiteY60-896" fmla="*/ 1120225 h 1978172"/>
              <a:gd name="connsiteX61-897" fmla="*/ 7937238 w 10768629"/>
              <a:gd name="connsiteY61-898" fmla="*/ 1121204 h 1978172"/>
              <a:gd name="connsiteX62-899" fmla="*/ 7934398 w 10768629"/>
              <a:gd name="connsiteY62-900" fmla="*/ 1118240 h 1978172"/>
              <a:gd name="connsiteX63-901" fmla="*/ 7918248 w 10768629"/>
              <a:gd name="connsiteY63-902" fmla="*/ 1124371 h 1978172"/>
              <a:gd name="connsiteX64-903" fmla="*/ 7914119 w 10768629"/>
              <a:gd name="connsiteY64-904" fmla="*/ 1127653 h 1978172"/>
              <a:gd name="connsiteX65-905" fmla="*/ 7907658 w 10768629"/>
              <a:gd name="connsiteY65-906" fmla="*/ 1130350 h 1978172"/>
              <a:gd name="connsiteX66-907" fmla="*/ 7907434 w 10768629"/>
              <a:gd name="connsiteY66-908" fmla="*/ 1130103 h 1978172"/>
              <a:gd name="connsiteX67-909" fmla="*/ 7901508 w 10768629"/>
              <a:gd name="connsiteY67-910" fmla="*/ 1133245 h 1978172"/>
              <a:gd name="connsiteX68-911" fmla="*/ 7873287 w 10768629"/>
              <a:gd name="connsiteY68-912" fmla="*/ 1152609 h 1978172"/>
              <a:gd name="connsiteX69-913" fmla="*/ 7834833 w 10768629"/>
              <a:gd name="connsiteY69-914" fmla="*/ 1153868 h 1978172"/>
              <a:gd name="connsiteX70-915" fmla="*/ 7828661 w 10768629"/>
              <a:gd name="connsiteY70-916" fmla="*/ 1139994 h 1978172"/>
              <a:gd name="connsiteX71-917" fmla="*/ 7823966 w 10768629"/>
              <a:gd name="connsiteY71-918" fmla="*/ 1143178 h 1978172"/>
              <a:gd name="connsiteX72-919" fmla="*/ 7815078 w 10768629"/>
              <a:gd name="connsiteY72-920" fmla="*/ 1151776 h 1978172"/>
              <a:gd name="connsiteX73-921" fmla="*/ 7812026 w 10768629"/>
              <a:gd name="connsiteY73-922" fmla="*/ 1151522 h 1978172"/>
              <a:gd name="connsiteX74-923" fmla="*/ 7782249 w 10768629"/>
              <a:gd name="connsiteY74-924" fmla="*/ 1160970 h 1978172"/>
              <a:gd name="connsiteX75-925" fmla="*/ 7773476 w 10768629"/>
              <a:gd name="connsiteY75-926" fmla="*/ 1157414 h 1978172"/>
              <a:gd name="connsiteX76-927" fmla="*/ 7769600 w 10768629"/>
              <a:gd name="connsiteY76-928" fmla="*/ 1157365 h 1978172"/>
              <a:gd name="connsiteX77-929" fmla="*/ 7752631 w 10768629"/>
              <a:gd name="connsiteY77-930" fmla="*/ 1172815 h 1978172"/>
              <a:gd name="connsiteX78-931" fmla="*/ 7743525 w 10768629"/>
              <a:gd name="connsiteY78-932" fmla="*/ 1179064 h 1978172"/>
              <a:gd name="connsiteX79-933" fmla="*/ 7685942 w 10768629"/>
              <a:gd name="connsiteY79-934" fmla="*/ 1233723 h 1978172"/>
              <a:gd name="connsiteX80-935" fmla="*/ 7586920 w 10768629"/>
              <a:gd name="connsiteY80-936" fmla="*/ 1261888 h 1978172"/>
              <a:gd name="connsiteX81-937" fmla="*/ 7486100 w 10768629"/>
              <a:gd name="connsiteY81-938" fmla="*/ 1292563 h 1978172"/>
              <a:gd name="connsiteX82-939" fmla="*/ 7407190 w 10768629"/>
              <a:gd name="connsiteY82-940" fmla="*/ 1314737 h 1978172"/>
              <a:gd name="connsiteX83-941" fmla="*/ 7240698 w 10768629"/>
              <a:gd name="connsiteY83-942" fmla="*/ 1438832 h 1978172"/>
              <a:gd name="connsiteX84-943" fmla="*/ 7197675 w 10768629"/>
              <a:gd name="connsiteY84-944" fmla="*/ 1447530 h 1978172"/>
              <a:gd name="connsiteX85-945" fmla="*/ 7164788 w 10768629"/>
              <a:gd name="connsiteY85-946" fmla="*/ 1480293 h 1978172"/>
              <a:gd name="connsiteX86-947" fmla="*/ 7147929 w 10768629"/>
              <a:gd name="connsiteY86-948" fmla="*/ 1477641 h 1978172"/>
              <a:gd name="connsiteX87-949" fmla="*/ 7144965 w 10768629"/>
              <a:gd name="connsiteY87-950" fmla="*/ 1476908 h 1978172"/>
              <a:gd name="connsiteX88-951" fmla="*/ 7134299 w 10768629"/>
              <a:gd name="connsiteY88-952" fmla="*/ 1479969 h 1978172"/>
              <a:gd name="connsiteX89-953" fmla="*/ 7129809 w 10768629"/>
              <a:gd name="connsiteY89-954" fmla="*/ 1473339 h 1978172"/>
              <a:gd name="connsiteX90-955" fmla="*/ 7112688 w 10768629"/>
              <a:gd name="connsiteY90-956" fmla="*/ 1472575 h 1978172"/>
              <a:gd name="connsiteX91-957" fmla="*/ 7093470 w 10768629"/>
              <a:gd name="connsiteY91-958" fmla="*/ 1480300 h 1978172"/>
              <a:gd name="connsiteX92-959" fmla="*/ 7025034 w 10768629"/>
              <a:gd name="connsiteY92-960" fmla="*/ 1506934 h 1978172"/>
              <a:gd name="connsiteX93-961" fmla="*/ 7014783 w 10768629"/>
              <a:gd name="connsiteY93-962" fmla="*/ 1515868 h 1978172"/>
              <a:gd name="connsiteX94-963" fmla="*/ 6979706 w 10768629"/>
              <a:gd name="connsiteY94-964" fmla="*/ 1523511 h 1978172"/>
              <a:gd name="connsiteX95-965" fmla="*/ 6977890 w 10768629"/>
              <a:gd name="connsiteY95-966" fmla="*/ 1525793 h 1978172"/>
              <a:gd name="connsiteX96-967" fmla="*/ 6944339 w 10768629"/>
              <a:gd name="connsiteY96-968" fmla="*/ 1536237 h 1978172"/>
              <a:gd name="connsiteX97-969" fmla="*/ 6886996 w 10768629"/>
              <a:gd name="connsiteY97-970" fmla="*/ 1563569 h 1978172"/>
              <a:gd name="connsiteX98-971" fmla="*/ 6874510 w 10768629"/>
              <a:gd name="connsiteY98-972" fmla="*/ 1558469 h 1978172"/>
              <a:gd name="connsiteX99-973" fmla="*/ 6871943 w 10768629"/>
              <a:gd name="connsiteY99-974" fmla="*/ 1554651 h 1978172"/>
              <a:gd name="connsiteX100-975" fmla="*/ 6856174 w 10768629"/>
              <a:gd name="connsiteY100-976" fmla="*/ 1562024 h 1978172"/>
              <a:gd name="connsiteX101-977" fmla="*/ 6842321 w 10768629"/>
              <a:gd name="connsiteY101-978" fmla="*/ 1560554 h 1978172"/>
              <a:gd name="connsiteX102-979" fmla="*/ 6832713 w 10768629"/>
              <a:gd name="connsiteY102-980" fmla="*/ 1569357 h 1978172"/>
              <a:gd name="connsiteX103-981" fmla="*/ 6816351 w 10768629"/>
              <a:gd name="connsiteY103-982" fmla="*/ 1571495 h 1978172"/>
              <a:gd name="connsiteX104-983" fmla="*/ 6795800 w 10768629"/>
              <a:gd name="connsiteY104-984" fmla="*/ 1572010 h 1978172"/>
              <a:gd name="connsiteX105-985" fmla="*/ 6777546 w 10768629"/>
              <a:gd name="connsiteY105-986" fmla="*/ 1568661 h 1978172"/>
              <a:gd name="connsiteX106-987" fmla="*/ 6751528 w 10768629"/>
              <a:gd name="connsiteY106-988" fmla="*/ 1574143 h 1978172"/>
              <a:gd name="connsiteX107-989" fmla="*/ 6691966 w 10768629"/>
              <a:gd name="connsiteY107-990" fmla="*/ 1582255 h 1978172"/>
              <a:gd name="connsiteX108-991" fmla="*/ 6646941 w 10768629"/>
              <a:gd name="connsiteY108-992" fmla="*/ 1588471 h 1978172"/>
              <a:gd name="connsiteX109-993" fmla="*/ 6568576 w 10768629"/>
              <a:gd name="connsiteY109-994" fmla="*/ 1606488 h 1978172"/>
              <a:gd name="connsiteX110-995" fmla="*/ 6554358 w 10768629"/>
              <a:gd name="connsiteY110-996" fmla="*/ 1621701 h 1978172"/>
              <a:gd name="connsiteX111-997" fmla="*/ 6516968 w 10768629"/>
              <a:gd name="connsiteY111-998" fmla="*/ 1617195 h 1978172"/>
              <a:gd name="connsiteX112-999" fmla="*/ 6506479 w 10768629"/>
              <a:gd name="connsiteY112-1000" fmla="*/ 1602227 h 1978172"/>
              <a:gd name="connsiteX113-1001" fmla="*/ 6458436 w 10768629"/>
              <a:gd name="connsiteY113-1002" fmla="*/ 1607332 h 1978172"/>
              <a:gd name="connsiteX114-1003" fmla="*/ 6414786 w 10768629"/>
              <a:gd name="connsiteY114-1004" fmla="*/ 1628815 h 1978172"/>
              <a:gd name="connsiteX115-1005" fmla="*/ 6357085 w 10768629"/>
              <a:gd name="connsiteY115-1006" fmla="*/ 1640846 h 1978172"/>
              <a:gd name="connsiteX116-1007" fmla="*/ 6322636 w 10768629"/>
              <a:gd name="connsiteY116-1008" fmla="*/ 1648213 h 1978172"/>
              <a:gd name="connsiteX117-1009" fmla="*/ 6226172 w 10768629"/>
              <a:gd name="connsiteY117-1010" fmla="*/ 1654676 h 1978172"/>
              <a:gd name="connsiteX118-1011" fmla="*/ 6221217 w 10768629"/>
              <a:gd name="connsiteY118-1012" fmla="*/ 1654506 h 1978172"/>
              <a:gd name="connsiteX119-1013" fmla="*/ 6204956 w 10768629"/>
              <a:gd name="connsiteY119-1014" fmla="*/ 1664280 h 1978172"/>
              <a:gd name="connsiteX120-1015" fmla="*/ 6204270 w 10768629"/>
              <a:gd name="connsiteY120-1016" fmla="*/ 1666782 h 1978172"/>
              <a:gd name="connsiteX121-1017" fmla="*/ 6143810 w 10768629"/>
              <a:gd name="connsiteY121-1018" fmla="*/ 1661963 h 1978172"/>
              <a:gd name="connsiteX122-1019" fmla="*/ 6136560 w 10768629"/>
              <a:gd name="connsiteY122-1020" fmla="*/ 1665728 h 1978172"/>
              <a:gd name="connsiteX123-1021" fmla="*/ 6096155 w 10768629"/>
              <a:gd name="connsiteY123-1022" fmla="*/ 1656951 h 1978172"/>
              <a:gd name="connsiteX124-1023" fmla="*/ 6075812 w 10768629"/>
              <a:gd name="connsiteY124-1024" fmla="*/ 1655422 h 1978172"/>
              <a:gd name="connsiteX125-1025" fmla="*/ 6039495 w 10768629"/>
              <a:gd name="connsiteY125-1026" fmla="*/ 1649680 h 1978172"/>
              <a:gd name="connsiteX126-1027" fmla="*/ 6036523 w 10768629"/>
              <a:gd name="connsiteY126-1028" fmla="*/ 1652121 h 1978172"/>
              <a:gd name="connsiteX127-1029" fmla="*/ 6029328 w 10768629"/>
              <a:gd name="connsiteY127-1030" fmla="*/ 1649904 h 1978172"/>
              <a:gd name="connsiteX128-1031" fmla="*/ 6024075 w 10768629"/>
              <a:gd name="connsiteY128-1032" fmla="*/ 1652779 h 1978172"/>
              <a:gd name="connsiteX129-1033" fmla="*/ 6018085 w 10768629"/>
              <a:gd name="connsiteY129-1034" fmla="*/ 1652030 h 1978172"/>
              <a:gd name="connsiteX130-1035" fmla="*/ 5955513 w 10768629"/>
              <a:gd name="connsiteY130-1036" fmla="*/ 1663584 h 1978172"/>
              <a:gd name="connsiteX131-1037" fmla="*/ 5941996 w 10768629"/>
              <a:gd name="connsiteY131-1038" fmla="*/ 1661326 h 1978172"/>
              <a:gd name="connsiteX132-1039" fmla="*/ 5931789 w 10768629"/>
              <a:gd name="connsiteY132-1040" fmla="*/ 1669915 h 1978172"/>
              <a:gd name="connsiteX133-1041" fmla="*/ 5888686 w 10768629"/>
              <a:gd name="connsiteY133-1042" fmla="*/ 1672175 h 1978172"/>
              <a:gd name="connsiteX134-1043" fmla="*/ 5873794 w 10768629"/>
              <a:gd name="connsiteY134-1044" fmla="*/ 1665454 h 1978172"/>
              <a:gd name="connsiteX135-1045" fmla="*/ 5860022 w 10768629"/>
              <a:gd name="connsiteY135-1046" fmla="*/ 1660635 h 1978172"/>
              <a:gd name="connsiteX136-1047" fmla="*/ 5858237 w 10768629"/>
              <a:gd name="connsiteY136-1048" fmla="*/ 1660649 h 1978172"/>
              <a:gd name="connsiteX137-1049" fmla="*/ 5840319 w 10768629"/>
              <a:gd name="connsiteY137-1050" fmla="*/ 1660798 h 1978172"/>
              <a:gd name="connsiteX138-1051" fmla="*/ 5806984 w 10768629"/>
              <a:gd name="connsiteY138-1052" fmla="*/ 1661075 h 1978172"/>
              <a:gd name="connsiteX139-1053" fmla="*/ 5742351 w 10768629"/>
              <a:gd name="connsiteY139-1054" fmla="*/ 1667489 h 1978172"/>
              <a:gd name="connsiteX140-1055" fmla="*/ 5529437 w 10768629"/>
              <a:gd name="connsiteY140-1056" fmla="*/ 1636968 h 1978172"/>
              <a:gd name="connsiteX141-1057" fmla="*/ 5440853 w 10768629"/>
              <a:gd name="connsiteY141-1058" fmla="*/ 1657958 h 1978172"/>
              <a:gd name="connsiteX142-1059" fmla="*/ 4950070 w 10768629"/>
              <a:gd name="connsiteY142-1060" fmla="*/ 1748401 h 1978172"/>
              <a:gd name="connsiteX143-1061" fmla="*/ 4872172 w 10768629"/>
              <a:gd name="connsiteY143-1062" fmla="*/ 1757222 h 1978172"/>
              <a:gd name="connsiteX144-1063" fmla="*/ 4809524 w 10768629"/>
              <a:gd name="connsiteY144-1064" fmla="*/ 1761033 h 1978172"/>
              <a:gd name="connsiteX145-1065" fmla="*/ 4759058 w 10768629"/>
              <a:gd name="connsiteY145-1066" fmla="*/ 1766533 h 1978172"/>
              <a:gd name="connsiteX146-1067" fmla="*/ 4719749 w 10768629"/>
              <a:gd name="connsiteY146-1068" fmla="*/ 1771811 h 1978172"/>
              <a:gd name="connsiteX147-1069" fmla="*/ 4568686 w 10768629"/>
              <a:gd name="connsiteY147-1070" fmla="*/ 1786141 h 1978172"/>
              <a:gd name="connsiteX148-1071" fmla="*/ 4418751 w 10768629"/>
              <a:gd name="connsiteY148-1072" fmla="*/ 1796932 h 1978172"/>
              <a:gd name="connsiteX149-1073" fmla="*/ 4378377 w 10768629"/>
              <a:gd name="connsiteY149-1074" fmla="*/ 1815528 h 1978172"/>
              <a:gd name="connsiteX150-1075" fmla="*/ 4320575 w 10768629"/>
              <a:gd name="connsiteY150-1076" fmla="*/ 1832722 h 1978172"/>
              <a:gd name="connsiteX151-1077" fmla="*/ 4220200 w 10768629"/>
              <a:gd name="connsiteY151-1078" fmla="*/ 1873173 h 1978172"/>
              <a:gd name="connsiteX152-1079" fmla="*/ 4105361 w 10768629"/>
              <a:gd name="connsiteY152-1080" fmla="*/ 1894711 h 1978172"/>
              <a:gd name="connsiteX153-1081" fmla="*/ 3973223 w 10768629"/>
              <a:gd name="connsiteY153-1082" fmla="*/ 1881015 h 1978172"/>
              <a:gd name="connsiteX154-1083" fmla="*/ 3900992 w 10768629"/>
              <a:gd name="connsiteY154-1084" fmla="*/ 1880603 h 1978172"/>
              <a:gd name="connsiteX155-1085" fmla="*/ 3662119 w 10768629"/>
              <a:gd name="connsiteY155-1086" fmla="*/ 1876289 h 1978172"/>
              <a:gd name="connsiteX156-1087" fmla="*/ 3496919 w 10768629"/>
              <a:gd name="connsiteY156-1088" fmla="*/ 1873180 h 1978172"/>
              <a:gd name="connsiteX157-1089" fmla="*/ 3449433 w 10768629"/>
              <a:gd name="connsiteY157-1090" fmla="*/ 1889681 h 1978172"/>
              <a:gd name="connsiteX158-1091" fmla="*/ 3369766 w 10768629"/>
              <a:gd name="connsiteY158-1092" fmla="*/ 1916653 h 1978172"/>
              <a:gd name="connsiteX159-1093" fmla="*/ 3290336 w 10768629"/>
              <a:gd name="connsiteY159-1094" fmla="*/ 1925039 h 1978172"/>
              <a:gd name="connsiteX160-1095" fmla="*/ 3224897 w 10768629"/>
              <a:gd name="connsiteY160-1096" fmla="*/ 1943733 h 1978172"/>
              <a:gd name="connsiteX161-1097" fmla="*/ 3161463 w 10768629"/>
              <a:gd name="connsiteY161-1098" fmla="*/ 1946591 h 1978172"/>
              <a:gd name="connsiteX162-1099" fmla="*/ 3157504 w 10768629"/>
              <a:gd name="connsiteY162-1100" fmla="*/ 1957276 h 1978172"/>
              <a:gd name="connsiteX163-1101" fmla="*/ 3115176 w 10768629"/>
              <a:gd name="connsiteY163-1102" fmla="*/ 1943459 h 1978172"/>
              <a:gd name="connsiteX164-1103" fmla="*/ 3038835 w 10768629"/>
              <a:gd name="connsiteY164-1104" fmla="*/ 1920210 h 1978172"/>
              <a:gd name="connsiteX165-1105" fmla="*/ 2897201 w 10768629"/>
              <a:gd name="connsiteY165-1106" fmla="*/ 1926772 h 1978172"/>
              <a:gd name="connsiteX166-1107" fmla="*/ 2783891 w 10768629"/>
              <a:gd name="connsiteY166-1108" fmla="*/ 1931749 h 1978172"/>
              <a:gd name="connsiteX167-1109" fmla="*/ 2712447 w 10768629"/>
              <a:gd name="connsiteY167-1110" fmla="*/ 1933044 h 1978172"/>
              <a:gd name="connsiteX168-1111" fmla="*/ 2560151 w 10768629"/>
              <a:gd name="connsiteY168-1112" fmla="*/ 1963609 h 1978172"/>
              <a:gd name="connsiteX169-1113" fmla="*/ 2367221 w 10768629"/>
              <a:gd name="connsiteY169-1114" fmla="*/ 1971884 h 1978172"/>
              <a:gd name="connsiteX170-1115" fmla="*/ 2272130 w 10768629"/>
              <a:gd name="connsiteY170-1116" fmla="*/ 1961162 h 1978172"/>
              <a:gd name="connsiteX171-1117" fmla="*/ 2189404 w 10768629"/>
              <a:gd name="connsiteY171-1118" fmla="*/ 1978172 h 1978172"/>
              <a:gd name="connsiteX172-1119" fmla="*/ 2077704 w 10768629"/>
              <a:gd name="connsiteY172-1120" fmla="*/ 1965002 h 1978172"/>
              <a:gd name="connsiteX173-1121" fmla="*/ 1967996 w 10768629"/>
              <a:gd name="connsiteY173-1122" fmla="*/ 1953187 h 1978172"/>
              <a:gd name="connsiteX174-1123" fmla="*/ 1855805 w 10768629"/>
              <a:gd name="connsiteY174-1124" fmla="*/ 1926082 h 1978172"/>
              <a:gd name="connsiteX175-1125" fmla="*/ 1790957 w 10768629"/>
              <a:gd name="connsiteY175-1126" fmla="*/ 1919460 h 1978172"/>
              <a:gd name="connsiteX176-1127" fmla="*/ 1613978 w 10768629"/>
              <a:gd name="connsiteY176-1128" fmla="*/ 1891581 h 1978172"/>
              <a:gd name="connsiteX177-1129" fmla="*/ 1436831 w 10768629"/>
              <a:gd name="connsiteY177-1130" fmla="*/ 1856201 h 1978172"/>
              <a:gd name="connsiteX178-1131" fmla="*/ 1332568 w 10768629"/>
              <a:gd name="connsiteY178-1132" fmla="*/ 1793149 h 1978172"/>
              <a:gd name="connsiteX179-1133" fmla="*/ 1186881 w 10768629"/>
              <a:gd name="connsiteY179-1134" fmla="*/ 1768613 h 1978172"/>
              <a:gd name="connsiteX180-1135" fmla="*/ 1162595 w 10768629"/>
              <a:gd name="connsiteY180-1136" fmla="*/ 1758337 h 1978172"/>
              <a:gd name="connsiteX181-1137" fmla="*/ 1128523 w 10768629"/>
              <a:gd name="connsiteY181-1138" fmla="*/ 1763621 h 1978172"/>
              <a:gd name="connsiteX182-1139" fmla="*/ 991903 w 10768629"/>
              <a:gd name="connsiteY182-1140" fmla="*/ 1786741 h 1978172"/>
              <a:gd name="connsiteX183-1141" fmla="*/ 883960 w 10768629"/>
              <a:gd name="connsiteY183-1142" fmla="*/ 1822386 h 1978172"/>
              <a:gd name="connsiteX184-1143" fmla="*/ 766531 w 10768629"/>
              <a:gd name="connsiteY184-1144" fmla="*/ 1805053 h 1978172"/>
              <a:gd name="connsiteX185-1145" fmla="*/ 669779 w 10768629"/>
              <a:gd name="connsiteY185-1146" fmla="*/ 1800537 h 1978172"/>
              <a:gd name="connsiteX186-1147" fmla="*/ 523898 w 10768629"/>
              <a:gd name="connsiteY186-1148" fmla="*/ 1811085 h 1978172"/>
              <a:gd name="connsiteX187-1149" fmla="*/ 360251 w 10768629"/>
              <a:gd name="connsiteY187-1150" fmla="*/ 1830735 h 1978172"/>
              <a:gd name="connsiteX188-1151" fmla="*/ 255207 w 10768629"/>
              <a:gd name="connsiteY188-1152" fmla="*/ 1818275 h 1978172"/>
              <a:gd name="connsiteX189-1153" fmla="*/ 101803 w 10768629"/>
              <a:gd name="connsiteY189-1154" fmla="*/ 1870647 h 1978172"/>
              <a:gd name="connsiteX190-1155" fmla="*/ 25397 w 10768629"/>
              <a:gd name="connsiteY190-1156" fmla="*/ 1888443 h 1978172"/>
              <a:gd name="connsiteX191-1157" fmla="*/ 2370 w 10768629"/>
              <a:gd name="connsiteY191-1158" fmla="*/ 1878311 h 1978172"/>
              <a:gd name="connsiteX192-1159" fmla="*/ 0 w 10768629"/>
              <a:gd name="connsiteY192-1160" fmla="*/ 1878785 h 1978172"/>
              <a:gd name="connsiteX193-1161" fmla="*/ 0 w 10768629"/>
              <a:gd name="connsiteY193-1162" fmla="*/ 0 h 1978172"/>
              <a:gd name="connsiteX0-1163" fmla="*/ 0 w 10768629"/>
              <a:gd name="connsiteY0-1164" fmla="*/ 0 h 1978172"/>
              <a:gd name="connsiteX1-1165" fmla="*/ 10768629 w 10768629"/>
              <a:gd name="connsiteY1-1166" fmla="*/ 0 h 1978172"/>
              <a:gd name="connsiteX2-1167" fmla="*/ 10733254 w 10768629"/>
              <a:gd name="connsiteY2-1168" fmla="*/ 31439 h 1978172"/>
              <a:gd name="connsiteX3-1169" fmla="*/ 10727085 w 10768629"/>
              <a:gd name="connsiteY3-1170" fmla="*/ 37910 h 1978172"/>
              <a:gd name="connsiteX4-1171" fmla="*/ 10675953 w 10768629"/>
              <a:gd name="connsiteY4-1172" fmla="*/ 68623 h 1978172"/>
              <a:gd name="connsiteX5-1173" fmla="*/ 10637091 w 10768629"/>
              <a:gd name="connsiteY5-1174" fmla="*/ 90361 h 1978172"/>
              <a:gd name="connsiteX6-1175" fmla="*/ 10610971 w 10768629"/>
              <a:gd name="connsiteY6-1176" fmla="*/ 110764 h 1978172"/>
              <a:gd name="connsiteX7-1177" fmla="*/ 10532872 w 10768629"/>
              <a:gd name="connsiteY7-1178" fmla="*/ 138028 h 1978172"/>
              <a:gd name="connsiteX8-1179" fmla="*/ 10398558 w 10768629"/>
              <a:gd name="connsiteY8-1180" fmla="*/ 172911 h 1978172"/>
              <a:gd name="connsiteX9-1181" fmla="*/ 10371128 w 10768629"/>
              <a:gd name="connsiteY9-1182" fmla="*/ 182609 h 1978172"/>
              <a:gd name="connsiteX10-1183" fmla="*/ 10352178 w 10768629"/>
              <a:gd name="connsiteY10-1184" fmla="*/ 199976 h 1978172"/>
              <a:gd name="connsiteX11-1185" fmla="*/ 10351815 w 10768629"/>
              <a:gd name="connsiteY11-1186" fmla="*/ 211879 h 1978172"/>
              <a:gd name="connsiteX12-1187" fmla="*/ 10337471 w 10768629"/>
              <a:gd name="connsiteY12-1188" fmla="*/ 218661 h 1978172"/>
              <a:gd name="connsiteX13-1189" fmla="*/ 10334625 w 10768629"/>
              <a:gd name="connsiteY13-1190" fmla="*/ 222351 h 1978172"/>
              <a:gd name="connsiteX14-1191" fmla="*/ 10256365 w 10768629"/>
              <a:gd name="connsiteY14-1192" fmla="*/ 235917 h 1978172"/>
              <a:gd name="connsiteX15-1193" fmla="*/ 10201127 w 10768629"/>
              <a:gd name="connsiteY15-1194" fmla="*/ 267448 h 1978172"/>
              <a:gd name="connsiteX16-1195" fmla="*/ 9961218 w 10768629"/>
              <a:gd name="connsiteY16-1196" fmla="*/ 326720 h 1978172"/>
              <a:gd name="connsiteX17-1197" fmla="*/ 9859715 w 10768629"/>
              <a:gd name="connsiteY17-1198" fmla="*/ 355698 h 1978172"/>
              <a:gd name="connsiteX18-1199" fmla="*/ 9679867 w 10768629"/>
              <a:gd name="connsiteY18-1200" fmla="*/ 399081 h 1978172"/>
              <a:gd name="connsiteX19-1201" fmla="*/ 9490654 w 10768629"/>
              <a:gd name="connsiteY19-1202" fmla="*/ 455225 h 1978172"/>
              <a:gd name="connsiteX20-1203" fmla="*/ 9470837 w 10768629"/>
              <a:gd name="connsiteY20-1204" fmla="*/ 452539 h 1978172"/>
              <a:gd name="connsiteX21-1205" fmla="*/ 9469082 w 10768629"/>
              <a:gd name="connsiteY21-1206" fmla="*/ 454891 h 1978172"/>
              <a:gd name="connsiteX22-1207" fmla="*/ 9448038 w 10768629"/>
              <a:gd name="connsiteY22-1208" fmla="*/ 459733 h 1978172"/>
              <a:gd name="connsiteX23-1209" fmla="*/ 9396821 w 10768629"/>
              <a:gd name="connsiteY23-1210" fmla="*/ 455795 h 1978172"/>
              <a:gd name="connsiteX24-1211" fmla="*/ 9392197 w 10768629"/>
              <a:gd name="connsiteY24-1212" fmla="*/ 459796 h 1978172"/>
              <a:gd name="connsiteX25-1213" fmla="*/ 9347994 w 10768629"/>
              <a:gd name="connsiteY25-1214" fmla="*/ 464462 h 1978172"/>
              <a:gd name="connsiteX26-1215" fmla="*/ 9347889 w 10768629"/>
              <a:gd name="connsiteY26-1216" fmla="*/ 466539 h 1978172"/>
              <a:gd name="connsiteX27-1217" fmla="*/ 9337639 w 10768629"/>
              <a:gd name="connsiteY27-1218" fmla="*/ 476654 h 1978172"/>
              <a:gd name="connsiteX28-1219" fmla="*/ 9316893 w 10768629"/>
              <a:gd name="connsiteY28-1220" fmla="*/ 491390 h 1978172"/>
              <a:gd name="connsiteX29-1221" fmla="*/ 9229283 w 10768629"/>
              <a:gd name="connsiteY29-1222" fmla="*/ 555377 h 1978172"/>
              <a:gd name="connsiteX30-1223" fmla="*/ 9220274 w 10768629"/>
              <a:gd name="connsiteY30-1224" fmla="*/ 557502 h 1978172"/>
              <a:gd name="connsiteX31-1225" fmla="*/ 9220202 w 10768629"/>
              <a:gd name="connsiteY31-1226" fmla="*/ 558001 h 1978172"/>
              <a:gd name="connsiteX32-1227" fmla="*/ 9210908 w 10768629"/>
              <a:gd name="connsiteY32-1228" fmla="*/ 561147 h 1978172"/>
              <a:gd name="connsiteX33-1229" fmla="*/ 9186374 w 10768629"/>
              <a:gd name="connsiteY33-1230" fmla="*/ 565502 h 1978172"/>
              <a:gd name="connsiteX34-1231" fmla="*/ 9181058 w 10768629"/>
              <a:gd name="connsiteY34-1232" fmla="*/ 569943 h 1978172"/>
              <a:gd name="connsiteX35-1233" fmla="*/ 9179948 w 10768629"/>
              <a:gd name="connsiteY35-1234" fmla="*/ 576062 h 1978172"/>
              <a:gd name="connsiteX36-1235" fmla="*/ 9149110 w 10768629"/>
              <a:gd name="connsiteY36-1236" fmla="*/ 598906 h 1978172"/>
              <a:gd name="connsiteX37-1237" fmla="*/ 9078556 w 10768629"/>
              <a:gd name="connsiteY37-1238" fmla="*/ 644039 h 1978172"/>
              <a:gd name="connsiteX38-1239" fmla="*/ 8996399 w 10768629"/>
              <a:gd name="connsiteY38-1240" fmla="*/ 690055 h 1978172"/>
              <a:gd name="connsiteX39-1241" fmla="*/ 8803791 w 10768629"/>
              <a:gd name="connsiteY39-1242" fmla="*/ 813860 h 1978172"/>
              <a:gd name="connsiteX40-1243" fmla="*/ 8636202 w 10768629"/>
              <a:gd name="connsiteY40-1244" fmla="*/ 848463 h 1978172"/>
              <a:gd name="connsiteX41-1245" fmla="*/ 8555372 w 10768629"/>
              <a:gd name="connsiteY41-1246" fmla="*/ 883171 h 1978172"/>
              <a:gd name="connsiteX42-1247" fmla="*/ 8507229 w 10768629"/>
              <a:gd name="connsiteY42-1248" fmla="*/ 901665 h 1978172"/>
              <a:gd name="connsiteX43-1249" fmla="*/ 8428473 w 10768629"/>
              <a:gd name="connsiteY43-1250" fmla="*/ 927985 h 1978172"/>
              <a:gd name="connsiteX44-1251" fmla="*/ 8427914 w 10768629"/>
              <a:gd name="connsiteY44-1252" fmla="*/ 933480 h 1978172"/>
              <a:gd name="connsiteX45-1253" fmla="*/ 8420327 w 10768629"/>
              <a:gd name="connsiteY45-1254" fmla="*/ 941984 h 1978172"/>
              <a:gd name="connsiteX46-1255" fmla="*/ 8407128 w 10768629"/>
              <a:gd name="connsiteY46-1256" fmla="*/ 961344 h 1978172"/>
              <a:gd name="connsiteX47-1257" fmla="*/ 8380548 w 10768629"/>
              <a:gd name="connsiteY47-1258" fmla="*/ 987916 h 1978172"/>
              <a:gd name="connsiteX48-1259" fmla="*/ 8379462 w 10768629"/>
              <a:gd name="connsiteY48-1260" fmla="*/ 987106 h 1978172"/>
              <a:gd name="connsiteX49-1261" fmla="*/ 8369725 w 10768629"/>
              <a:gd name="connsiteY49-1262" fmla="*/ 989186 h 1978172"/>
              <a:gd name="connsiteX50-1263" fmla="*/ 8304438 w 10768629"/>
              <a:gd name="connsiteY50-1264" fmla="*/ 996739 h 1978172"/>
              <a:gd name="connsiteX51-1265" fmla="*/ 8280929 w 10768629"/>
              <a:gd name="connsiteY51-1266" fmla="*/ 1023089 h 1978172"/>
              <a:gd name="connsiteX52-1267" fmla="*/ 8275760 w 10768629"/>
              <a:gd name="connsiteY52-1268" fmla="*/ 1027772 h 1978172"/>
              <a:gd name="connsiteX53-1269" fmla="*/ 8275478 w 10768629"/>
              <a:gd name="connsiteY53-1270" fmla="*/ 1027605 h 1978172"/>
              <a:gd name="connsiteX54-1271" fmla="*/ 8269666 w 10768629"/>
              <a:gd name="connsiteY54-1272" fmla="*/ 1032033 h 1978172"/>
              <a:gd name="connsiteX55-1273" fmla="*/ 8203836 w 10768629"/>
              <a:gd name="connsiteY55-1274" fmla="*/ 1037347 h 1978172"/>
              <a:gd name="connsiteX56-1275" fmla="*/ 8122936 w 10768629"/>
              <a:gd name="connsiteY56-1276" fmla="*/ 1063113 h 1978172"/>
              <a:gd name="connsiteX57-1277" fmla="*/ 8043658 w 10768629"/>
              <a:gd name="connsiteY57-1278" fmla="*/ 1092746 h 1978172"/>
              <a:gd name="connsiteX58-1279" fmla="*/ 8015351 w 10768629"/>
              <a:gd name="connsiteY58-1280" fmla="*/ 1105478 h 1978172"/>
              <a:gd name="connsiteX59-1281" fmla="*/ 7963145 w 10768629"/>
              <a:gd name="connsiteY59-1282" fmla="*/ 1119346 h 1978172"/>
              <a:gd name="connsiteX60-1283" fmla="*/ 7938145 w 10768629"/>
              <a:gd name="connsiteY60-1284" fmla="*/ 1120225 h 1978172"/>
              <a:gd name="connsiteX61-1285" fmla="*/ 7937238 w 10768629"/>
              <a:gd name="connsiteY61-1286" fmla="*/ 1121204 h 1978172"/>
              <a:gd name="connsiteX62-1287" fmla="*/ 7934398 w 10768629"/>
              <a:gd name="connsiteY62-1288" fmla="*/ 1118240 h 1978172"/>
              <a:gd name="connsiteX63-1289" fmla="*/ 7918248 w 10768629"/>
              <a:gd name="connsiteY63-1290" fmla="*/ 1124371 h 1978172"/>
              <a:gd name="connsiteX64-1291" fmla="*/ 7914119 w 10768629"/>
              <a:gd name="connsiteY64-1292" fmla="*/ 1127653 h 1978172"/>
              <a:gd name="connsiteX65-1293" fmla="*/ 7907658 w 10768629"/>
              <a:gd name="connsiteY65-1294" fmla="*/ 1130350 h 1978172"/>
              <a:gd name="connsiteX66-1295" fmla="*/ 7907434 w 10768629"/>
              <a:gd name="connsiteY66-1296" fmla="*/ 1130103 h 1978172"/>
              <a:gd name="connsiteX67-1297" fmla="*/ 7901508 w 10768629"/>
              <a:gd name="connsiteY67-1298" fmla="*/ 1133245 h 1978172"/>
              <a:gd name="connsiteX68-1299" fmla="*/ 7873287 w 10768629"/>
              <a:gd name="connsiteY68-1300" fmla="*/ 1152609 h 1978172"/>
              <a:gd name="connsiteX69-1301" fmla="*/ 7834833 w 10768629"/>
              <a:gd name="connsiteY69-1302" fmla="*/ 1153868 h 1978172"/>
              <a:gd name="connsiteX70-1303" fmla="*/ 7828661 w 10768629"/>
              <a:gd name="connsiteY70-1304" fmla="*/ 1139994 h 1978172"/>
              <a:gd name="connsiteX71-1305" fmla="*/ 7823966 w 10768629"/>
              <a:gd name="connsiteY71-1306" fmla="*/ 1143178 h 1978172"/>
              <a:gd name="connsiteX72-1307" fmla="*/ 7815078 w 10768629"/>
              <a:gd name="connsiteY72-1308" fmla="*/ 1151776 h 1978172"/>
              <a:gd name="connsiteX73-1309" fmla="*/ 7812026 w 10768629"/>
              <a:gd name="connsiteY73-1310" fmla="*/ 1151522 h 1978172"/>
              <a:gd name="connsiteX74-1311" fmla="*/ 7782249 w 10768629"/>
              <a:gd name="connsiteY74-1312" fmla="*/ 1160970 h 1978172"/>
              <a:gd name="connsiteX75-1313" fmla="*/ 7773476 w 10768629"/>
              <a:gd name="connsiteY75-1314" fmla="*/ 1157414 h 1978172"/>
              <a:gd name="connsiteX76-1315" fmla="*/ 7769600 w 10768629"/>
              <a:gd name="connsiteY76-1316" fmla="*/ 1157365 h 1978172"/>
              <a:gd name="connsiteX77-1317" fmla="*/ 7752631 w 10768629"/>
              <a:gd name="connsiteY77-1318" fmla="*/ 1172815 h 1978172"/>
              <a:gd name="connsiteX78-1319" fmla="*/ 7743525 w 10768629"/>
              <a:gd name="connsiteY78-1320" fmla="*/ 1179064 h 1978172"/>
              <a:gd name="connsiteX79-1321" fmla="*/ 7685942 w 10768629"/>
              <a:gd name="connsiteY79-1322" fmla="*/ 1233723 h 1978172"/>
              <a:gd name="connsiteX80-1323" fmla="*/ 7586920 w 10768629"/>
              <a:gd name="connsiteY80-1324" fmla="*/ 1261888 h 1978172"/>
              <a:gd name="connsiteX81-1325" fmla="*/ 7486100 w 10768629"/>
              <a:gd name="connsiteY81-1326" fmla="*/ 1292563 h 1978172"/>
              <a:gd name="connsiteX82-1327" fmla="*/ 7407190 w 10768629"/>
              <a:gd name="connsiteY82-1328" fmla="*/ 1314737 h 1978172"/>
              <a:gd name="connsiteX83-1329" fmla="*/ 7240698 w 10768629"/>
              <a:gd name="connsiteY83-1330" fmla="*/ 1438832 h 1978172"/>
              <a:gd name="connsiteX84-1331" fmla="*/ 7197675 w 10768629"/>
              <a:gd name="connsiteY84-1332" fmla="*/ 1447530 h 1978172"/>
              <a:gd name="connsiteX85-1333" fmla="*/ 7164788 w 10768629"/>
              <a:gd name="connsiteY85-1334" fmla="*/ 1480293 h 1978172"/>
              <a:gd name="connsiteX86-1335" fmla="*/ 7147929 w 10768629"/>
              <a:gd name="connsiteY86-1336" fmla="*/ 1477641 h 1978172"/>
              <a:gd name="connsiteX87-1337" fmla="*/ 7144965 w 10768629"/>
              <a:gd name="connsiteY87-1338" fmla="*/ 1476908 h 1978172"/>
              <a:gd name="connsiteX88-1339" fmla="*/ 7134299 w 10768629"/>
              <a:gd name="connsiteY88-1340" fmla="*/ 1479969 h 1978172"/>
              <a:gd name="connsiteX89-1341" fmla="*/ 7129809 w 10768629"/>
              <a:gd name="connsiteY89-1342" fmla="*/ 1473339 h 1978172"/>
              <a:gd name="connsiteX90-1343" fmla="*/ 7112688 w 10768629"/>
              <a:gd name="connsiteY90-1344" fmla="*/ 1472575 h 1978172"/>
              <a:gd name="connsiteX91-1345" fmla="*/ 7093470 w 10768629"/>
              <a:gd name="connsiteY91-1346" fmla="*/ 1480300 h 1978172"/>
              <a:gd name="connsiteX92-1347" fmla="*/ 7025034 w 10768629"/>
              <a:gd name="connsiteY92-1348" fmla="*/ 1506934 h 1978172"/>
              <a:gd name="connsiteX93-1349" fmla="*/ 7014783 w 10768629"/>
              <a:gd name="connsiteY93-1350" fmla="*/ 1515868 h 1978172"/>
              <a:gd name="connsiteX94-1351" fmla="*/ 6979706 w 10768629"/>
              <a:gd name="connsiteY94-1352" fmla="*/ 1523511 h 1978172"/>
              <a:gd name="connsiteX95-1353" fmla="*/ 6977890 w 10768629"/>
              <a:gd name="connsiteY95-1354" fmla="*/ 1525793 h 1978172"/>
              <a:gd name="connsiteX96-1355" fmla="*/ 6944339 w 10768629"/>
              <a:gd name="connsiteY96-1356" fmla="*/ 1536237 h 1978172"/>
              <a:gd name="connsiteX97-1357" fmla="*/ 6886996 w 10768629"/>
              <a:gd name="connsiteY97-1358" fmla="*/ 1563569 h 1978172"/>
              <a:gd name="connsiteX98-1359" fmla="*/ 6874510 w 10768629"/>
              <a:gd name="connsiteY98-1360" fmla="*/ 1558469 h 1978172"/>
              <a:gd name="connsiteX99-1361" fmla="*/ 6871943 w 10768629"/>
              <a:gd name="connsiteY99-1362" fmla="*/ 1554651 h 1978172"/>
              <a:gd name="connsiteX100-1363" fmla="*/ 6856174 w 10768629"/>
              <a:gd name="connsiteY100-1364" fmla="*/ 1562024 h 1978172"/>
              <a:gd name="connsiteX101-1365" fmla="*/ 6842321 w 10768629"/>
              <a:gd name="connsiteY101-1366" fmla="*/ 1560554 h 1978172"/>
              <a:gd name="connsiteX102-1367" fmla="*/ 6832713 w 10768629"/>
              <a:gd name="connsiteY102-1368" fmla="*/ 1569357 h 1978172"/>
              <a:gd name="connsiteX103-1369" fmla="*/ 6816351 w 10768629"/>
              <a:gd name="connsiteY103-1370" fmla="*/ 1571495 h 1978172"/>
              <a:gd name="connsiteX104-1371" fmla="*/ 6795800 w 10768629"/>
              <a:gd name="connsiteY104-1372" fmla="*/ 1572010 h 1978172"/>
              <a:gd name="connsiteX105-1373" fmla="*/ 6777546 w 10768629"/>
              <a:gd name="connsiteY105-1374" fmla="*/ 1568661 h 1978172"/>
              <a:gd name="connsiteX106-1375" fmla="*/ 6751528 w 10768629"/>
              <a:gd name="connsiteY106-1376" fmla="*/ 1574143 h 1978172"/>
              <a:gd name="connsiteX107-1377" fmla="*/ 6691966 w 10768629"/>
              <a:gd name="connsiteY107-1378" fmla="*/ 1582255 h 1978172"/>
              <a:gd name="connsiteX108-1379" fmla="*/ 6646941 w 10768629"/>
              <a:gd name="connsiteY108-1380" fmla="*/ 1588471 h 1978172"/>
              <a:gd name="connsiteX109-1381" fmla="*/ 6568576 w 10768629"/>
              <a:gd name="connsiteY109-1382" fmla="*/ 1606488 h 1978172"/>
              <a:gd name="connsiteX110-1383" fmla="*/ 6554358 w 10768629"/>
              <a:gd name="connsiteY110-1384" fmla="*/ 1621701 h 1978172"/>
              <a:gd name="connsiteX111-1385" fmla="*/ 6516968 w 10768629"/>
              <a:gd name="connsiteY111-1386" fmla="*/ 1617195 h 1978172"/>
              <a:gd name="connsiteX112-1387" fmla="*/ 6506479 w 10768629"/>
              <a:gd name="connsiteY112-1388" fmla="*/ 1602227 h 1978172"/>
              <a:gd name="connsiteX113-1389" fmla="*/ 6458436 w 10768629"/>
              <a:gd name="connsiteY113-1390" fmla="*/ 1607332 h 1978172"/>
              <a:gd name="connsiteX114-1391" fmla="*/ 6414786 w 10768629"/>
              <a:gd name="connsiteY114-1392" fmla="*/ 1628815 h 1978172"/>
              <a:gd name="connsiteX115-1393" fmla="*/ 6357085 w 10768629"/>
              <a:gd name="connsiteY115-1394" fmla="*/ 1640846 h 1978172"/>
              <a:gd name="connsiteX116-1395" fmla="*/ 6322636 w 10768629"/>
              <a:gd name="connsiteY116-1396" fmla="*/ 1648213 h 1978172"/>
              <a:gd name="connsiteX117-1397" fmla="*/ 6226172 w 10768629"/>
              <a:gd name="connsiteY117-1398" fmla="*/ 1654676 h 1978172"/>
              <a:gd name="connsiteX118-1399" fmla="*/ 6221217 w 10768629"/>
              <a:gd name="connsiteY118-1400" fmla="*/ 1654506 h 1978172"/>
              <a:gd name="connsiteX119-1401" fmla="*/ 6204956 w 10768629"/>
              <a:gd name="connsiteY119-1402" fmla="*/ 1664280 h 1978172"/>
              <a:gd name="connsiteX120-1403" fmla="*/ 6204270 w 10768629"/>
              <a:gd name="connsiteY120-1404" fmla="*/ 1666782 h 1978172"/>
              <a:gd name="connsiteX121-1405" fmla="*/ 6143810 w 10768629"/>
              <a:gd name="connsiteY121-1406" fmla="*/ 1661963 h 1978172"/>
              <a:gd name="connsiteX122-1407" fmla="*/ 6136560 w 10768629"/>
              <a:gd name="connsiteY122-1408" fmla="*/ 1665728 h 1978172"/>
              <a:gd name="connsiteX123-1409" fmla="*/ 6096155 w 10768629"/>
              <a:gd name="connsiteY123-1410" fmla="*/ 1656951 h 1978172"/>
              <a:gd name="connsiteX124-1411" fmla="*/ 6075812 w 10768629"/>
              <a:gd name="connsiteY124-1412" fmla="*/ 1655422 h 1978172"/>
              <a:gd name="connsiteX125-1413" fmla="*/ 6039495 w 10768629"/>
              <a:gd name="connsiteY125-1414" fmla="*/ 1649680 h 1978172"/>
              <a:gd name="connsiteX126-1415" fmla="*/ 6036523 w 10768629"/>
              <a:gd name="connsiteY126-1416" fmla="*/ 1652121 h 1978172"/>
              <a:gd name="connsiteX127-1417" fmla="*/ 6029328 w 10768629"/>
              <a:gd name="connsiteY127-1418" fmla="*/ 1649904 h 1978172"/>
              <a:gd name="connsiteX128-1419" fmla="*/ 6024075 w 10768629"/>
              <a:gd name="connsiteY128-1420" fmla="*/ 1652779 h 1978172"/>
              <a:gd name="connsiteX129-1421" fmla="*/ 6018085 w 10768629"/>
              <a:gd name="connsiteY129-1422" fmla="*/ 1652030 h 1978172"/>
              <a:gd name="connsiteX130-1423" fmla="*/ 5955513 w 10768629"/>
              <a:gd name="connsiteY130-1424" fmla="*/ 1663584 h 1978172"/>
              <a:gd name="connsiteX131-1425" fmla="*/ 5941996 w 10768629"/>
              <a:gd name="connsiteY131-1426" fmla="*/ 1661326 h 1978172"/>
              <a:gd name="connsiteX132-1427" fmla="*/ 5931789 w 10768629"/>
              <a:gd name="connsiteY132-1428" fmla="*/ 1669915 h 1978172"/>
              <a:gd name="connsiteX133-1429" fmla="*/ 5888686 w 10768629"/>
              <a:gd name="connsiteY133-1430" fmla="*/ 1672175 h 1978172"/>
              <a:gd name="connsiteX134-1431" fmla="*/ 5873794 w 10768629"/>
              <a:gd name="connsiteY134-1432" fmla="*/ 1665454 h 1978172"/>
              <a:gd name="connsiteX135-1433" fmla="*/ 5860022 w 10768629"/>
              <a:gd name="connsiteY135-1434" fmla="*/ 1660635 h 1978172"/>
              <a:gd name="connsiteX136-1435" fmla="*/ 5858237 w 10768629"/>
              <a:gd name="connsiteY136-1436" fmla="*/ 1660649 h 1978172"/>
              <a:gd name="connsiteX137-1437" fmla="*/ 5840319 w 10768629"/>
              <a:gd name="connsiteY137-1438" fmla="*/ 1660798 h 1978172"/>
              <a:gd name="connsiteX138-1439" fmla="*/ 5806984 w 10768629"/>
              <a:gd name="connsiteY138-1440" fmla="*/ 1661075 h 1978172"/>
              <a:gd name="connsiteX139-1441" fmla="*/ 5742351 w 10768629"/>
              <a:gd name="connsiteY139-1442" fmla="*/ 1667489 h 1978172"/>
              <a:gd name="connsiteX140-1443" fmla="*/ 5521171 w 10768629"/>
              <a:gd name="connsiteY140-1444" fmla="*/ 1671626 h 1978172"/>
              <a:gd name="connsiteX141-1445" fmla="*/ 5440853 w 10768629"/>
              <a:gd name="connsiteY141-1446" fmla="*/ 1657958 h 1978172"/>
              <a:gd name="connsiteX142-1447" fmla="*/ 4950070 w 10768629"/>
              <a:gd name="connsiteY142-1448" fmla="*/ 1748401 h 1978172"/>
              <a:gd name="connsiteX143-1449" fmla="*/ 4872172 w 10768629"/>
              <a:gd name="connsiteY143-1450" fmla="*/ 1757222 h 1978172"/>
              <a:gd name="connsiteX144-1451" fmla="*/ 4809524 w 10768629"/>
              <a:gd name="connsiteY144-1452" fmla="*/ 1761033 h 1978172"/>
              <a:gd name="connsiteX145-1453" fmla="*/ 4759058 w 10768629"/>
              <a:gd name="connsiteY145-1454" fmla="*/ 1766533 h 1978172"/>
              <a:gd name="connsiteX146-1455" fmla="*/ 4719749 w 10768629"/>
              <a:gd name="connsiteY146-1456" fmla="*/ 1771811 h 1978172"/>
              <a:gd name="connsiteX147-1457" fmla="*/ 4568686 w 10768629"/>
              <a:gd name="connsiteY147-1458" fmla="*/ 1786141 h 1978172"/>
              <a:gd name="connsiteX148-1459" fmla="*/ 4418751 w 10768629"/>
              <a:gd name="connsiteY148-1460" fmla="*/ 1796932 h 1978172"/>
              <a:gd name="connsiteX149-1461" fmla="*/ 4378377 w 10768629"/>
              <a:gd name="connsiteY149-1462" fmla="*/ 1815528 h 1978172"/>
              <a:gd name="connsiteX150-1463" fmla="*/ 4320575 w 10768629"/>
              <a:gd name="connsiteY150-1464" fmla="*/ 1832722 h 1978172"/>
              <a:gd name="connsiteX151-1465" fmla="*/ 4220200 w 10768629"/>
              <a:gd name="connsiteY151-1466" fmla="*/ 1873173 h 1978172"/>
              <a:gd name="connsiteX152-1467" fmla="*/ 4105361 w 10768629"/>
              <a:gd name="connsiteY152-1468" fmla="*/ 1894711 h 1978172"/>
              <a:gd name="connsiteX153-1469" fmla="*/ 3973223 w 10768629"/>
              <a:gd name="connsiteY153-1470" fmla="*/ 1881015 h 1978172"/>
              <a:gd name="connsiteX154-1471" fmla="*/ 3900992 w 10768629"/>
              <a:gd name="connsiteY154-1472" fmla="*/ 1880603 h 1978172"/>
              <a:gd name="connsiteX155-1473" fmla="*/ 3662119 w 10768629"/>
              <a:gd name="connsiteY155-1474" fmla="*/ 1876289 h 1978172"/>
              <a:gd name="connsiteX156-1475" fmla="*/ 3496919 w 10768629"/>
              <a:gd name="connsiteY156-1476" fmla="*/ 1873180 h 1978172"/>
              <a:gd name="connsiteX157-1477" fmla="*/ 3449433 w 10768629"/>
              <a:gd name="connsiteY157-1478" fmla="*/ 1889681 h 1978172"/>
              <a:gd name="connsiteX158-1479" fmla="*/ 3369766 w 10768629"/>
              <a:gd name="connsiteY158-1480" fmla="*/ 1916653 h 1978172"/>
              <a:gd name="connsiteX159-1481" fmla="*/ 3290336 w 10768629"/>
              <a:gd name="connsiteY159-1482" fmla="*/ 1925039 h 1978172"/>
              <a:gd name="connsiteX160-1483" fmla="*/ 3224897 w 10768629"/>
              <a:gd name="connsiteY160-1484" fmla="*/ 1943733 h 1978172"/>
              <a:gd name="connsiteX161-1485" fmla="*/ 3161463 w 10768629"/>
              <a:gd name="connsiteY161-1486" fmla="*/ 1946591 h 1978172"/>
              <a:gd name="connsiteX162-1487" fmla="*/ 3157504 w 10768629"/>
              <a:gd name="connsiteY162-1488" fmla="*/ 1957276 h 1978172"/>
              <a:gd name="connsiteX163-1489" fmla="*/ 3115176 w 10768629"/>
              <a:gd name="connsiteY163-1490" fmla="*/ 1943459 h 1978172"/>
              <a:gd name="connsiteX164-1491" fmla="*/ 3038835 w 10768629"/>
              <a:gd name="connsiteY164-1492" fmla="*/ 1920210 h 1978172"/>
              <a:gd name="connsiteX165-1493" fmla="*/ 2897201 w 10768629"/>
              <a:gd name="connsiteY165-1494" fmla="*/ 1926772 h 1978172"/>
              <a:gd name="connsiteX166-1495" fmla="*/ 2783891 w 10768629"/>
              <a:gd name="connsiteY166-1496" fmla="*/ 1931749 h 1978172"/>
              <a:gd name="connsiteX167-1497" fmla="*/ 2712447 w 10768629"/>
              <a:gd name="connsiteY167-1498" fmla="*/ 1933044 h 1978172"/>
              <a:gd name="connsiteX168-1499" fmla="*/ 2560151 w 10768629"/>
              <a:gd name="connsiteY168-1500" fmla="*/ 1963609 h 1978172"/>
              <a:gd name="connsiteX169-1501" fmla="*/ 2367221 w 10768629"/>
              <a:gd name="connsiteY169-1502" fmla="*/ 1971884 h 1978172"/>
              <a:gd name="connsiteX170-1503" fmla="*/ 2272130 w 10768629"/>
              <a:gd name="connsiteY170-1504" fmla="*/ 1961162 h 1978172"/>
              <a:gd name="connsiteX171-1505" fmla="*/ 2189404 w 10768629"/>
              <a:gd name="connsiteY171-1506" fmla="*/ 1978172 h 1978172"/>
              <a:gd name="connsiteX172-1507" fmla="*/ 2077704 w 10768629"/>
              <a:gd name="connsiteY172-1508" fmla="*/ 1965002 h 1978172"/>
              <a:gd name="connsiteX173-1509" fmla="*/ 1967996 w 10768629"/>
              <a:gd name="connsiteY173-1510" fmla="*/ 1953187 h 1978172"/>
              <a:gd name="connsiteX174-1511" fmla="*/ 1855805 w 10768629"/>
              <a:gd name="connsiteY174-1512" fmla="*/ 1926082 h 1978172"/>
              <a:gd name="connsiteX175-1513" fmla="*/ 1790957 w 10768629"/>
              <a:gd name="connsiteY175-1514" fmla="*/ 1919460 h 1978172"/>
              <a:gd name="connsiteX176-1515" fmla="*/ 1613978 w 10768629"/>
              <a:gd name="connsiteY176-1516" fmla="*/ 1891581 h 1978172"/>
              <a:gd name="connsiteX177-1517" fmla="*/ 1436831 w 10768629"/>
              <a:gd name="connsiteY177-1518" fmla="*/ 1856201 h 1978172"/>
              <a:gd name="connsiteX178-1519" fmla="*/ 1332568 w 10768629"/>
              <a:gd name="connsiteY178-1520" fmla="*/ 1793149 h 1978172"/>
              <a:gd name="connsiteX179-1521" fmla="*/ 1186881 w 10768629"/>
              <a:gd name="connsiteY179-1522" fmla="*/ 1768613 h 1978172"/>
              <a:gd name="connsiteX180-1523" fmla="*/ 1162595 w 10768629"/>
              <a:gd name="connsiteY180-1524" fmla="*/ 1758337 h 1978172"/>
              <a:gd name="connsiteX181-1525" fmla="*/ 1128523 w 10768629"/>
              <a:gd name="connsiteY181-1526" fmla="*/ 1763621 h 1978172"/>
              <a:gd name="connsiteX182-1527" fmla="*/ 991903 w 10768629"/>
              <a:gd name="connsiteY182-1528" fmla="*/ 1786741 h 1978172"/>
              <a:gd name="connsiteX183-1529" fmla="*/ 883960 w 10768629"/>
              <a:gd name="connsiteY183-1530" fmla="*/ 1822386 h 1978172"/>
              <a:gd name="connsiteX184-1531" fmla="*/ 766531 w 10768629"/>
              <a:gd name="connsiteY184-1532" fmla="*/ 1805053 h 1978172"/>
              <a:gd name="connsiteX185-1533" fmla="*/ 669779 w 10768629"/>
              <a:gd name="connsiteY185-1534" fmla="*/ 1800537 h 1978172"/>
              <a:gd name="connsiteX186-1535" fmla="*/ 523898 w 10768629"/>
              <a:gd name="connsiteY186-1536" fmla="*/ 1811085 h 1978172"/>
              <a:gd name="connsiteX187-1537" fmla="*/ 360251 w 10768629"/>
              <a:gd name="connsiteY187-1538" fmla="*/ 1830735 h 1978172"/>
              <a:gd name="connsiteX188-1539" fmla="*/ 255207 w 10768629"/>
              <a:gd name="connsiteY188-1540" fmla="*/ 1818275 h 1978172"/>
              <a:gd name="connsiteX189-1541" fmla="*/ 101803 w 10768629"/>
              <a:gd name="connsiteY189-1542" fmla="*/ 1870647 h 1978172"/>
              <a:gd name="connsiteX190-1543" fmla="*/ 25397 w 10768629"/>
              <a:gd name="connsiteY190-1544" fmla="*/ 1888443 h 1978172"/>
              <a:gd name="connsiteX191-1545" fmla="*/ 2370 w 10768629"/>
              <a:gd name="connsiteY191-1546" fmla="*/ 1878311 h 1978172"/>
              <a:gd name="connsiteX192-1547" fmla="*/ 0 w 10768629"/>
              <a:gd name="connsiteY192-1548" fmla="*/ 1878785 h 1978172"/>
              <a:gd name="connsiteX193-1549" fmla="*/ 0 w 10768629"/>
              <a:gd name="connsiteY193-1550" fmla="*/ 0 h 1978172"/>
              <a:gd name="connsiteX0-1551" fmla="*/ 0 w 10768629"/>
              <a:gd name="connsiteY0-1552" fmla="*/ 0 h 1978172"/>
              <a:gd name="connsiteX1-1553" fmla="*/ 10768629 w 10768629"/>
              <a:gd name="connsiteY1-1554" fmla="*/ 0 h 1978172"/>
              <a:gd name="connsiteX2-1555" fmla="*/ 10733254 w 10768629"/>
              <a:gd name="connsiteY2-1556" fmla="*/ 31439 h 1978172"/>
              <a:gd name="connsiteX3-1557" fmla="*/ 10727085 w 10768629"/>
              <a:gd name="connsiteY3-1558" fmla="*/ 37910 h 1978172"/>
              <a:gd name="connsiteX4-1559" fmla="*/ 10675953 w 10768629"/>
              <a:gd name="connsiteY4-1560" fmla="*/ 68623 h 1978172"/>
              <a:gd name="connsiteX5-1561" fmla="*/ 10637091 w 10768629"/>
              <a:gd name="connsiteY5-1562" fmla="*/ 90361 h 1978172"/>
              <a:gd name="connsiteX6-1563" fmla="*/ 10610971 w 10768629"/>
              <a:gd name="connsiteY6-1564" fmla="*/ 110764 h 1978172"/>
              <a:gd name="connsiteX7-1565" fmla="*/ 10532872 w 10768629"/>
              <a:gd name="connsiteY7-1566" fmla="*/ 138028 h 1978172"/>
              <a:gd name="connsiteX8-1567" fmla="*/ 10398558 w 10768629"/>
              <a:gd name="connsiteY8-1568" fmla="*/ 172911 h 1978172"/>
              <a:gd name="connsiteX9-1569" fmla="*/ 10371128 w 10768629"/>
              <a:gd name="connsiteY9-1570" fmla="*/ 182609 h 1978172"/>
              <a:gd name="connsiteX10-1571" fmla="*/ 10352178 w 10768629"/>
              <a:gd name="connsiteY10-1572" fmla="*/ 199976 h 1978172"/>
              <a:gd name="connsiteX11-1573" fmla="*/ 10351815 w 10768629"/>
              <a:gd name="connsiteY11-1574" fmla="*/ 211879 h 1978172"/>
              <a:gd name="connsiteX12-1575" fmla="*/ 10337471 w 10768629"/>
              <a:gd name="connsiteY12-1576" fmla="*/ 218661 h 1978172"/>
              <a:gd name="connsiteX13-1577" fmla="*/ 10334625 w 10768629"/>
              <a:gd name="connsiteY13-1578" fmla="*/ 222351 h 1978172"/>
              <a:gd name="connsiteX14-1579" fmla="*/ 10256365 w 10768629"/>
              <a:gd name="connsiteY14-1580" fmla="*/ 235917 h 1978172"/>
              <a:gd name="connsiteX15-1581" fmla="*/ 10201127 w 10768629"/>
              <a:gd name="connsiteY15-1582" fmla="*/ 267448 h 1978172"/>
              <a:gd name="connsiteX16-1583" fmla="*/ 9961218 w 10768629"/>
              <a:gd name="connsiteY16-1584" fmla="*/ 326720 h 1978172"/>
              <a:gd name="connsiteX17-1585" fmla="*/ 9859715 w 10768629"/>
              <a:gd name="connsiteY17-1586" fmla="*/ 355698 h 1978172"/>
              <a:gd name="connsiteX18-1587" fmla="*/ 9679867 w 10768629"/>
              <a:gd name="connsiteY18-1588" fmla="*/ 399081 h 1978172"/>
              <a:gd name="connsiteX19-1589" fmla="*/ 9490654 w 10768629"/>
              <a:gd name="connsiteY19-1590" fmla="*/ 455225 h 1978172"/>
              <a:gd name="connsiteX20-1591" fmla="*/ 9470837 w 10768629"/>
              <a:gd name="connsiteY20-1592" fmla="*/ 452539 h 1978172"/>
              <a:gd name="connsiteX21-1593" fmla="*/ 9469082 w 10768629"/>
              <a:gd name="connsiteY21-1594" fmla="*/ 454891 h 1978172"/>
              <a:gd name="connsiteX22-1595" fmla="*/ 9448038 w 10768629"/>
              <a:gd name="connsiteY22-1596" fmla="*/ 459733 h 1978172"/>
              <a:gd name="connsiteX23-1597" fmla="*/ 9396821 w 10768629"/>
              <a:gd name="connsiteY23-1598" fmla="*/ 455795 h 1978172"/>
              <a:gd name="connsiteX24-1599" fmla="*/ 9392197 w 10768629"/>
              <a:gd name="connsiteY24-1600" fmla="*/ 459796 h 1978172"/>
              <a:gd name="connsiteX25-1601" fmla="*/ 9347994 w 10768629"/>
              <a:gd name="connsiteY25-1602" fmla="*/ 464462 h 1978172"/>
              <a:gd name="connsiteX26-1603" fmla="*/ 9347889 w 10768629"/>
              <a:gd name="connsiteY26-1604" fmla="*/ 466539 h 1978172"/>
              <a:gd name="connsiteX27-1605" fmla="*/ 9337639 w 10768629"/>
              <a:gd name="connsiteY27-1606" fmla="*/ 476654 h 1978172"/>
              <a:gd name="connsiteX28-1607" fmla="*/ 9316893 w 10768629"/>
              <a:gd name="connsiteY28-1608" fmla="*/ 491390 h 1978172"/>
              <a:gd name="connsiteX29-1609" fmla="*/ 9229283 w 10768629"/>
              <a:gd name="connsiteY29-1610" fmla="*/ 555377 h 1978172"/>
              <a:gd name="connsiteX30-1611" fmla="*/ 9220274 w 10768629"/>
              <a:gd name="connsiteY30-1612" fmla="*/ 557502 h 1978172"/>
              <a:gd name="connsiteX31-1613" fmla="*/ 9220202 w 10768629"/>
              <a:gd name="connsiteY31-1614" fmla="*/ 558001 h 1978172"/>
              <a:gd name="connsiteX32-1615" fmla="*/ 9210908 w 10768629"/>
              <a:gd name="connsiteY32-1616" fmla="*/ 561147 h 1978172"/>
              <a:gd name="connsiteX33-1617" fmla="*/ 9186374 w 10768629"/>
              <a:gd name="connsiteY33-1618" fmla="*/ 565502 h 1978172"/>
              <a:gd name="connsiteX34-1619" fmla="*/ 9181058 w 10768629"/>
              <a:gd name="connsiteY34-1620" fmla="*/ 569943 h 1978172"/>
              <a:gd name="connsiteX35-1621" fmla="*/ 9179948 w 10768629"/>
              <a:gd name="connsiteY35-1622" fmla="*/ 576062 h 1978172"/>
              <a:gd name="connsiteX36-1623" fmla="*/ 9149110 w 10768629"/>
              <a:gd name="connsiteY36-1624" fmla="*/ 598906 h 1978172"/>
              <a:gd name="connsiteX37-1625" fmla="*/ 9078556 w 10768629"/>
              <a:gd name="connsiteY37-1626" fmla="*/ 644039 h 1978172"/>
              <a:gd name="connsiteX38-1627" fmla="*/ 8996399 w 10768629"/>
              <a:gd name="connsiteY38-1628" fmla="*/ 690055 h 1978172"/>
              <a:gd name="connsiteX39-1629" fmla="*/ 8803791 w 10768629"/>
              <a:gd name="connsiteY39-1630" fmla="*/ 813860 h 1978172"/>
              <a:gd name="connsiteX40-1631" fmla="*/ 8636202 w 10768629"/>
              <a:gd name="connsiteY40-1632" fmla="*/ 848463 h 1978172"/>
              <a:gd name="connsiteX41-1633" fmla="*/ 8555372 w 10768629"/>
              <a:gd name="connsiteY41-1634" fmla="*/ 883171 h 1978172"/>
              <a:gd name="connsiteX42-1635" fmla="*/ 8507229 w 10768629"/>
              <a:gd name="connsiteY42-1636" fmla="*/ 901665 h 1978172"/>
              <a:gd name="connsiteX43-1637" fmla="*/ 8428473 w 10768629"/>
              <a:gd name="connsiteY43-1638" fmla="*/ 927985 h 1978172"/>
              <a:gd name="connsiteX44-1639" fmla="*/ 8427914 w 10768629"/>
              <a:gd name="connsiteY44-1640" fmla="*/ 933480 h 1978172"/>
              <a:gd name="connsiteX45-1641" fmla="*/ 8420327 w 10768629"/>
              <a:gd name="connsiteY45-1642" fmla="*/ 941984 h 1978172"/>
              <a:gd name="connsiteX46-1643" fmla="*/ 8407128 w 10768629"/>
              <a:gd name="connsiteY46-1644" fmla="*/ 961344 h 1978172"/>
              <a:gd name="connsiteX47-1645" fmla="*/ 8380548 w 10768629"/>
              <a:gd name="connsiteY47-1646" fmla="*/ 987916 h 1978172"/>
              <a:gd name="connsiteX48-1647" fmla="*/ 8379462 w 10768629"/>
              <a:gd name="connsiteY48-1648" fmla="*/ 987106 h 1978172"/>
              <a:gd name="connsiteX49-1649" fmla="*/ 8369725 w 10768629"/>
              <a:gd name="connsiteY49-1650" fmla="*/ 989186 h 1978172"/>
              <a:gd name="connsiteX50-1651" fmla="*/ 8304438 w 10768629"/>
              <a:gd name="connsiteY50-1652" fmla="*/ 996739 h 1978172"/>
              <a:gd name="connsiteX51-1653" fmla="*/ 8280929 w 10768629"/>
              <a:gd name="connsiteY51-1654" fmla="*/ 1023089 h 1978172"/>
              <a:gd name="connsiteX52-1655" fmla="*/ 8275760 w 10768629"/>
              <a:gd name="connsiteY52-1656" fmla="*/ 1027772 h 1978172"/>
              <a:gd name="connsiteX53-1657" fmla="*/ 8275478 w 10768629"/>
              <a:gd name="connsiteY53-1658" fmla="*/ 1027605 h 1978172"/>
              <a:gd name="connsiteX54-1659" fmla="*/ 8269666 w 10768629"/>
              <a:gd name="connsiteY54-1660" fmla="*/ 1032033 h 1978172"/>
              <a:gd name="connsiteX55-1661" fmla="*/ 8203836 w 10768629"/>
              <a:gd name="connsiteY55-1662" fmla="*/ 1037347 h 1978172"/>
              <a:gd name="connsiteX56-1663" fmla="*/ 8122936 w 10768629"/>
              <a:gd name="connsiteY56-1664" fmla="*/ 1063113 h 1978172"/>
              <a:gd name="connsiteX57-1665" fmla="*/ 8043658 w 10768629"/>
              <a:gd name="connsiteY57-1666" fmla="*/ 1092746 h 1978172"/>
              <a:gd name="connsiteX58-1667" fmla="*/ 8015351 w 10768629"/>
              <a:gd name="connsiteY58-1668" fmla="*/ 1105478 h 1978172"/>
              <a:gd name="connsiteX59-1669" fmla="*/ 7963145 w 10768629"/>
              <a:gd name="connsiteY59-1670" fmla="*/ 1119346 h 1978172"/>
              <a:gd name="connsiteX60-1671" fmla="*/ 7938145 w 10768629"/>
              <a:gd name="connsiteY60-1672" fmla="*/ 1120225 h 1978172"/>
              <a:gd name="connsiteX61-1673" fmla="*/ 7937238 w 10768629"/>
              <a:gd name="connsiteY61-1674" fmla="*/ 1121204 h 1978172"/>
              <a:gd name="connsiteX62-1675" fmla="*/ 7934398 w 10768629"/>
              <a:gd name="connsiteY62-1676" fmla="*/ 1118240 h 1978172"/>
              <a:gd name="connsiteX63-1677" fmla="*/ 7918248 w 10768629"/>
              <a:gd name="connsiteY63-1678" fmla="*/ 1124371 h 1978172"/>
              <a:gd name="connsiteX64-1679" fmla="*/ 7914119 w 10768629"/>
              <a:gd name="connsiteY64-1680" fmla="*/ 1127653 h 1978172"/>
              <a:gd name="connsiteX65-1681" fmla="*/ 7907658 w 10768629"/>
              <a:gd name="connsiteY65-1682" fmla="*/ 1130350 h 1978172"/>
              <a:gd name="connsiteX66-1683" fmla="*/ 7907434 w 10768629"/>
              <a:gd name="connsiteY66-1684" fmla="*/ 1130103 h 1978172"/>
              <a:gd name="connsiteX67-1685" fmla="*/ 7901508 w 10768629"/>
              <a:gd name="connsiteY67-1686" fmla="*/ 1133245 h 1978172"/>
              <a:gd name="connsiteX68-1687" fmla="*/ 7873287 w 10768629"/>
              <a:gd name="connsiteY68-1688" fmla="*/ 1152609 h 1978172"/>
              <a:gd name="connsiteX69-1689" fmla="*/ 7834833 w 10768629"/>
              <a:gd name="connsiteY69-1690" fmla="*/ 1153868 h 1978172"/>
              <a:gd name="connsiteX70-1691" fmla="*/ 7828661 w 10768629"/>
              <a:gd name="connsiteY70-1692" fmla="*/ 1139994 h 1978172"/>
              <a:gd name="connsiteX71-1693" fmla="*/ 7823966 w 10768629"/>
              <a:gd name="connsiteY71-1694" fmla="*/ 1143178 h 1978172"/>
              <a:gd name="connsiteX72-1695" fmla="*/ 7815078 w 10768629"/>
              <a:gd name="connsiteY72-1696" fmla="*/ 1151776 h 1978172"/>
              <a:gd name="connsiteX73-1697" fmla="*/ 7812026 w 10768629"/>
              <a:gd name="connsiteY73-1698" fmla="*/ 1151522 h 1978172"/>
              <a:gd name="connsiteX74-1699" fmla="*/ 7782249 w 10768629"/>
              <a:gd name="connsiteY74-1700" fmla="*/ 1160970 h 1978172"/>
              <a:gd name="connsiteX75-1701" fmla="*/ 7773476 w 10768629"/>
              <a:gd name="connsiteY75-1702" fmla="*/ 1157414 h 1978172"/>
              <a:gd name="connsiteX76-1703" fmla="*/ 7769600 w 10768629"/>
              <a:gd name="connsiteY76-1704" fmla="*/ 1157365 h 1978172"/>
              <a:gd name="connsiteX77-1705" fmla="*/ 7752631 w 10768629"/>
              <a:gd name="connsiteY77-1706" fmla="*/ 1172815 h 1978172"/>
              <a:gd name="connsiteX78-1707" fmla="*/ 7743525 w 10768629"/>
              <a:gd name="connsiteY78-1708" fmla="*/ 1179064 h 1978172"/>
              <a:gd name="connsiteX79-1709" fmla="*/ 7685942 w 10768629"/>
              <a:gd name="connsiteY79-1710" fmla="*/ 1233723 h 1978172"/>
              <a:gd name="connsiteX80-1711" fmla="*/ 7586920 w 10768629"/>
              <a:gd name="connsiteY80-1712" fmla="*/ 1261888 h 1978172"/>
              <a:gd name="connsiteX81-1713" fmla="*/ 7486100 w 10768629"/>
              <a:gd name="connsiteY81-1714" fmla="*/ 1292563 h 1978172"/>
              <a:gd name="connsiteX82-1715" fmla="*/ 7407190 w 10768629"/>
              <a:gd name="connsiteY82-1716" fmla="*/ 1314737 h 1978172"/>
              <a:gd name="connsiteX83-1717" fmla="*/ 7240698 w 10768629"/>
              <a:gd name="connsiteY83-1718" fmla="*/ 1438832 h 1978172"/>
              <a:gd name="connsiteX84-1719" fmla="*/ 7197675 w 10768629"/>
              <a:gd name="connsiteY84-1720" fmla="*/ 1447530 h 1978172"/>
              <a:gd name="connsiteX85-1721" fmla="*/ 7164788 w 10768629"/>
              <a:gd name="connsiteY85-1722" fmla="*/ 1480293 h 1978172"/>
              <a:gd name="connsiteX86-1723" fmla="*/ 7147929 w 10768629"/>
              <a:gd name="connsiteY86-1724" fmla="*/ 1477641 h 1978172"/>
              <a:gd name="connsiteX87-1725" fmla="*/ 7144965 w 10768629"/>
              <a:gd name="connsiteY87-1726" fmla="*/ 1476908 h 1978172"/>
              <a:gd name="connsiteX88-1727" fmla="*/ 7134299 w 10768629"/>
              <a:gd name="connsiteY88-1728" fmla="*/ 1479969 h 1978172"/>
              <a:gd name="connsiteX89-1729" fmla="*/ 7129809 w 10768629"/>
              <a:gd name="connsiteY89-1730" fmla="*/ 1473339 h 1978172"/>
              <a:gd name="connsiteX90-1731" fmla="*/ 7112688 w 10768629"/>
              <a:gd name="connsiteY90-1732" fmla="*/ 1472575 h 1978172"/>
              <a:gd name="connsiteX91-1733" fmla="*/ 7093470 w 10768629"/>
              <a:gd name="connsiteY91-1734" fmla="*/ 1480300 h 1978172"/>
              <a:gd name="connsiteX92-1735" fmla="*/ 7025034 w 10768629"/>
              <a:gd name="connsiteY92-1736" fmla="*/ 1506934 h 1978172"/>
              <a:gd name="connsiteX93-1737" fmla="*/ 7014783 w 10768629"/>
              <a:gd name="connsiteY93-1738" fmla="*/ 1515868 h 1978172"/>
              <a:gd name="connsiteX94-1739" fmla="*/ 6979706 w 10768629"/>
              <a:gd name="connsiteY94-1740" fmla="*/ 1523511 h 1978172"/>
              <a:gd name="connsiteX95-1741" fmla="*/ 6977890 w 10768629"/>
              <a:gd name="connsiteY95-1742" fmla="*/ 1525793 h 1978172"/>
              <a:gd name="connsiteX96-1743" fmla="*/ 6944339 w 10768629"/>
              <a:gd name="connsiteY96-1744" fmla="*/ 1536237 h 1978172"/>
              <a:gd name="connsiteX97-1745" fmla="*/ 6886996 w 10768629"/>
              <a:gd name="connsiteY97-1746" fmla="*/ 1563569 h 1978172"/>
              <a:gd name="connsiteX98-1747" fmla="*/ 6874510 w 10768629"/>
              <a:gd name="connsiteY98-1748" fmla="*/ 1558469 h 1978172"/>
              <a:gd name="connsiteX99-1749" fmla="*/ 6871943 w 10768629"/>
              <a:gd name="connsiteY99-1750" fmla="*/ 1554651 h 1978172"/>
              <a:gd name="connsiteX100-1751" fmla="*/ 6856174 w 10768629"/>
              <a:gd name="connsiteY100-1752" fmla="*/ 1562024 h 1978172"/>
              <a:gd name="connsiteX101-1753" fmla="*/ 6842321 w 10768629"/>
              <a:gd name="connsiteY101-1754" fmla="*/ 1560554 h 1978172"/>
              <a:gd name="connsiteX102-1755" fmla="*/ 6832713 w 10768629"/>
              <a:gd name="connsiteY102-1756" fmla="*/ 1569357 h 1978172"/>
              <a:gd name="connsiteX103-1757" fmla="*/ 6816351 w 10768629"/>
              <a:gd name="connsiteY103-1758" fmla="*/ 1571495 h 1978172"/>
              <a:gd name="connsiteX104-1759" fmla="*/ 6795800 w 10768629"/>
              <a:gd name="connsiteY104-1760" fmla="*/ 1572010 h 1978172"/>
              <a:gd name="connsiteX105-1761" fmla="*/ 6777546 w 10768629"/>
              <a:gd name="connsiteY105-1762" fmla="*/ 1568661 h 1978172"/>
              <a:gd name="connsiteX106-1763" fmla="*/ 6751528 w 10768629"/>
              <a:gd name="connsiteY106-1764" fmla="*/ 1574143 h 1978172"/>
              <a:gd name="connsiteX107-1765" fmla="*/ 6691966 w 10768629"/>
              <a:gd name="connsiteY107-1766" fmla="*/ 1582255 h 1978172"/>
              <a:gd name="connsiteX108-1767" fmla="*/ 6646941 w 10768629"/>
              <a:gd name="connsiteY108-1768" fmla="*/ 1588471 h 1978172"/>
              <a:gd name="connsiteX109-1769" fmla="*/ 6568576 w 10768629"/>
              <a:gd name="connsiteY109-1770" fmla="*/ 1606488 h 1978172"/>
              <a:gd name="connsiteX110-1771" fmla="*/ 6554358 w 10768629"/>
              <a:gd name="connsiteY110-1772" fmla="*/ 1621701 h 1978172"/>
              <a:gd name="connsiteX111-1773" fmla="*/ 6516968 w 10768629"/>
              <a:gd name="connsiteY111-1774" fmla="*/ 1617195 h 1978172"/>
              <a:gd name="connsiteX112-1775" fmla="*/ 6506479 w 10768629"/>
              <a:gd name="connsiteY112-1776" fmla="*/ 1602227 h 1978172"/>
              <a:gd name="connsiteX113-1777" fmla="*/ 6458436 w 10768629"/>
              <a:gd name="connsiteY113-1778" fmla="*/ 1607332 h 1978172"/>
              <a:gd name="connsiteX114-1779" fmla="*/ 6414786 w 10768629"/>
              <a:gd name="connsiteY114-1780" fmla="*/ 1628815 h 1978172"/>
              <a:gd name="connsiteX115-1781" fmla="*/ 6357085 w 10768629"/>
              <a:gd name="connsiteY115-1782" fmla="*/ 1640846 h 1978172"/>
              <a:gd name="connsiteX116-1783" fmla="*/ 6322636 w 10768629"/>
              <a:gd name="connsiteY116-1784" fmla="*/ 1648213 h 1978172"/>
              <a:gd name="connsiteX117-1785" fmla="*/ 6226172 w 10768629"/>
              <a:gd name="connsiteY117-1786" fmla="*/ 1654676 h 1978172"/>
              <a:gd name="connsiteX118-1787" fmla="*/ 6221217 w 10768629"/>
              <a:gd name="connsiteY118-1788" fmla="*/ 1654506 h 1978172"/>
              <a:gd name="connsiteX119-1789" fmla="*/ 6204956 w 10768629"/>
              <a:gd name="connsiteY119-1790" fmla="*/ 1664280 h 1978172"/>
              <a:gd name="connsiteX120-1791" fmla="*/ 6204270 w 10768629"/>
              <a:gd name="connsiteY120-1792" fmla="*/ 1666782 h 1978172"/>
              <a:gd name="connsiteX121-1793" fmla="*/ 6143810 w 10768629"/>
              <a:gd name="connsiteY121-1794" fmla="*/ 1661963 h 1978172"/>
              <a:gd name="connsiteX122-1795" fmla="*/ 6136560 w 10768629"/>
              <a:gd name="connsiteY122-1796" fmla="*/ 1665728 h 1978172"/>
              <a:gd name="connsiteX123-1797" fmla="*/ 6096155 w 10768629"/>
              <a:gd name="connsiteY123-1798" fmla="*/ 1656951 h 1978172"/>
              <a:gd name="connsiteX124-1799" fmla="*/ 6075812 w 10768629"/>
              <a:gd name="connsiteY124-1800" fmla="*/ 1655422 h 1978172"/>
              <a:gd name="connsiteX125-1801" fmla="*/ 6039495 w 10768629"/>
              <a:gd name="connsiteY125-1802" fmla="*/ 1649680 h 1978172"/>
              <a:gd name="connsiteX126-1803" fmla="*/ 6036523 w 10768629"/>
              <a:gd name="connsiteY126-1804" fmla="*/ 1652121 h 1978172"/>
              <a:gd name="connsiteX127-1805" fmla="*/ 6029328 w 10768629"/>
              <a:gd name="connsiteY127-1806" fmla="*/ 1649904 h 1978172"/>
              <a:gd name="connsiteX128-1807" fmla="*/ 6024075 w 10768629"/>
              <a:gd name="connsiteY128-1808" fmla="*/ 1652779 h 1978172"/>
              <a:gd name="connsiteX129-1809" fmla="*/ 6018085 w 10768629"/>
              <a:gd name="connsiteY129-1810" fmla="*/ 1652030 h 1978172"/>
              <a:gd name="connsiteX130-1811" fmla="*/ 5955513 w 10768629"/>
              <a:gd name="connsiteY130-1812" fmla="*/ 1663584 h 1978172"/>
              <a:gd name="connsiteX131-1813" fmla="*/ 5941996 w 10768629"/>
              <a:gd name="connsiteY131-1814" fmla="*/ 1661326 h 1978172"/>
              <a:gd name="connsiteX132-1815" fmla="*/ 5931789 w 10768629"/>
              <a:gd name="connsiteY132-1816" fmla="*/ 1669915 h 1978172"/>
              <a:gd name="connsiteX133-1817" fmla="*/ 5888686 w 10768629"/>
              <a:gd name="connsiteY133-1818" fmla="*/ 1672175 h 1978172"/>
              <a:gd name="connsiteX134-1819" fmla="*/ 5873794 w 10768629"/>
              <a:gd name="connsiteY134-1820" fmla="*/ 1665454 h 1978172"/>
              <a:gd name="connsiteX135-1821" fmla="*/ 5860022 w 10768629"/>
              <a:gd name="connsiteY135-1822" fmla="*/ 1660635 h 1978172"/>
              <a:gd name="connsiteX136-1823" fmla="*/ 5858237 w 10768629"/>
              <a:gd name="connsiteY136-1824" fmla="*/ 1660649 h 1978172"/>
              <a:gd name="connsiteX137-1825" fmla="*/ 5840319 w 10768629"/>
              <a:gd name="connsiteY137-1826" fmla="*/ 1660798 h 1978172"/>
              <a:gd name="connsiteX138-1827" fmla="*/ 5806984 w 10768629"/>
              <a:gd name="connsiteY138-1828" fmla="*/ 1661075 h 1978172"/>
              <a:gd name="connsiteX139-1829" fmla="*/ 5742351 w 10768629"/>
              <a:gd name="connsiteY139-1830" fmla="*/ 1667489 h 1978172"/>
              <a:gd name="connsiteX140-1831" fmla="*/ 5521171 w 10768629"/>
              <a:gd name="connsiteY140-1832" fmla="*/ 1671626 h 1978172"/>
              <a:gd name="connsiteX141-1833" fmla="*/ 5457384 w 10768629"/>
              <a:gd name="connsiteY141-1834" fmla="*/ 1683952 h 1978172"/>
              <a:gd name="connsiteX142-1835" fmla="*/ 4950070 w 10768629"/>
              <a:gd name="connsiteY142-1836" fmla="*/ 1748401 h 1978172"/>
              <a:gd name="connsiteX143-1837" fmla="*/ 4872172 w 10768629"/>
              <a:gd name="connsiteY143-1838" fmla="*/ 1757222 h 1978172"/>
              <a:gd name="connsiteX144-1839" fmla="*/ 4809524 w 10768629"/>
              <a:gd name="connsiteY144-1840" fmla="*/ 1761033 h 1978172"/>
              <a:gd name="connsiteX145-1841" fmla="*/ 4759058 w 10768629"/>
              <a:gd name="connsiteY145-1842" fmla="*/ 1766533 h 1978172"/>
              <a:gd name="connsiteX146-1843" fmla="*/ 4719749 w 10768629"/>
              <a:gd name="connsiteY146-1844" fmla="*/ 1771811 h 1978172"/>
              <a:gd name="connsiteX147-1845" fmla="*/ 4568686 w 10768629"/>
              <a:gd name="connsiteY147-1846" fmla="*/ 1786141 h 1978172"/>
              <a:gd name="connsiteX148-1847" fmla="*/ 4418751 w 10768629"/>
              <a:gd name="connsiteY148-1848" fmla="*/ 1796932 h 1978172"/>
              <a:gd name="connsiteX149-1849" fmla="*/ 4378377 w 10768629"/>
              <a:gd name="connsiteY149-1850" fmla="*/ 1815528 h 1978172"/>
              <a:gd name="connsiteX150-1851" fmla="*/ 4320575 w 10768629"/>
              <a:gd name="connsiteY150-1852" fmla="*/ 1832722 h 1978172"/>
              <a:gd name="connsiteX151-1853" fmla="*/ 4220200 w 10768629"/>
              <a:gd name="connsiteY151-1854" fmla="*/ 1873173 h 1978172"/>
              <a:gd name="connsiteX152-1855" fmla="*/ 4105361 w 10768629"/>
              <a:gd name="connsiteY152-1856" fmla="*/ 1894711 h 1978172"/>
              <a:gd name="connsiteX153-1857" fmla="*/ 3973223 w 10768629"/>
              <a:gd name="connsiteY153-1858" fmla="*/ 1881015 h 1978172"/>
              <a:gd name="connsiteX154-1859" fmla="*/ 3900992 w 10768629"/>
              <a:gd name="connsiteY154-1860" fmla="*/ 1880603 h 1978172"/>
              <a:gd name="connsiteX155-1861" fmla="*/ 3662119 w 10768629"/>
              <a:gd name="connsiteY155-1862" fmla="*/ 1876289 h 1978172"/>
              <a:gd name="connsiteX156-1863" fmla="*/ 3496919 w 10768629"/>
              <a:gd name="connsiteY156-1864" fmla="*/ 1873180 h 1978172"/>
              <a:gd name="connsiteX157-1865" fmla="*/ 3449433 w 10768629"/>
              <a:gd name="connsiteY157-1866" fmla="*/ 1889681 h 1978172"/>
              <a:gd name="connsiteX158-1867" fmla="*/ 3369766 w 10768629"/>
              <a:gd name="connsiteY158-1868" fmla="*/ 1916653 h 1978172"/>
              <a:gd name="connsiteX159-1869" fmla="*/ 3290336 w 10768629"/>
              <a:gd name="connsiteY159-1870" fmla="*/ 1925039 h 1978172"/>
              <a:gd name="connsiteX160-1871" fmla="*/ 3224897 w 10768629"/>
              <a:gd name="connsiteY160-1872" fmla="*/ 1943733 h 1978172"/>
              <a:gd name="connsiteX161-1873" fmla="*/ 3161463 w 10768629"/>
              <a:gd name="connsiteY161-1874" fmla="*/ 1946591 h 1978172"/>
              <a:gd name="connsiteX162-1875" fmla="*/ 3157504 w 10768629"/>
              <a:gd name="connsiteY162-1876" fmla="*/ 1957276 h 1978172"/>
              <a:gd name="connsiteX163-1877" fmla="*/ 3115176 w 10768629"/>
              <a:gd name="connsiteY163-1878" fmla="*/ 1943459 h 1978172"/>
              <a:gd name="connsiteX164-1879" fmla="*/ 3038835 w 10768629"/>
              <a:gd name="connsiteY164-1880" fmla="*/ 1920210 h 1978172"/>
              <a:gd name="connsiteX165-1881" fmla="*/ 2897201 w 10768629"/>
              <a:gd name="connsiteY165-1882" fmla="*/ 1926772 h 1978172"/>
              <a:gd name="connsiteX166-1883" fmla="*/ 2783891 w 10768629"/>
              <a:gd name="connsiteY166-1884" fmla="*/ 1931749 h 1978172"/>
              <a:gd name="connsiteX167-1885" fmla="*/ 2712447 w 10768629"/>
              <a:gd name="connsiteY167-1886" fmla="*/ 1933044 h 1978172"/>
              <a:gd name="connsiteX168-1887" fmla="*/ 2560151 w 10768629"/>
              <a:gd name="connsiteY168-1888" fmla="*/ 1963609 h 1978172"/>
              <a:gd name="connsiteX169-1889" fmla="*/ 2367221 w 10768629"/>
              <a:gd name="connsiteY169-1890" fmla="*/ 1971884 h 1978172"/>
              <a:gd name="connsiteX170-1891" fmla="*/ 2272130 w 10768629"/>
              <a:gd name="connsiteY170-1892" fmla="*/ 1961162 h 1978172"/>
              <a:gd name="connsiteX171-1893" fmla="*/ 2189404 w 10768629"/>
              <a:gd name="connsiteY171-1894" fmla="*/ 1978172 h 1978172"/>
              <a:gd name="connsiteX172-1895" fmla="*/ 2077704 w 10768629"/>
              <a:gd name="connsiteY172-1896" fmla="*/ 1965002 h 1978172"/>
              <a:gd name="connsiteX173-1897" fmla="*/ 1967996 w 10768629"/>
              <a:gd name="connsiteY173-1898" fmla="*/ 1953187 h 1978172"/>
              <a:gd name="connsiteX174-1899" fmla="*/ 1855805 w 10768629"/>
              <a:gd name="connsiteY174-1900" fmla="*/ 1926082 h 1978172"/>
              <a:gd name="connsiteX175-1901" fmla="*/ 1790957 w 10768629"/>
              <a:gd name="connsiteY175-1902" fmla="*/ 1919460 h 1978172"/>
              <a:gd name="connsiteX176-1903" fmla="*/ 1613978 w 10768629"/>
              <a:gd name="connsiteY176-1904" fmla="*/ 1891581 h 1978172"/>
              <a:gd name="connsiteX177-1905" fmla="*/ 1436831 w 10768629"/>
              <a:gd name="connsiteY177-1906" fmla="*/ 1856201 h 1978172"/>
              <a:gd name="connsiteX178-1907" fmla="*/ 1332568 w 10768629"/>
              <a:gd name="connsiteY178-1908" fmla="*/ 1793149 h 1978172"/>
              <a:gd name="connsiteX179-1909" fmla="*/ 1186881 w 10768629"/>
              <a:gd name="connsiteY179-1910" fmla="*/ 1768613 h 1978172"/>
              <a:gd name="connsiteX180-1911" fmla="*/ 1162595 w 10768629"/>
              <a:gd name="connsiteY180-1912" fmla="*/ 1758337 h 1978172"/>
              <a:gd name="connsiteX181-1913" fmla="*/ 1128523 w 10768629"/>
              <a:gd name="connsiteY181-1914" fmla="*/ 1763621 h 1978172"/>
              <a:gd name="connsiteX182-1915" fmla="*/ 991903 w 10768629"/>
              <a:gd name="connsiteY182-1916" fmla="*/ 1786741 h 1978172"/>
              <a:gd name="connsiteX183-1917" fmla="*/ 883960 w 10768629"/>
              <a:gd name="connsiteY183-1918" fmla="*/ 1822386 h 1978172"/>
              <a:gd name="connsiteX184-1919" fmla="*/ 766531 w 10768629"/>
              <a:gd name="connsiteY184-1920" fmla="*/ 1805053 h 1978172"/>
              <a:gd name="connsiteX185-1921" fmla="*/ 669779 w 10768629"/>
              <a:gd name="connsiteY185-1922" fmla="*/ 1800537 h 1978172"/>
              <a:gd name="connsiteX186-1923" fmla="*/ 523898 w 10768629"/>
              <a:gd name="connsiteY186-1924" fmla="*/ 1811085 h 1978172"/>
              <a:gd name="connsiteX187-1925" fmla="*/ 360251 w 10768629"/>
              <a:gd name="connsiteY187-1926" fmla="*/ 1830735 h 1978172"/>
              <a:gd name="connsiteX188-1927" fmla="*/ 255207 w 10768629"/>
              <a:gd name="connsiteY188-1928" fmla="*/ 1818275 h 1978172"/>
              <a:gd name="connsiteX189-1929" fmla="*/ 101803 w 10768629"/>
              <a:gd name="connsiteY189-1930" fmla="*/ 1870647 h 1978172"/>
              <a:gd name="connsiteX190-1931" fmla="*/ 25397 w 10768629"/>
              <a:gd name="connsiteY190-1932" fmla="*/ 1888443 h 1978172"/>
              <a:gd name="connsiteX191-1933" fmla="*/ 2370 w 10768629"/>
              <a:gd name="connsiteY191-1934" fmla="*/ 1878311 h 1978172"/>
              <a:gd name="connsiteX192-1935" fmla="*/ 0 w 10768629"/>
              <a:gd name="connsiteY192-1936" fmla="*/ 1878785 h 1978172"/>
              <a:gd name="connsiteX193-1937" fmla="*/ 0 w 10768629"/>
              <a:gd name="connsiteY193-1938" fmla="*/ 0 h 1978172"/>
              <a:gd name="connsiteX0-1939" fmla="*/ 0 w 10768629"/>
              <a:gd name="connsiteY0-1940" fmla="*/ 0 h 1978172"/>
              <a:gd name="connsiteX1-1941" fmla="*/ 10768629 w 10768629"/>
              <a:gd name="connsiteY1-1942" fmla="*/ 0 h 1978172"/>
              <a:gd name="connsiteX2-1943" fmla="*/ 10733254 w 10768629"/>
              <a:gd name="connsiteY2-1944" fmla="*/ 31439 h 1978172"/>
              <a:gd name="connsiteX3-1945" fmla="*/ 10727085 w 10768629"/>
              <a:gd name="connsiteY3-1946" fmla="*/ 37910 h 1978172"/>
              <a:gd name="connsiteX4-1947" fmla="*/ 10675953 w 10768629"/>
              <a:gd name="connsiteY4-1948" fmla="*/ 68623 h 1978172"/>
              <a:gd name="connsiteX5-1949" fmla="*/ 10637091 w 10768629"/>
              <a:gd name="connsiteY5-1950" fmla="*/ 90361 h 1978172"/>
              <a:gd name="connsiteX6-1951" fmla="*/ 10610971 w 10768629"/>
              <a:gd name="connsiteY6-1952" fmla="*/ 110764 h 1978172"/>
              <a:gd name="connsiteX7-1953" fmla="*/ 10532872 w 10768629"/>
              <a:gd name="connsiteY7-1954" fmla="*/ 138028 h 1978172"/>
              <a:gd name="connsiteX8-1955" fmla="*/ 10398558 w 10768629"/>
              <a:gd name="connsiteY8-1956" fmla="*/ 172911 h 1978172"/>
              <a:gd name="connsiteX9-1957" fmla="*/ 10371128 w 10768629"/>
              <a:gd name="connsiteY9-1958" fmla="*/ 182609 h 1978172"/>
              <a:gd name="connsiteX10-1959" fmla="*/ 10352178 w 10768629"/>
              <a:gd name="connsiteY10-1960" fmla="*/ 199976 h 1978172"/>
              <a:gd name="connsiteX11-1961" fmla="*/ 10351815 w 10768629"/>
              <a:gd name="connsiteY11-1962" fmla="*/ 211879 h 1978172"/>
              <a:gd name="connsiteX12-1963" fmla="*/ 10337471 w 10768629"/>
              <a:gd name="connsiteY12-1964" fmla="*/ 218661 h 1978172"/>
              <a:gd name="connsiteX13-1965" fmla="*/ 10334625 w 10768629"/>
              <a:gd name="connsiteY13-1966" fmla="*/ 222351 h 1978172"/>
              <a:gd name="connsiteX14-1967" fmla="*/ 10256365 w 10768629"/>
              <a:gd name="connsiteY14-1968" fmla="*/ 235917 h 1978172"/>
              <a:gd name="connsiteX15-1969" fmla="*/ 10201127 w 10768629"/>
              <a:gd name="connsiteY15-1970" fmla="*/ 267448 h 1978172"/>
              <a:gd name="connsiteX16-1971" fmla="*/ 9961218 w 10768629"/>
              <a:gd name="connsiteY16-1972" fmla="*/ 326720 h 1978172"/>
              <a:gd name="connsiteX17-1973" fmla="*/ 9859715 w 10768629"/>
              <a:gd name="connsiteY17-1974" fmla="*/ 355698 h 1978172"/>
              <a:gd name="connsiteX18-1975" fmla="*/ 9679867 w 10768629"/>
              <a:gd name="connsiteY18-1976" fmla="*/ 399081 h 1978172"/>
              <a:gd name="connsiteX19-1977" fmla="*/ 9490654 w 10768629"/>
              <a:gd name="connsiteY19-1978" fmla="*/ 455225 h 1978172"/>
              <a:gd name="connsiteX20-1979" fmla="*/ 9470837 w 10768629"/>
              <a:gd name="connsiteY20-1980" fmla="*/ 452539 h 1978172"/>
              <a:gd name="connsiteX21-1981" fmla="*/ 9469082 w 10768629"/>
              <a:gd name="connsiteY21-1982" fmla="*/ 454891 h 1978172"/>
              <a:gd name="connsiteX22-1983" fmla="*/ 9448038 w 10768629"/>
              <a:gd name="connsiteY22-1984" fmla="*/ 459733 h 1978172"/>
              <a:gd name="connsiteX23-1985" fmla="*/ 9396821 w 10768629"/>
              <a:gd name="connsiteY23-1986" fmla="*/ 455795 h 1978172"/>
              <a:gd name="connsiteX24-1987" fmla="*/ 9392197 w 10768629"/>
              <a:gd name="connsiteY24-1988" fmla="*/ 459796 h 1978172"/>
              <a:gd name="connsiteX25-1989" fmla="*/ 9347994 w 10768629"/>
              <a:gd name="connsiteY25-1990" fmla="*/ 464462 h 1978172"/>
              <a:gd name="connsiteX26-1991" fmla="*/ 9347889 w 10768629"/>
              <a:gd name="connsiteY26-1992" fmla="*/ 466539 h 1978172"/>
              <a:gd name="connsiteX27-1993" fmla="*/ 9337639 w 10768629"/>
              <a:gd name="connsiteY27-1994" fmla="*/ 476654 h 1978172"/>
              <a:gd name="connsiteX28-1995" fmla="*/ 9316893 w 10768629"/>
              <a:gd name="connsiteY28-1996" fmla="*/ 491390 h 1978172"/>
              <a:gd name="connsiteX29-1997" fmla="*/ 9229283 w 10768629"/>
              <a:gd name="connsiteY29-1998" fmla="*/ 555377 h 1978172"/>
              <a:gd name="connsiteX30-1999" fmla="*/ 9220274 w 10768629"/>
              <a:gd name="connsiteY30-2000" fmla="*/ 557502 h 1978172"/>
              <a:gd name="connsiteX31-2001" fmla="*/ 9220202 w 10768629"/>
              <a:gd name="connsiteY31-2002" fmla="*/ 558001 h 1978172"/>
              <a:gd name="connsiteX32-2003" fmla="*/ 9210908 w 10768629"/>
              <a:gd name="connsiteY32-2004" fmla="*/ 561147 h 1978172"/>
              <a:gd name="connsiteX33-2005" fmla="*/ 9186374 w 10768629"/>
              <a:gd name="connsiteY33-2006" fmla="*/ 565502 h 1978172"/>
              <a:gd name="connsiteX34-2007" fmla="*/ 9181058 w 10768629"/>
              <a:gd name="connsiteY34-2008" fmla="*/ 569943 h 1978172"/>
              <a:gd name="connsiteX35-2009" fmla="*/ 9179948 w 10768629"/>
              <a:gd name="connsiteY35-2010" fmla="*/ 576062 h 1978172"/>
              <a:gd name="connsiteX36-2011" fmla="*/ 9149110 w 10768629"/>
              <a:gd name="connsiteY36-2012" fmla="*/ 598906 h 1978172"/>
              <a:gd name="connsiteX37-2013" fmla="*/ 9078556 w 10768629"/>
              <a:gd name="connsiteY37-2014" fmla="*/ 644039 h 1978172"/>
              <a:gd name="connsiteX38-2015" fmla="*/ 8996399 w 10768629"/>
              <a:gd name="connsiteY38-2016" fmla="*/ 690055 h 1978172"/>
              <a:gd name="connsiteX39-2017" fmla="*/ 8803791 w 10768629"/>
              <a:gd name="connsiteY39-2018" fmla="*/ 813860 h 1978172"/>
              <a:gd name="connsiteX40-2019" fmla="*/ 8636202 w 10768629"/>
              <a:gd name="connsiteY40-2020" fmla="*/ 848463 h 1978172"/>
              <a:gd name="connsiteX41-2021" fmla="*/ 8555372 w 10768629"/>
              <a:gd name="connsiteY41-2022" fmla="*/ 883171 h 1978172"/>
              <a:gd name="connsiteX42-2023" fmla="*/ 8507229 w 10768629"/>
              <a:gd name="connsiteY42-2024" fmla="*/ 901665 h 1978172"/>
              <a:gd name="connsiteX43-2025" fmla="*/ 8428473 w 10768629"/>
              <a:gd name="connsiteY43-2026" fmla="*/ 927985 h 1978172"/>
              <a:gd name="connsiteX44-2027" fmla="*/ 8427914 w 10768629"/>
              <a:gd name="connsiteY44-2028" fmla="*/ 933480 h 1978172"/>
              <a:gd name="connsiteX45-2029" fmla="*/ 8420327 w 10768629"/>
              <a:gd name="connsiteY45-2030" fmla="*/ 941984 h 1978172"/>
              <a:gd name="connsiteX46-2031" fmla="*/ 8407128 w 10768629"/>
              <a:gd name="connsiteY46-2032" fmla="*/ 961344 h 1978172"/>
              <a:gd name="connsiteX47-2033" fmla="*/ 8380548 w 10768629"/>
              <a:gd name="connsiteY47-2034" fmla="*/ 987916 h 1978172"/>
              <a:gd name="connsiteX48-2035" fmla="*/ 8379462 w 10768629"/>
              <a:gd name="connsiteY48-2036" fmla="*/ 987106 h 1978172"/>
              <a:gd name="connsiteX49-2037" fmla="*/ 8369725 w 10768629"/>
              <a:gd name="connsiteY49-2038" fmla="*/ 989186 h 1978172"/>
              <a:gd name="connsiteX50-2039" fmla="*/ 8304438 w 10768629"/>
              <a:gd name="connsiteY50-2040" fmla="*/ 996739 h 1978172"/>
              <a:gd name="connsiteX51-2041" fmla="*/ 8280929 w 10768629"/>
              <a:gd name="connsiteY51-2042" fmla="*/ 1023089 h 1978172"/>
              <a:gd name="connsiteX52-2043" fmla="*/ 8275760 w 10768629"/>
              <a:gd name="connsiteY52-2044" fmla="*/ 1027772 h 1978172"/>
              <a:gd name="connsiteX53-2045" fmla="*/ 8275478 w 10768629"/>
              <a:gd name="connsiteY53-2046" fmla="*/ 1027605 h 1978172"/>
              <a:gd name="connsiteX54-2047" fmla="*/ 8269666 w 10768629"/>
              <a:gd name="connsiteY54-2048" fmla="*/ 1032033 h 1978172"/>
              <a:gd name="connsiteX55-2049" fmla="*/ 8203836 w 10768629"/>
              <a:gd name="connsiteY55-2050" fmla="*/ 1037347 h 1978172"/>
              <a:gd name="connsiteX56-2051" fmla="*/ 8122936 w 10768629"/>
              <a:gd name="connsiteY56-2052" fmla="*/ 1063113 h 1978172"/>
              <a:gd name="connsiteX57-2053" fmla="*/ 8043658 w 10768629"/>
              <a:gd name="connsiteY57-2054" fmla="*/ 1092746 h 1978172"/>
              <a:gd name="connsiteX58-2055" fmla="*/ 8015351 w 10768629"/>
              <a:gd name="connsiteY58-2056" fmla="*/ 1105478 h 1978172"/>
              <a:gd name="connsiteX59-2057" fmla="*/ 7963145 w 10768629"/>
              <a:gd name="connsiteY59-2058" fmla="*/ 1119346 h 1978172"/>
              <a:gd name="connsiteX60-2059" fmla="*/ 7938145 w 10768629"/>
              <a:gd name="connsiteY60-2060" fmla="*/ 1120225 h 1978172"/>
              <a:gd name="connsiteX61-2061" fmla="*/ 7937238 w 10768629"/>
              <a:gd name="connsiteY61-2062" fmla="*/ 1121204 h 1978172"/>
              <a:gd name="connsiteX62-2063" fmla="*/ 7934398 w 10768629"/>
              <a:gd name="connsiteY62-2064" fmla="*/ 1118240 h 1978172"/>
              <a:gd name="connsiteX63-2065" fmla="*/ 7918248 w 10768629"/>
              <a:gd name="connsiteY63-2066" fmla="*/ 1124371 h 1978172"/>
              <a:gd name="connsiteX64-2067" fmla="*/ 7914119 w 10768629"/>
              <a:gd name="connsiteY64-2068" fmla="*/ 1127653 h 1978172"/>
              <a:gd name="connsiteX65-2069" fmla="*/ 7907658 w 10768629"/>
              <a:gd name="connsiteY65-2070" fmla="*/ 1130350 h 1978172"/>
              <a:gd name="connsiteX66-2071" fmla="*/ 7907434 w 10768629"/>
              <a:gd name="connsiteY66-2072" fmla="*/ 1130103 h 1978172"/>
              <a:gd name="connsiteX67-2073" fmla="*/ 7901508 w 10768629"/>
              <a:gd name="connsiteY67-2074" fmla="*/ 1133245 h 1978172"/>
              <a:gd name="connsiteX68-2075" fmla="*/ 7873287 w 10768629"/>
              <a:gd name="connsiteY68-2076" fmla="*/ 1152609 h 1978172"/>
              <a:gd name="connsiteX69-2077" fmla="*/ 7834833 w 10768629"/>
              <a:gd name="connsiteY69-2078" fmla="*/ 1153868 h 1978172"/>
              <a:gd name="connsiteX70-2079" fmla="*/ 7828661 w 10768629"/>
              <a:gd name="connsiteY70-2080" fmla="*/ 1139994 h 1978172"/>
              <a:gd name="connsiteX71-2081" fmla="*/ 7823966 w 10768629"/>
              <a:gd name="connsiteY71-2082" fmla="*/ 1143178 h 1978172"/>
              <a:gd name="connsiteX72-2083" fmla="*/ 7815078 w 10768629"/>
              <a:gd name="connsiteY72-2084" fmla="*/ 1151776 h 1978172"/>
              <a:gd name="connsiteX73-2085" fmla="*/ 7812026 w 10768629"/>
              <a:gd name="connsiteY73-2086" fmla="*/ 1151522 h 1978172"/>
              <a:gd name="connsiteX74-2087" fmla="*/ 7782249 w 10768629"/>
              <a:gd name="connsiteY74-2088" fmla="*/ 1160970 h 1978172"/>
              <a:gd name="connsiteX75-2089" fmla="*/ 7773476 w 10768629"/>
              <a:gd name="connsiteY75-2090" fmla="*/ 1157414 h 1978172"/>
              <a:gd name="connsiteX76-2091" fmla="*/ 7769600 w 10768629"/>
              <a:gd name="connsiteY76-2092" fmla="*/ 1157365 h 1978172"/>
              <a:gd name="connsiteX77-2093" fmla="*/ 7752631 w 10768629"/>
              <a:gd name="connsiteY77-2094" fmla="*/ 1172815 h 1978172"/>
              <a:gd name="connsiteX78-2095" fmla="*/ 7743525 w 10768629"/>
              <a:gd name="connsiteY78-2096" fmla="*/ 1179064 h 1978172"/>
              <a:gd name="connsiteX79-2097" fmla="*/ 7685942 w 10768629"/>
              <a:gd name="connsiteY79-2098" fmla="*/ 1233723 h 1978172"/>
              <a:gd name="connsiteX80-2099" fmla="*/ 7586920 w 10768629"/>
              <a:gd name="connsiteY80-2100" fmla="*/ 1261888 h 1978172"/>
              <a:gd name="connsiteX81-2101" fmla="*/ 7486100 w 10768629"/>
              <a:gd name="connsiteY81-2102" fmla="*/ 1292563 h 1978172"/>
              <a:gd name="connsiteX82-2103" fmla="*/ 7407190 w 10768629"/>
              <a:gd name="connsiteY82-2104" fmla="*/ 1314737 h 1978172"/>
              <a:gd name="connsiteX83-2105" fmla="*/ 7240698 w 10768629"/>
              <a:gd name="connsiteY83-2106" fmla="*/ 1438832 h 1978172"/>
              <a:gd name="connsiteX84-2107" fmla="*/ 7197675 w 10768629"/>
              <a:gd name="connsiteY84-2108" fmla="*/ 1447530 h 1978172"/>
              <a:gd name="connsiteX85-2109" fmla="*/ 7164788 w 10768629"/>
              <a:gd name="connsiteY85-2110" fmla="*/ 1480293 h 1978172"/>
              <a:gd name="connsiteX86-2111" fmla="*/ 7147929 w 10768629"/>
              <a:gd name="connsiteY86-2112" fmla="*/ 1477641 h 1978172"/>
              <a:gd name="connsiteX87-2113" fmla="*/ 7144965 w 10768629"/>
              <a:gd name="connsiteY87-2114" fmla="*/ 1476908 h 1978172"/>
              <a:gd name="connsiteX88-2115" fmla="*/ 7134299 w 10768629"/>
              <a:gd name="connsiteY88-2116" fmla="*/ 1479969 h 1978172"/>
              <a:gd name="connsiteX89-2117" fmla="*/ 7129809 w 10768629"/>
              <a:gd name="connsiteY89-2118" fmla="*/ 1473339 h 1978172"/>
              <a:gd name="connsiteX90-2119" fmla="*/ 7112688 w 10768629"/>
              <a:gd name="connsiteY90-2120" fmla="*/ 1472575 h 1978172"/>
              <a:gd name="connsiteX91-2121" fmla="*/ 7093470 w 10768629"/>
              <a:gd name="connsiteY91-2122" fmla="*/ 1480300 h 1978172"/>
              <a:gd name="connsiteX92-2123" fmla="*/ 7025034 w 10768629"/>
              <a:gd name="connsiteY92-2124" fmla="*/ 1506934 h 1978172"/>
              <a:gd name="connsiteX93-2125" fmla="*/ 7014783 w 10768629"/>
              <a:gd name="connsiteY93-2126" fmla="*/ 1515868 h 1978172"/>
              <a:gd name="connsiteX94-2127" fmla="*/ 6979706 w 10768629"/>
              <a:gd name="connsiteY94-2128" fmla="*/ 1523511 h 1978172"/>
              <a:gd name="connsiteX95-2129" fmla="*/ 6977890 w 10768629"/>
              <a:gd name="connsiteY95-2130" fmla="*/ 1525793 h 1978172"/>
              <a:gd name="connsiteX96-2131" fmla="*/ 6944339 w 10768629"/>
              <a:gd name="connsiteY96-2132" fmla="*/ 1536237 h 1978172"/>
              <a:gd name="connsiteX97-2133" fmla="*/ 6886996 w 10768629"/>
              <a:gd name="connsiteY97-2134" fmla="*/ 1563569 h 1978172"/>
              <a:gd name="connsiteX98-2135" fmla="*/ 6874510 w 10768629"/>
              <a:gd name="connsiteY98-2136" fmla="*/ 1558469 h 1978172"/>
              <a:gd name="connsiteX99-2137" fmla="*/ 6871943 w 10768629"/>
              <a:gd name="connsiteY99-2138" fmla="*/ 1554651 h 1978172"/>
              <a:gd name="connsiteX100-2139" fmla="*/ 6856174 w 10768629"/>
              <a:gd name="connsiteY100-2140" fmla="*/ 1562024 h 1978172"/>
              <a:gd name="connsiteX101-2141" fmla="*/ 6842321 w 10768629"/>
              <a:gd name="connsiteY101-2142" fmla="*/ 1560554 h 1978172"/>
              <a:gd name="connsiteX102-2143" fmla="*/ 6832713 w 10768629"/>
              <a:gd name="connsiteY102-2144" fmla="*/ 1569357 h 1978172"/>
              <a:gd name="connsiteX103-2145" fmla="*/ 6816351 w 10768629"/>
              <a:gd name="connsiteY103-2146" fmla="*/ 1571495 h 1978172"/>
              <a:gd name="connsiteX104-2147" fmla="*/ 6795800 w 10768629"/>
              <a:gd name="connsiteY104-2148" fmla="*/ 1572010 h 1978172"/>
              <a:gd name="connsiteX105-2149" fmla="*/ 6777546 w 10768629"/>
              <a:gd name="connsiteY105-2150" fmla="*/ 1568661 h 1978172"/>
              <a:gd name="connsiteX106-2151" fmla="*/ 6751528 w 10768629"/>
              <a:gd name="connsiteY106-2152" fmla="*/ 1574143 h 1978172"/>
              <a:gd name="connsiteX107-2153" fmla="*/ 6691966 w 10768629"/>
              <a:gd name="connsiteY107-2154" fmla="*/ 1582255 h 1978172"/>
              <a:gd name="connsiteX108-2155" fmla="*/ 6646941 w 10768629"/>
              <a:gd name="connsiteY108-2156" fmla="*/ 1588471 h 1978172"/>
              <a:gd name="connsiteX109-2157" fmla="*/ 6568576 w 10768629"/>
              <a:gd name="connsiteY109-2158" fmla="*/ 1606488 h 1978172"/>
              <a:gd name="connsiteX110-2159" fmla="*/ 6554358 w 10768629"/>
              <a:gd name="connsiteY110-2160" fmla="*/ 1621701 h 1978172"/>
              <a:gd name="connsiteX111-2161" fmla="*/ 6516968 w 10768629"/>
              <a:gd name="connsiteY111-2162" fmla="*/ 1617195 h 1978172"/>
              <a:gd name="connsiteX112-2163" fmla="*/ 6506479 w 10768629"/>
              <a:gd name="connsiteY112-2164" fmla="*/ 1602227 h 1978172"/>
              <a:gd name="connsiteX113-2165" fmla="*/ 6458436 w 10768629"/>
              <a:gd name="connsiteY113-2166" fmla="*/ 1607332 h 1978172"/>
              <a:gd name="connsiteX114-2167" fmla="*/ 6414786 w 10768629"/>
              <a:gd name="connsiteY114-2168" fmla="*/ 1628815 h 1978172"/>
              <a:gd name="connsiteX115-2169" fmla="*/ 6357085 w 10768629"/>
              <a:gd name="connsiteY115-2170" fmla="*/ 1640846 h 1978172"/>
              <a:gd name="connsiteX116-2171" fmla="*/ 6322636 w 10768629"/>
              <a:gd name="connsiteY116-2172" fmla="*/ 1648213 h 1978172"/>
              <a:gd name="connsiteX117-2173" fmla="*/ 6226172 w 10768629"/>
              <a:gd name="connsiteY117-2174" fmla="*/ 1654676 h 1978172"/>
              <a:gd name="connsiteX118-2175" fmla="*/ 6221217 w 10768629"/>
              <a:gd name="connsiteY118-2176" fmla="*/ 1654506 h 1978172"/>
              <a:gd name="connsiteX119-2177" fmla="*/ 6204956 w 10768629"/>
              <a:gd name="connsiteY119-2178" fmla="*/ 1664280 h 1978172"/>
              <a:gd name="connsiteX120-2179" fmla="*/ 6204270 w 10768629"/>
              <a:gd name="connsiteY120-2180" fmla="*/ 1666782 h 1978172"/>
              <a:gd name="connsiteX121-2181" fmla="*/ 6143810 w 10768629"/>
              <a:gd name="connsiteY121-2182" fmla="*/ 1661963 h 1978172"/>
              <a:gd name="connsiteX122-2183" fmla="*/ 6136560 w 10768629"/>
              <a:gd name="connsiteY122-2184" fmla="*/ 1665728 h 1978172"/>
              <a:gd name="connsiteX123-2185" fmla="*/ 6096155 w 10768629"/>
              <a:gd name="connsiteY123-2186" fmla="*/ 1656951 h 1978172"/>
              <a:gd name="connsiteX124-2187" fmla="*/ 6075812 w 10768629"/>
              <a:gd name="connsiteY124-2188" fmla="*/ 1655422 h 1978172"/>
              <a:gd name="connsiteX125-2189" fmla="*/ 6039495 w 10768629"/>
              <a:gd name="connsiteY125-2190" fmla="*/ 1649680 h 1978172"/>
              <a:gd name="connsiteX126-2191" fmla="*/ 6036523 w 10768629"/>
              <a:gd name="connsiteY126-2192" fmla="*/ 1652121 h 1978172"/>
              <a:gd name="connsiteX127-2193" fmla="*/ 6029328 w 10768629"/>
              <a:gd name="connsiteY127-2194" fmla="*/ 1649904 h 1978172"/>
              <a:gd name="connsiteX128-2195" fmla="*/ 6024075 w 10768629"/>
              <a:gd name="connsiteY128-2196" fmla="*/ 1652779 h 1978172"/>
              <a:gd name="connsiteX129-2197" fmla="*/ 6018085 w 10768629"/>
              <a:gd name="connsiteY129-2198" fmla="*/ 1652030 h 1978172"/>
              <a:gd name="connsiteX130-2199" fmla="*/ 5955513 w 10768629"/>
              <a:gd name="connsiteY130-2200" fmla="*/ 1663584 h 1978172"/>
              <a:gd name="connsiteX131-2201" fmla="*/ 5941996 w 10768629"/>
              <a:gd name="connsiteY131-2202" fmla="*/ 1661326 h 1978172"/>
              <a:gd name="connsiteX132-2203" fmla="*/ 5931789 w 10768629"/>
              <a:gd name="connsiteY132-2204" fmla="*/ 1669915 h 1978172"/>
              <a:gd name="connsiteX133-2205" fmla="*/ 5888686 w 10768629"/>
              <a:gd name="connsiteY133-2206" fmla="*/ 1672175 h 1978172"/>
              <a:gd name="connsiteX134-2207" fmla="*/ 5873794 w 10768629"/>
              <a:gd name="connsiteY134-2208" fmla="*/ 1665454 h 1978172"/>
              <a:gd name="connsiteX135-2209" fmla="*/ 5860022 w 10768629"/>
              <a:gd name="connsiteY135-2210" fmla="*/ 1660635 h 1978172"/>
              <a:gd name="connsiteX136-2211" fmla="*/ 5858237 w 10768629"/>
              <a:gd name="connsiteY136-2212" fmla="*/ 1660649 h 1978172"/>
              <a:gd name="connsiteX137-2213" fmla="*/ 5840319 w 10768629"/>
              <a:gd name="connsiteY137-2214" fmla="*/ 1660798 h 1978172"/>
              <a:gd name="connsiteX138-2215" fmla="*/ 5806984 w 10768629"/>
              <a:gd name="connsiteY138-2216" fmla="*/ 1661075 h 1978172"/>
              <a:gd name="connsiteX139-2217" fmla="*/ 5742351 w 10768629"/>
              <a:gd name="connsiteY139-2218" fmla="*/ 1667489 h 1978172"/>
              <a:gd name="connsiteX140-2219" fmla="*/ 5521171 w 10768629"/>
              <a:gd name="connsiteY140-2220" fmla="*/ 1671626 h 1978172"/>
              <a:gd name="connsiteX141-2221" fmla="*/ 5457384 w 10768629"/>
              <a:gd name="connsiteY141-2222" fmla="*/ 1683952 h 1978172"/>
              <a:gd name="connsiteX142-2223" fmla="*/ 4950070 w 10768629"/>
              <a:gd name="connsiteY142-2224" fmla="*/ 1748401 h 1978172"/>
              <a:gd name="connsiteX143-2225" fmla="*/ 4872172 w 10768629"/>
              <a:gd name="connsiteY143-2226" fmla="*/ 1757222 h 1978172"/>
              <a:gd name="connsiteX144-2227" fmla="*/ 4809524 w 10768629"/>
              <a:gd name="connsiteY144-2228" fmla="*/ 1761033 h 1978172"/>
              <a:gd name="connsiteX145-2229" fmla="*/ 4759058 w 10768629"/>
              <a:gd name="connsiteY145-2230" fmla="*/ 1766533 h 1978172"/>
              <a:gd name="connsiteX146-2231" fmla="*/ 4719749 w 10768629"/>
              <a:gd name="connsiteY146-2232" fmla="*/ 1771811 h 1978172"/>
              <a:gd name="connsiteX147-2233" fmla="*/ 4568686 w 10768629"/>
              <a:gd name="connsiteY147-2234" fmla="*/ 1786141 h 1978172"/>
              <a:gd name="connsiteX148-2235" fmla="*/ 4418751 w 10768629"/>
              <a:gd name="connsiteY148-2236" fmla="*/ 1796932 h 1978172"/>
              <a:gd name="connsiteX149-2237" fmla="*/ 4378377 w 10768629"/>
              <a:gd name="connsiteY149-2238" fmla="*/ 1815528 h 1978172"/>
              <a:gd name="connsiteX150-2239" fmla="*/ 4320575 w 10768629"/>
              <a:gd name="connsiteY150-2240" fmla="*/ 1832722 h 1978172"/>
              <a:gd name="connsiteX151-2241" fmla="*/ 4220200 w 10768629"/>
              <a:gd name="connsiteY151-2242" fmla="*/ 1873173 h 1978172"/>
              <a:gd name="connsiteX152-2243" fmla="*/ 4105361 w 10768629"/>
              <a:gd name="connsiteY152-2244" fmla="*/ 1894711 h 1978172"/>
              <a:gd name="connsiteX153-2245" fmla="*/ 3973223 w 10768629"/>
              <a:gd name="connsiteY153-2246" fmla="*/ 1881015 h 1978172"/>
              <a:gd name="connsiteX154-2247" fmla="*/ 3900992 w 10768629"/>
              <a:gd name="connsiteY154-2248" fmla="*/ 1880603 h 1978172"/>
              <a:gd name="connsiteX155-2249" fmla="*/ 3662119 w 10768629"/>
              <a:gd name="connsiteY155-2250" fmla="*/ 1876289 h 1978172"/>
              <a:gd name="connsiteX156-2251" fmla="*/ 3496919 w 10768629"/>
              <a:gd name="connsiteY156-2252" fmla="*/ 1873180 h 1978172"/>
              <a:gd name="connsiteX157-2253" fmla="*/ 3449433 w 10768629"/>
              <a:gd name="connsiteY157-2254" fmla="*/ 1889681 h 1978172"/>
              <a:gd name="connsiteX158-2255" fmla="*/ 3369766 w 10768629"/>
              <a:gd name="connsiteY158-2256" fmla="*/ 1916653 h 1978172"/>
              <a:gd name="connsiteX159-2257" fmla="*/ 3290336 w 10768629"/>
              <a:gd name="connsiteY159-2258" fmla="*/ 1925039 h 1978172"/>
              <a:gd name="connsiteX160-2259" fmla="*/ 3224897 w 10768629"/>
              <a:gd name="connsiteY160-2260" fmla="*/ 1943733 h 1978172"/>
              <a:gd name="connsiteX161-2261" fmla="*/ 3161463 w 10768629"/>
              <a:gd name="connsiteY161-2262" fmla="*/ 1946591 h 1978172"/>
              <a:gd name="connsiteX162-2263" fmla="*/ 3157504 w 10768629"/>
              <a:gd name="connsiteY162-2264" fmla="*/ 1957276 h 1978172"/>
              <a:gd name="connsiteX163-2265" fmla="*/ 3115176 w 10768629"/>
              <a:gd name="connsiteY163-2266" fmla="*/ 1943459 h 1978172"/>
              <a:gd name="connsiteX164-2267" fmla="*/ 3005773 w 10768629"/>
              <a:gd name="connsiteY164-2268" fmla="*/ 1915878 h 1978172"/>
              <a:gd name="connsiteX165-2269" fmla="*/ 2897201 w 10768629"/>
              <a:gd name="connsiteY165-2270" fmla="*/ 1926772 h 1978172"/>
              <a:gd name="connsiteX166-2271" fmla="*/ 2783891 w 10768629"/>
              <a:gd name="connsiteY166-2272" fmla="*/ 1931749 h 1978172"/>
              <a:gd name="connsiteX167-2273" fmla="*/ 2712447 w 10768629"/>
              <a:gd name="connsiteY167-2274" fmla="*/ 1933044 h 1978172"/>
              <a:gd name="connsiteX168-2275" fmla="*/ 2560151 w 10768629"/>
              <a:gd name="connsiteY168-2276" fmla="*/ 1963609 h 1978172"/>
              <a:gd name="connsiteX169-2277" fmla="*/ 2367221 w 10768629"/>
              <a:gd name="connsiteY169-2278" fmla="*/ 1971884 h 1978172"/>
              <a:gd name="connsiteX170-2279" fmla="*/ 2272130 w 10768629"/>
              <a:gd name="connsiteY170-2280" fmla="*/ 1961162 h 1978172"/>
              <a:gd name="connsiteX171-2281" fmla="*/ 2189404 w 10768629"/>
              <a:gd name="connsiteY171-2282" fmla="*/ 1978172 h 1978172"/>
              <a:gd name="connsiteX172-2283" fmla="*/ 2077704 w 10768629"/>
              <a:gd name="connsiteY172-2284" fmla="*/ 1965002 h 1978172"/>
              <a:gd name="connsiteX173-2285" fmla="*/ 1967996 w 10768629"/>
              <a:gd name="connsiteY173-2286" fmla="*/ 1953187 h 1978172"/>
              <a:gd name="connsiteX174-2287" fmla="*/ 1855805 w 10768629"/>
              <a:gd name="connsiteY174-2288" fmla="*/ 1926082 h 1978172"/>
              <a:gd name="connsiteX175-2289" fmla="*/ 1790957 w 10768629"/>
              <a:gd name="connsiteY175-2290" fmla="*/ 1919460 h 1978172"/>
              <a:gd name="connsiteX176-2291" fmla="*/ 1613978 w 10768629"/>
              <a:gd name="connsiteY176-2292" fmla="*/ 1891581 h 1978172"/>
              <a:gd name="connsiteX177-2293" fmla="*/ 1436831 w 10768629"/>
              <a:gd name="connsiteY177-2294" fmla="*/ 1856201 h 1978172"/>
              <a:gd name="connsiteX178-2295" fmla="*/ 1332568 w 10768629"/>
              <a:gd name="connsiteY178-2296" fmla="*/ 1793149 h 1978172"/>
              <a:gd name="connsiteX179-2297" fmla="*/ 1186881 w 10768629"/>
              <a:gd name="connsiteY179-2298" fmla="*/ 1768613 h 1978172"/>
              <a:gd name="connsiteX180-2299" fmla="*/ 1162595 w 10768629"/>
              <a:gd name="connsiteY180-2300" fmla="*/ 1758337 h 1978172"/>
              <a:gd name="connsiteX181-2301" fmla="*/ 1128523 w 10768629"/>
              <a:gd name="connsiteY181-2302" fmla="*/ 1763621 h 1978172"/>
              <a:gd name="connsiteX182-2303" fmla="*/ 991903 w 10768629"/>
              <a:gd name="connsiteY182-2304" fmla="*/ 1786741 h 1978172"/>
              <a:gd name="connsiteX183-2305" fmla="*/ 883960 w 10768629"/>
              <a:gd name="connsiteY183-2306" fmla="*/ 1822386 h 1978172"/>
              <a:gd name="connsiteX184-2307" fmla="*/ 766531 w 10768629"/>
              <a:gd name="connsiteY184-2308" fmla="*/ 1805053 h 1978172"/>
              <a:gd name="connsiteX185-2309" fmla="*/ 669779 w 10768629"/>
              <a:gd name="connsiteY185-2310" fmla="*/ 1800537 h 1978172"/>
              <a:gd name="connsiteX186-2311" fmla="*/ 523898 w 10768629"/>
              <a:gd name="connsiteY186-2312" fmla="*/ 1811085 h 1978172"/>
              <a:gd name="connsiteX187-2313" fmla="*/ 360251 w 10768629"/>
              <a:gd name="connsiteY187-2314" fmla="*/ 1830735 h 1978172"/>
              <a:gd name="connsiteX188-2315" fmla="*/ 255207 w 10768629"/>
              <a:gd name="connsiteY188-2316" fmla="*/ 1818275 h 1978172"/>
              <a:gd name="connsiteX189-2317" fmla="*/ 101803 w 10768629"/>
              <a:gd name="connsiteY189-2318" fmla="*/ 1870647 h 1978172"/>
              <a:gd name="connsiteX190-2319" fmla="*/ 25397 w 10768629"/>
              <a:gd name="connsiteY190-2320" fmla="*/ 1888443 h 1978172"/>
              <a:gd name="connsiteX191-2321" fmla="*/ 2370 w 10768629"/>
              <a:gd name="connsiteY191-2322" fmla="*/ 1878311 h 1978172"/>
              <a:gd name="connsiteX192-2323" fmla="*/ 0 w 10768629"/>
              <a:gd name="connsiteY192-2324" fmla="*/ 1878785 h 1978172"/>
              <a:gd name="connsiteX193-2325" fmla="*/ 0 w 10768629"/>
              <a:gd name="connsiteY193-2326" fmla="*/ 0 h 1978172"/>
              <a:gd name="connsiteX0-2327" fmla="*/ 0 w 10768629"/>
              <a:gd name="connsiteY0-2328" fmla="*/ 0 h 1978172"/>
              <a:gd name="connsiteX1-2329" fmla="*/ 10768629 w 10768629"/>
              <a:gd name="connsiteY1-2330" fmla="*/ 0 h 1978172"/>
              <a:gd name="connsiteX2-2331" fmla="*/ 10733254 w 10768629"/>
              <a:gd name="connsiteY2-2332" fmla="*/ 31439 h 1978172"/>
              <a:gd name="connsiteX3-2333" fmla="*/ 10727085 w 10768629"/>
              <a:gd name="connsiteY3-2334" fmla="*/ 37910 h 1978172"/>
              <a:gd name="connsiteX4-2335" fmla="*/ 10675953 w 10768629"/>
              <a:gd name="connsiteY4-2336" fmla="*/ 68623 h 1978172"/>
              <a:gd name="connsiteX5-2337" fmla="*/ 10637091 w 10768629"/>
              <a:gd name="connsiteY5-2338" fmla="*/ 90361 h 1978172"/>
              <a:gd name="connsiteX6-2339" fmla="*/ 10610971 w 10768629"/>
              <a:gd name="connsiteY6-2340" fmla="*/ 110764 h 1978172"/>
              <a:gd name="connsiteX7-2341" fmla="*/ 10532872 w 10768629"/>
              <a:gd name="connsiteY7-2342" fmla="*/ 138028 h 1978172"/>
              <a:gd name="connsiteX8-2343" fmla="*/ 10398558 w 10768629"/>
              <a:gd name="connsiteY8-2344" fmla="*/ 172911 h 1978172"/>
              <a:gd name="connsiteX9-2345" fmla="*/ 10371128 w 10768629"/>
              <a:gd name="connsiteY9-2346" fmla="*/ 182609 h 1978172"/>
              <a:gd name="connsiteX10-2347" fmla="*/ 10352178 w 10768629"/>
              <a:gd name="connsiteY10-2348" fmla="*/ 199976 h 1978172"/>
              <a:gd name="connsiteX11-2349" fmla="*/ 10351815 w 10768629"/>
              <a:gd name="connsiteY11-2350" fmla="*/ 211879 h 1978172"/>
              <a:gd name="connsiteX12-2351" fmla="*/ 10337471 w 10768629"/>
              <a:gd name="connsiteY12-2352" fmla="*/ 218661 h 1978172"/>
              <a:gd name="connsiteX13-2353" fmla="*/ 10334625 w 10768629"/>
              <a:gd name="connsiteY13-2354" fmla="*/ 222351 h 1978172"/>
              <a:gd name="connsiteX14-2355" fmla="*/ 10256365 w 10768629"/>
              <a:gd name="connsiteY14-2356" fmla="*/ 235917 h 1978172"/>
              <a:gd name="connsiteX15-2357" fmla="*/ 10201127 w 10768629"/>
              <a:gd name="connsiteY15-2358" fmla="*/ 267448 h 1978172"/>
              <a:gd name="connsiteX16-2359" fmla="*/ 9961218 w 10768629"/>
              <a:gd name="connsiteY16-2360" fmla="*/ 326720 h 1978172"/>
              <a:gd name="connsiteX17-2361" fmla="*/ 9859715 w 10768629"/>
              <a:gd name="connsiteY17-2362" fmla="*/ 355698 h 1978172"/>
              <a:gd name="connsiteX18-2363" fmla="*/ 9679867 w 10768629"/>
              <a:gd name="connsiteY18-2364" fmla="*/ 399081 h 1978172"/>
              <a:gd name="connsiteX19-2365" fmla="*/ 9490654 w 10768629"/>
              <a:gd name="connsiteY19-2366" fmla="*/ 455225 h 1978172"/>
              <a:gd name="connsiteX20-2367" fmla="*/ 9470837 w 10768629"/>
              <a:gd name="connsiteY20-2368" fmla="*/ 452539 h 1978172"/>
              <a:gd name="connsiteX21-2369" fmla="*/ 9469082 w 10768629"/>
              <a:gd name="connsiteY21-2370" fmla="*/ 454891 h 1978172"/>
              <a:gd name="connsiteX22-2371" fmla="*/ 9448038 w 10768629"/>
              <a:gd name="connsiteY22-2372" fmla="*/ 459733 h 1978172"/>
              <a:gd name="connsiteX23-2373" fmla="*/ 9396821 w 10768629"/>
              <a:gd name="connsiteY23-2374" fmla="*/ 455795 h 1978172"/>
              <a:gd name="connsiteX24-2375" fmla="*/ 9392197 w 10768629"/>
              <a:gd name="connsiteY24-2376" fmla="*/ 459796 h 1978172"/>
              <a:gd name="connsiteX25-2377" fmla="*/ 9347994 w 10768629"/>
              <a:gd name="connsiteY25-2378" fmla="*/ 464462 h 1978172"/>
              <a:gd name="connsiteX26-2379" fmla="*/ 9347889 w 10768629"/>
              <a:gd name="connsiteY26-2380" fmla="*/ 466539 h 1978172"/>
              <a:gd name="connsiteX27-2381" fmla="*/ 9337639 w 10768629"/>
              <a:gd name="connsiteY27-2382" fmla="*/ 476654 h 1978172"/>
              <a:gd name="connsiteX28-2383" fmla="*/ 9316893 w 10768629"/>
              <a:gd name="connsiteY28-2384" fmla="*/ 491390 h 1978172"/>
              <a:gd name="connsiteX29-2385" fmla="*/ 9229283 w 10768629"/>
              <a:gd name="connsiteY29-2386" fmla="*/ 555377 h 1978172"/>
              <a:gd name="connsiteX30-2387" fmla="*/ 9220274 w 10768629"/>
              <a:gd name="connsiteY30-2388" fmla="*/ 557502 h 1978172"/>
              <a:gd name="connsiteX31-2389" fmla="*/ 9220202 w 10768629"/>
              <a:gd name="connsiteY31-2390" fmla="*/ 558001 h 1978172"/>
              <a:gd name="connsiteX32-2391" fmla="*/ 9210908 w 10768629"/>
              <a:gd name="connsiteY32-2392" fmla="*/ 561147 h 1978172"/>
              <a:gd name="connsiteX33-2393" fmla="*/ 9186374 w 10768629"/>
              <a:gd name="connsiteY33-2394" fmla="*/ 565502 h 1978172"/>
              <a:gd name="connsiteX34-2395" fmla="*/ 9181058 w 10768629"/>
              <a:gd name="connsiteY34-2396" fmla="*/ 569943 h 1978172"/>
              <a:gd name="connsiteX35-2397" fmla="*/ 9179948 w 10768629"/>
              <a:gd name="connsiteY35-2398" fmla="*/ 576062 h 1978172"/>
              <a:gd name="connsiteX36-2399" fmla="*/ 9149110 w 10768629"/>
              <a:gd name="connsiteY36-2400" fmla="*/ 598906 h 1978172"/>
              <a:gd name="connsiteX37-2401" fmla="*/ 9078556 w 10768629"/>
              <a:gd name="connsiteY37-2402" fmla="*/ 644039 h 1978172"/>
              <a:gd name="connsiteX38-2403" fmla="*/ 8996399 w 10768629"/>
              <a:gd name="connsiteY38-2404" fmla="*/ 690055 h 1978172"/>
              <a:gd name="connsiteX39-2405" fmla="*/ 8803791 w 10768629"/>
              <a:gd name="connsiteY39-2406" fmla="*/ 813860 h 1978172"/>
              <a:gd name="connsiteX40-2407" fmla="*/ 8636202 w 10768629"/>
              <a:gd name="connsiteY40-2408" fmla="*/ 848463 h 1978172"/>
              <a:gd name="connsiteX41-2409" fmla="*/ 8555372 w 10768629"/>
              <a:gd name="connsiteY41-2410" fmla="*/ 883171 h 1978172"/>
              <a:gd name="connsiteX42-2411" fmla="*/ 8507229 w 10768629"/>
              <a:gd name="connsiteY42-2412" fmla="*/ 901665 h 1978172"/>
              <a:gd name="connsiteX43-2413" fmla="*/ 8428473 w 10768629"/>
              <a:gd name="connsiteY43-2414" fmla="*/ 927985 h 1978172"/>
              <a:gd name="connsiteX44-2415" fmla="*/ 8427914 w 10768629"/>
              <a:gd name="connsiteY44-2416" fmla="*/ 933480 h 1978172"/>
              <a:gd name="connsiteX45-2417" fmla="*/ 8420327 w 10768629"/>
              <a:gd name="connsiteY45-2418" fmla="*/ 941984 h 1978172"/>
              <a:gd name="connsiteX46-2419" fmla="*/ 8407128 w 10768629"/>
              <a:gd name="connsiteY46-2420" fmla="*/ 961344 h 1978172"/>
              <a:gd name="connsiteX47-2421" fmla="*/ 8380548 w 10768629"/>
              <a:gd name="connsiteY47-2422" fmla="*/ 987916 h 1978172"/>
              <a:gd name="connsiteX48-2423" fmla="*/ 8379462 w 10768629"/>
              <a:gd name="connsiteY48-2424" fmla="*/ 987106 h 1978172"/>
              <a:gd name="connsiteX49-2425" fmla="*/ 8369725 w 10768629"/>
              <a:gd name="connsiteY49-2426" fmla="*/ 989186 h 1978172"/>
              <a:gd name="connsiteX50-2427" fmla="*/ 8304438 w 10768629"/>
              <a:gd name="connsiteY50-2428" fmla="*/ 996739 h 1978172"/>
              <a:gd name="connsiteX51-2429" fmla="*/ 8280929 w 10768629"/>
              <a:gd name="connsiteY51-2430" fmla="*/ 1023089 h 1978172"/>
              <a:gd name="connsiteX52-2431" fmla="*/ 8275760 w 10768629"/>
              <a:gd name="connsiteY52-2432" fmla="*/ 1027772 h 1978172"/>
              <a:gd name="connsiteX53-2433" fmla="*/ 8275478 w 10768629"/>
              <a:gd name="connsiteY53-2434" fmla="*/ 1027605 h 1978172"/>
              <a:gd name="connsiteX54-2435" fmla="*/ 8269666 w 10768629"/>
              <a:gd name="connsiteY54-2436" fmla="*/ 1032033 h 1978172"/>
              <a:gd name="connsiteX55-2437" fmla="*/ 8203836 w 10768629"/>
              <a:gd name="connsiteY55-2438" fmla="*/ 1037347 h 1978172"/>
              <a:gd name="connsiteX56-2439" fmla="*/ 8122936 w 10768629"/>
              <a:gd name="connsiteY56-2440" fmla="*/ 1063113 h 1978172"/>
              <a:gd name="connsiteX57-2441" fmla="*/ 8043658 w 10768629"/>
              <a:gd name="connsiteY57-2442" fmla="*/ 1092746 h 1978172"/>
              <a:gd name="connsiteX58-2443" fmla="*/ 8015351 w 10768629"/>
              <a:gd name="connsiteY58-2444" fmla="*/ 1105478 h 1978172"/>
              <a:gd name="connsiteX59-2445" fmla="*/ 7963145 w 10768629"/>
              <a:gd name="connsiteY59-2446" fmla="*/ 1119346 h 1978172"/>
              <a:gd name="connsiteX60-2447" fmla="*/ 7938145 w 10768629"/>
              <a:gd name="connsiteY60-2448" fmla="*/ 1120225 h 1978172"/>
              <a:gd name="connsiteX61-2449" fmla="*/ 7937238 w 10768629"/>
              <a:gd name="connsiteY61-2450" fmla="*/ 1121204 h 1978172"/>
              <a:gd name="connsiteX62-2451" fmla="*/ 7934398 w 10768629"/>
              <a:gd name="connsiteY62-2452" fmla="*/ 1118240 h 1978172"/>
              <a:gd name="connsiteX63-2453" fmla="*/ 7918248 w 10768629"/>
              <a:gd name="connsiteY63-2454" fmla="*/ 1124371 h 1978172"/>
              <a:gd name="connsiteX64-2455" fmla="*/ 7914119 w 10768629"/>
              <a:gd name="connsiteY64-2456" fmla="*/ 1127653 h 1978172"/>
              <a:gd name="connsiteX65-2457" fmla="*/ 7907658 w 10768629"/>
              <a:gd name="connsiteY65-2458" fmla="*/ 1130350 h 1978172"/>
              <a:gd name="connsiteX66-2459" fmla="*/ 7907434 w 10768629"/>
              <a:gd name="connsiteY66-2460" fmla="*/ 1130103 h 1978172"/>
              <a:gd name="connsiteX67-2461" fmla="*/ 7901508 w 10768629"/>
              <a:gd name="connsiteY67-2462" fmla="*/ 1133245 h 1978172"/>
              <a:gd name="connsiteX68-2463" fmla="*/ 7873287 w 10768629"/>
              <a:gd name="connsiteY68-2464" fmla="*/ 1152609 h 1978172"/>
              <a:gd name="connsiteX69-2465" fmla="*/ 7834833 w 10768629"/>
              <a:gd name="connsiteY69-2466" fmla="*/ 1153868 h 1978172"/>
              <a:gd name="connsiteX70-2467" fmla="*/ 7828661 w 10768629"/>
              <a:gd name="connsiteY70-2468" fmla="*/ 1139994 h 1978172"/>
              <a:gd name="connsiteX71-2469" fmla="*/ 7823966 w 10768629"/>
              <a:gd name="connsiteY71-2470" fmla="*/ 1143178 h 1978172"/>
              <a:gd name="connsiteX72-2471" fmla="*/ 7815078 w 10768629"/>
              <a:gd name="connsiteY72-2472" fmla="*/ 1151776 h 1978172"/>
              <a:gd name="connsiteX73-2473" fmla="*/ 7812026 w 10768629"/>
              <a:gd name="connsiteY73-2474" fmla="*/ 1151522 h 1978172"/>
              <a:gd name="connsiteX74-2475" fmla="*/ 7782249 w 10768629"/>
              <a:gd name="connsiteY74-2476" fmla="*/ 1160970 h 1978172"/>
              <a:gd name="connsiteX75-2477" fmla="*/ 7773476 w 10768629"/>
              <a:gd name="connsiteY75-2478" fmla="*/ 1157414 h 1978172"/>
              <a:gd name="connsiteX76-2479" fmla="*/ 7769600 w 10768629"/>
              <a:gd name="connsiteY76-2480" fmla="*/ 1157365 h 1978172"/>
              <a:gd name="connsiteX77-2481" fmla="*/ 7752631 w 10768629"/>
              <a:gd name="connsiteY77-2482" fmla="*/ 1172815 h 1978172"/>
              <a:gd name="connsiteX78-2483" fmla="*/ 7743525 w 10768629"/>
              <a:gd name="connsiteY78-2484" fmla="*/ 1179064 h 1978172"/>
              <a:gd name="connsiteX79-2485" fmla="*/ 7685942 w 10768629"/>
              <a:gd name="connsiteY79-2486" fmla="*/ 1233723 h 1978172"/>
              <a:gd name="connsiteX80-2487" fmla="*/ 7586920 w 10768629"/>
              <a:gd name="connsiteY80-2488" fmla="*/ 1261888 h 1978172"/>
              <a:gd name="connsiteX81-2489" fmla="*/ 7486100 w 10768629"/>
              <a:gd name="connsiteY81-2490" fmla="*/ 1292563 h 1978172"/>
              <a:gd name="connsiteX82-2491" fmla="*/ 7407190 w 10768629"/>
              <a:gd name="connsiteY82-2492" fmla="*/ 1314737 h 1978172"/>
              <a:gd name="connsiteX83-2493" fmla="*/ 7240698 w 10768629"/>
              <a:gd name="connsiteY83-2494" fmla="*/ 1438832 h 1978172"/>
              <a:gd name="connsiteX84-2495" fmla="*/ 7197675 w 10768629"/>
              <a:gd name="connsiteY84-2496" fmla="*/ 1447530 h 1978172"/>
              <a:gd name="connsiteX85-2497" fmla="*/ 7164788 w 10768629"/>
              <a:gd name="connsiteY85-2498" fmla="*/ 1480293 h 1978172"/>
              <a:gd name="connsiteX86-2499" fmla="*/ 7147929 w 10768629"/>
              <a:gd name="connsiteY86-2500" fmla="*/ 1477641 h 1978172"/>
              <a:gd name="connsiteX87-2501" fmla="*/ 7144965 w 10768629"/>
              <a:gd name="connsiteY87-2502" fmla="*/ 1476908 h 1978172"/>
              <a:gd name="connsiteX88-2503" fmla="*/ 7134299 w 10768629"/>
              <a:gd name="connsiteY88-2504" fmla="*/ 1479969 h 1978172"/>
              <a:gd name="connsiteX89-2505" fmla="*/ 7129809 w 10768629"/>
              <a:gd name="connsiteY89-2506" fmla="*/ 1473339 h 1978172"/>
              <a:gd name="connsiteX90-2507" fmla="*/ 7112688 w 10768629"/>
              <a:gd name="connsiteY90-2508" fmla="*/ 1472575 h 1978172"/>
              <a:gd name="connsiteX91-2509" fmla="*/ 7093470 w 10768629"/>
              <a:gd name="connsiteY91-2510" fmla="*/ 1480300 h 1978172"/>
              <a:gd name="connsiteX92-2511" fmla="*/ 7025034 w 10768629"/>
              <a:gd name="connsiteY92-2512" fmla="*/ 1506934 h 1978172"/>
              <a:gd name="connsiteX93-2513" fmla="*/ 7014783 w 10768629"/>
              <a:gd name="connsiteY93-2514" fmla="*/ 1515868 h 1978172"/>
              <a:gd name="connsiteX94-2515" fmla="*/ 6979706 w 10768629"/>
              <a:gd name="connsiteY94-2516" fmla="*/ 1523511 h 1978172"/>
              <a:gd name="connsiteX95-2517" fmla="*/ 6977890 w 10768629"/>
              <a:gd name="connsiteY95-2518" fmla="*/ 1525793 h 1978172"/>
              <a:gd name="connsiteX96-2519" fmla="*/ 6944339 w 10768629"/>
              <a:gd name="connsiteY96-2520" fmla="*/ 1536237 h 1978172"/>
              <a:gd name="connsiteX97-2521" fmla="*/ 6886996 w 10768629"/>
              <a:gd name="connsiteY97-2522" fmla="*/ 1563569 h 1978172"/>
              <a:gd name="connsiteX98-2523" fmla="*/ 6874510 w 10768629"/>
              <a:gd name="connsiteY98-2524" fmla="*/ 1558469 h 1978172"/>
              <a:gd name="connsiteX99-2525" fmla="*/ 6871943 w 10768629"/>
              <a:gd name="connsiteY99-2526" fmla="*/ 1554651 h 1978172"/>
              <a:gd name="connsiteX100-2527" fmla="*/ 6856174 w 10768629"/>
              <a:gd name="connsiteY100-2528" fmla="*/ 1562024 h 1978172"/>
              <a:gd name="connsiteX101-2529" fmla="*/ 6842321 w 10768629"/>
              <a:gd name="connsiteY101-2530" fmla="*/ 1560554 h 1978172"/>
              <a:gd name="connsiteX102-2531" fmla="*/ 6832713 w 10768629"/>
              <a:gd name="connsiteY102-2532" fmla="*/ 1569357 h 1978172"/>
              <a:gd name="connsiteX103-2533" fmla="*/ 6816351 w 10768629"/>
              <a:gd name="connsiteY103-2534" fmla="*/ 1571495 h 1978172"/>
              <a:gd name="connsiteX104-2535" fmla="*/ 6795800 w 10768629"/>
              <a:gd name="connsiteY104-2536" fmla="*/ 1572010 h 1978172"/>
              <a:gd name="connsiteX105-2537" fmla="*/ 6777546 w 10768629"/>
              <a:gd name="connsiteY105-2538" fmla="*/ 1568661 h 1978172"/>
              <a:gd name="connsiteX106-2539" fmla="*/ 6751528 w 10768629"/>
              <a:gd name="connsiteY106-2540" fmla="*/ 1574143 h 1978172"/>
              <a:gd name="connsiteX107-2541" fmla="*/ 6691966 w 10768629"/>
              <a:gd name="connsiteY107-2542" fmla="*/ 1582255 h 1978172"/>
              <a:gd name="connsiteX108-2543" fmla="*/ 6646941 w 10768629"/>
              <a:gd name="connsiteY108-2544" fmla="*/ 1588471 h 1978172"/>
              <a:gd name="connsiteX109-2545" fmla="*/ 6568576 w 10768629"/>
              <a:gd name="connsiteY109-2546" fmla="*/ 1606488 h 1978172"/>
              <a:gd name="connsiteX110-2547" fmla="*/ 6554358 w 10768629"/>
              <a:gd name="connsiteY110-2548" fmla="*/ 1621701 h 1978172"/>
              <a:gd name="connsiteX111-2549" fmla="*/ 6516968 w 10768629"/>
              <a:gd name="connsiteY111-2550" fmla="*/ 1617195 h 1978172"/>
              <a:gd name="connsiteX112-2551" fmla="*/ 6506479 w 10768629"/>
              <a:gd name="connsiteY112-2552" fmla="*/ 1602227 h 1978172"/>
              <a:gd name="connsiteX113-2553" fmla="*/ 6458436 w 10768629"/>
              <a:gd name="connsiteY113-2554" fmla="*/ 1607332 h 1978172"/>
              <a:gd name="connsiteX114-2555" fmla="*/ 6414786 w 10768629"/>
              <a:gd name="connsiteY114-2556" fmla="*/ 1628815 h 1978172"/>
              <a:gd name="connsiteX115-2557" fmla="*/ 6357085 w 10768629"/>
              <a:gd name="connsiteY115-2558" fmla="*/ 1640846 h 1978172"/>
              <a:gd name="connsiteX116-2559" fmla="*/ 6322636 w 10768629"/>
              <a:gd name="connsiteY116-2560" fmla="*/ 1648213 h 1978172"/>
              <a:gd name="connsiteX117-2561" fmla="*/ 6226172 w 10768629"/>
              <a:gd name="connsiteY117-2562" fmla="*/ 1654676 h 1978172"/>
              <a:gd name="connsiteX118-2563" fmla="*/ 6221217 w 10768629"/>
              <a:gd name="connsiteY118-2564" fmla="*/ 1654506 h 1978172"/>
              <a:gd name="connsiteX119-2565" fmla="*/ 6204956 w 10768629"/>
              <a:gd name="connsiteY119-2566" fmla="*/ 1664280 h 1978172"/>
              <a:gd name="connsiteX120-2567" fmla="*/ 6204270 w 10768629"/>
              <a:gd name="connsiteY120-2568" fmla="*/ 1666782 h 1978172"/>
              <a:gd name="connsiteX121-2569" fmla="*/ 6143810 w 10768629"/>
              <a:gd name="connsiteY121-2570" fmla="*/ 1661963 h 1978172"/>
              <a:gd name="connsiteX122-2571" fmla="*/ 6136560 w 10768629"/>
              <a:gd name="connsiteY122-2572" fmla="*/ 1665728 h 1978172"/>
              <a:gd name="connsiteX123-2573" fmla="*/ 6096155 w 10768629"/>
              <a:gd name="connsiteY123-2574" fmla="*/ 1656951 h 1978172"/>
              <a:gd name="connsiteX124-2575" fmla="*/ 6075812 w 10768629"/>
              <a:gd name="connsiteY124-2576" fmla="*/ 1655422 h 1978172"/>
              <a:gd name="connsiteX125-2577" fmla="*/ 6039495 w 10768629"/>
              <a:gd name="connsiteY125-2578" fmla="*/ 1649680 h 1978172"/>
              <a:gd name="connsiteX126-2579" fmla="*/ 6036523 w 10768629"/>
              <a:gd name="connsiteY126-2580" fmla="*/ 1652121 h 1978172"/>
              <a:gd name="connsiteX127-2581" fmla="*/ 6029328 w 10768629"/>
              <a:gd name="connsiteY127-2582" fmla="*/ 1649904 h 1978172"/>
              <a:gd name="connsiteX128-2583" fmla="*/ 6024075 w 10768629"/>
              <a:gd name="connsiteY128-2584" fmla="*/ 1652779 h 1978172"/>
              <a:gd name="connsiteX129-2585" fmla="*/ 6018085 w 10768629"/>
              <a:gd name="connsiteY129-2586" fmla="*/ 1652030 h 1978172"/>
              <a:gd name="connsiteX130-2587" fmla="*/ 5955513 w 10768629"/>
              <a:gd name="connsiteY130-2588" fmla="*/ 1663584 h 1978172"/>
              <a:gd name="connsiteX131-2589" fmla="*/ 5941996 w 10768629"/>
              <a:gd name="connsiteY131-2590" fmla="*/ 1661326 h 1978172"/>
              <a:gd name="connsiteX132-2591" fmla="*/ 5931789 w 10768629"/>
              <a:gd name="connsiteY132-2592" fmla="*/ 1669915 h 1978172"/>
              <a:gd name="connsiteX133-2593" fmla="*/ 5888686 w 10768629"/>
              <a:gd name="connsiteY133-2594" fmla="*/ 1672175 h 1978172"/>
              <a:gd name="connsiteX134-2595" fmla="*/ 5873794 w 10768629"/>
              <a:gd name="connsiteY134-2596" fmla="*/ 1665454 h 1978172"/>
              <a:gd name="connsiteX135-2597" fmla="*/ 5860022 w 10768629"/>
              <a:gd name="connsiteY135-2598" fmla="*/ 1660635 h 1978172"/>
              <a:gd name="connsiteX136-2599" fmla="*/ 5858237 w 10768629"/>
              <a:gd name="connsiteY136-2600" fmla="*/ 1660649 h 1978172"/>
              <a:gd name="connsiteX137-2601" fmla="*/ 5840319 w 10768629"/>
              <a:gd name="connsiteY137-2602" fmla="*/ 1660798 h 1978172"/>
              <a:gd name="connsiteX138-2603" fmla="*/ 5806984 w 10768629"/>
              <a:gd name="connsiteY138-2604" fmla="*/ 1661075 h 1978172"/>
              <a:gd name="connsiteX139-2605" fmla="*/ 5742351 w 10768629"/>
              <a:gd name="connsiteY139-2606" fmla="*/ 1667489 h 1978172"/>
              <a:gd name="connsiteX140-2607" fmla="*/ 5521171 w 10768629"/>
              <a:gd name="connsiteY140-2608" fmla="*/ 1671626 h 1978172"/>
              <a:gd name="connsiteX141-2609" fmla="*/ 5457384 w 10768629"/>
              <a:gd name="connsiteY141-2610" fmla="*/ 1683952 h 1978172"/>
              <a:gd name="connsiteX142-2611" fmla="*/ 4950070 w 10768629"/>
              <a:gd name="connsiteY142-2612" fmla="*/ 1748401 h 1978172"/>
              <a:gd name="connsiteX143-2613" fmla="*/ 4872172 w 10768629"/>
              <a:gd name="connsiteY143-2614" fmla="*/ 1757222 h 1978172"/>
              <a:gd name="connsiteX144-2615" fmla="*/ 4809524 w 10768629"/>
              <a:gd name="connsiteY144-2616" fmla="*/ 1761033 h 1978172"/>
              <a:gd name="connsiteX145-2617" fmla="*/ 4759058 w 10768629"/>
              <a:gd name="connsiteY145-2618" fmla="*/ 1766533 h 1978172"/>
              <a:gd name="connsiteX146-2619" fmla="*/ 4719749 w 10768629"/>
              <a:gd name="connsiteY146-2620" fmla="*/ 1771811 h 1978172"/>
              <a:gd name="connsiteX147-2621" fmla="*/ 4568686 w 10768629"/>
              <a:gd name="connsiteY147-2622" fmla="*/ 1786141 h 1978172"/>
              <a:gd name="connsiteX148-2623" fmla="*/ 4418751 w 10768629"/>
              <a:gd name="connsiteY148-2624" fmla="*/ 1796932 h 1978172"/>
              <a:gd name="connsiteX149-2625" fmla="*/ 4378377 w 10768629"/>
              <a:gd name="connsiteY149-2626" fmla="*/ 1815528 h 1978172"/>
              <a:gd name="connsiteX150-2627" fmla="*/ 4320575 w 10768629"/>
              <a:gd name="connsiteY150-2628" fmla="*/ 1832722 h 1978172"/>
              <a:gd name="connsiteX151-2629" fmla="*/ 4220200 w 10768629"/>
              <a:gd name="connsiteY151-2630" fmla="*/ 1873173 h 1978172"/>
              <a:gd name="connsiteX152-2631" fmla="*/ 4105361 w 10768629"/>
              <a:gd name="connsiteY152-2632" fmla="*/ 1894711 h 1978172"/>
              <a:gd name="connsiteX153-2633" fmla="*/ 3973223 w 10768629"/>
              <a:gd name="connsiteY153-2634" fmla="*/ 1881015 h 1978172"/>
              <a:gd name="connsiteX154-2635" fmla="*/ 3900992 w 10768629"/>
              <a:gd name="connsiteY154-2636" fmla="*/ 1880603 h 1978172"/>
              <a:gd name="connsiteX155-2637" fmla="*/ 3662119 w 10768629"/>
              <a:gd name="connsiteY155-2638" fmla="*/ 1876289 h 1978172"/>
              <a:gd name="connsiteX156-2639" fmla="*/ 3496919 w 10768629"/>
              <a:gd name="connsiteY156-2640" fmla="*/ 1873180 h 1978172"/>
              <a:gd name="connsiteX157-2641" fmla="*/ 3449433 w 10768629"/>
              <a:gd name="connsiteY157-2642" fmla="*/ 1889681 h 1978172"/>
              <a:gd name="connsiteX158-2643" fmla="*/ 3369766 w 10768629"/>
              <a:gd name="connsiteY158-2644" fmla="*/ 1916653 h 1978172"/>
              <a:gd name="connsiteX159-2645" fmla="*/ 3290336 w 10768629"/>
              <a:gd name="connsiteY159-2646" fmla="*/ 1925039 h 1978172"/>
              <a:gd name="connsiteX160-2647" fmla="*/ 3224897 w 10768629"/>
              <a:gd name="connsiteY160-2648" fmla="*/ 1943733 h 1978172"/>
              <a:gd name="connsiteX161-2649" fmla="*/ 3161463 w 10768629"/>
              <a:gd name="connsiteY161-2650" fmla="*/ 1946591 h 1978172"/>
              <a:gd name="connsiteX162-2651" fmla="*/ 3157504 w 10768629"/>
              <a:gd name="connsiteY162-2652" fmla="*/ 1957276 h 1978172"/>
              <a:gd name="connsiteX163-2653" fmla="*/ 3115176 w 10768629"/>
              <a:gd name="connsiteY163-2654" fmla="*/ 1943459 h 1978172"/>
              <a:gd name="connsiteX164-2655" fmla="*/ 3005773 w 10768629"/>
              <a:gd name="connsiteY164-2656" fmla="*/ 1915878 h 1978172"/>
              <a:gd name="connsiteX165-2657" fmla="*/ 2897201 w 10768629"/>
              <a:gd name="connsiteY165-2658" fmla="*/ 1926772 h 1978172"/>
              <a:gd name="connsiteX166-2659" fmla="*/ 2783891 w 10768629"/>
              <a:gd name="connsiteY166-2660" fmla="*/ 1931749 h 1978172"/>
              <a:gd name="connsiteX167-2661" fmla="*/ 2712447 w 10768629"/>
              <a:gd name="connsiteY167-2662" fmla="*/ 1933044 h 1978172"/>
              <a:gd name="connsiteX168-2663" fmla="*/ 2560151 w 10768629"/>
              <a:gd name="connsiteY168-2664" fmla="*/ 1963609 h 1978172"/>
              <a:gd name="connsiteX169-2665" fmla="*/ 2367221 w 10768629"/>
              <a:gd name="connsiteY169-2666" fmla="*/ 1971884 h 1978172"/>
              <a:gd name="connsiteX170-2667" fmla="*/ 2272130 w 10768629"/>
              <a:gd name="connsiteY170-2668" fmla="*/ 1961162 h 1978172"/>
              <a:gd name="connsiteX171-2669" fmla="*/ 2189404 w 10768629"/>
              <a:gd name="connsiteY171-2670" fmla="*/ 1978172 h 1978172"/>
              <a:gd name="connsiteX172-2671" fmla="*/ 2077704 w 10768629"/>
              <a:gd name="connsiteY172-2672" fmla="*/ 1965002 h 1978172"/>
              <a:gd name="connsiteX173-2673" fmla="*/ 1967996 w 10768629"/>
              <a:gd name="connsiteY173-2674" fmla="*/ 1953187 h 1978172"/>
              <a:gd name="connsiteX174-2675" fmla="*/ 1855805 w 10768629"/>
              <a:gd name="connsiteY174-2676" fmla="*/ 1926082 h 1978172"/>
              <a:gd name="connsiteX175-2677" fmla="*/ 1790957 w 10768629"/>
              <a:gd name="connsiteY175-2678" fmla="*/ 1919460 h 1978172"/>
              <a:gd name="connsiteX176-2679" fmla="*/ 1613978 w 10768629"/>
              <a:gd name="connsiteY176-2680" fmla="*/ 1891581 h 1978172"/>
              <a:gd name="connsiteX177-2681" fmla="*/ 1436831 w 10768629"/>
              <a:gd name="connsiteY177-2682" fmla="*/ 1856201 h 1978172"/>
              <a:gd name="connsiteX178-2683" fmla="*/ 1332568 w 10768629"/>
              <a:gd name="connsiteY178-2684" fmla="*/ 1793149 h 1978172"/>
              <a:gd name="connsiteX179-2685" fmla="*/ 1186881 w 10768629"/>
              <a:gd name="connsiteY179-2686" fmla="*/ 1768613 h 1978172"/>
              <a:gd name="connsiteX180-2687" fmla="*/ 1162595 w 10768629"/>
              <a:gd name="connsiteY180-2688" fmla="*/ 1758337 h 1978172"/>
              <a:gd name="connsiteX181-2689" fmla="*/ 1128523 w 10768629"/>
              <a:gd name="connsiteY181-2690" fmla="*/ 1763621 h 1978172"/>
              <a:gd name="connsiteX182-2691" fmla="*/ 991903 w 10768629"/>
              <a:gd name="connsiteY182-2692" fmla="*/ 1786741 h 1978172"/>
              <a:gd name="connsiteX183-2693" fmla="*/ 883960 w 10768629"/>
              <a:gd name="connsiteY183-2694" fmla="*/ 1822386 h 1978172"/>
              <a:gd name="connsiteX184-2695" fmla="*/ 766531 w 10768629"/>
              <a:gd name="connsiteY184-2696" fmla="*/ 1805053 h 1978172"/>
              <a:gd name="connsiteX185-2697" fmla="*/ 669779 w 10768629"/>
              <a:gd name="connsiteY185-2698" fmla="*/ 1800537 h 1978172"/>
              <a:gd name="connsiteX186-2699" fmla="*/ 523898 w 10768629"/>
              <a:gd name="connsiteY186-2700" fmla="*/ 1811085 h 1978172"/>
              <a:gd name="connsiteX187-2701" fmla="*/ 360251 w 10768629"/>
              <a:gd name="connsiteY187-2702" fmla="*/ 1830735 h 1978172"/>
              <a:gd name="connsiteX188-2703" fmla="*/ 255207 w 10768629"/>
              <a:gd name="connsiteY188-2704" fmla="*/ 1818275 h 1978172"/>
              <a:gd name="connsiteX189-2705" fmla="*/ 101803 w 10768629"/>
              <a:gd name="connsiteY189-2706" fmla="*/ 1870647 h 1978172"/>
              <a:gd name="connsiteX190-2707" fmla="*/ 25397 w 10768629"/>
              <a:gd name="connsiteY190-2708" fmla="*/ 1888443 h 1978172"/>
              <a:gd name="connsiteX191-2709" fmla="*/ 2370 w 10768629"/>
              <a:gd name="connsiteY191-2710" fmla="*/ 1878311 h 1978172"/>
              <a:gd name="connsiteX192-2711" fmla="*/ 0 w 10768629"/>
              <a:gd name="connsiteY192-2712" fmla="*/ 1878785 h 1978172"/>
              <a:gd name="connsiteX193-2713" fmla="*/ 0 w 10768629"/>
              <a:gd name="connsiteY193-2714" fmla="*/ 0 h 1978172"/>
              <a:gd name="connsiteX0-2715" fmla="*/ 0 w 10768629"/>
              <a:gd name="connsiteY0-2716" fmla="*/ 0 h 1978172"/>
              <a:gd name="connsiteX1-2717" fmla="*/ 10768629 w 10768629"/>
              <a:gd name="connsiteY1-2718" fmla="*/ 0 h 1978172"/>
              <a:gd name="connsiteX2-2719" fmla="*/ 10733254 w 10768629"/>
              <a:gd name="connsiteY2-2720" fmla="*/ 31439 h 1978172"/>
              <a:gd name="connsiteX3-2721" fmla="*/ 10727085 w 10768629"/>
              <a:gd name="connsiteY3-2722" fmla="*/ 37910 h 1978172"/>
              <a:gd name="connsiteX4-2723" fmla="*/ 10675953 w 10768629"/>
              <a:gd name="connsiteY4-2724" fmla="*/ 68623 h 1978172"/>
              <a:gd name="connsiteX5-2725" fmla="*/ 10637091 w 10768629"/>
              <a:gd name="connsiteY5-2726" fmla="*/ 90361 h 1978172"/>
              <a:gd name="connsiteX6-2727" fmla="*/ 10610971 w 10768629"/>
              <a:gd name="connsiteY6-2728" fmla="*/ 110764 h 1978172"/>
              <a:gd name="connsiteX7-2729" fmla="*/ 10532872 w 10768629"/>
              <a:gd name="connsiteY7-2730" fmla="*/ 138028 h 1978172"/>
              <a:gd name="connsiteX8-2731" fmla="*/ 10398558 w 10768629"/>
              <a:gd name="connsiteY8-2732" fmla="*/ 172911 h 1978172"/>
              <a:gd name="connsiteX9-2733" fmla="*/ 10371128 w 10768629"/>
              <a:gd name="connsiteY9-2734" fmla="*/ 182609 h 1978172"/>
              <a:gd name="connsiteX10-2735" fmla="*/ 10352178 w 10768629"/>
              <a:gd name="connsiteY10-2736" fmla="*/ 199976 h 1978172"/>
              <a:gd name="connsiteX11-2737" fmla="*/ 10351815 w 10768629"/>
              <a:gd name="connsiteY11-2738" fmla="*/ 211879 h 1978172"/>
              <a:gd name="connsiteX12-2739" fmla="*/ 10337471 w 10768629"/>
              <a:gd name="connsiteY12-2740" fmla="*/ 218661 h 1978172"/>
              <a:gd name="connsiteX13-2741" fmla="*/ 10334625 w 10768629"/>
              <a:gd name="connsiteY13-2742" fmla="*/ 222351 h 1978172"/>
              <a:gd name="connsiteX14-2743" fmla="*/ 10256365 w 10768629"/>
              <a:gd name="connsiteY14-2744" fmla="*/ 235917 h 1978172"/>
              <a:gd name="connsiteX15-2745" fmla="*/ 10201127 w 10768629"/>
              <a:gd name="connsiteY15-2746" fmla="*/ 267448 h 1978172"/>
              <a:gd name="connsiteX16-2747" fmla="*/ 9961218 w 10768629"/>
              <a:gd name="connsiteY16-2748" fmla="*/ 326720 h 1978172"/>
              <a:gd name="connsiteX17-2749" fmla="*/ 9859715 w 10768629"/>
              <a:gd name="connsiteY17-2750" fmla="*/ 355698 h 1978172"/>
              <a:gd name="connsiteX18-2751" fmla="*/ 9679867 w 10768629"/>
              <a:gd name="connsiteY18-2752" fmla="*/ 399081 h 1978172"/>
              <a:gd name="connsiteX19-2753" fmla="*/ 9490654 w 10768629"/>
              <a:gd name="connsiteY19-2754" fmla="*/ 455225 h 1978172"/>
              <a:gd name="connsiteX20-2755" fmla="*/ 9470837 w 10768629"/>
              <a:gd name="connsiteY20-2756" fmla="*/ 452539 h 1978172"/>
              <a:gd name="connsiteX21-2757" fmla="*/ 9469082 w 10768629"/>
              <a:gd name="connsiteY21-2758" fmla="*/ 454891 h 1978172"/>
              <a:gd name="connsiteX22-2759" fmla="*/ 9448038 w 10768629"/>
              <a:gd name="connsiteY22-2760" fmla="*/ 459733 h 1978172"/>
              <a:gd name="connsiteX23-2761" fmla="*/ 9396821 w 10768629"/>
              <a:gd name="connsiteY23-2762" fmla="*/ 455795 h 1978172"/>
              <a:gd name="connsiteX24-2763" fmla="*/ 9392197 w 10768629"/>
              <a:gd name="connsiteY24-2764" fmla="*/ 459796 h 1978172"/>
              <a:gd name="connsiteX25-2765" fmla="*/ 9347994 w 10768629"/>
              <a:gd name="connsiteY25-2766" fmla="*/ 464462 h 1978172"/>
              <a:gd name="connsiteX26-2767" fmla="*/ 9347889 w 10768629"/>
              <a:gd name="connsiteY26-2768" fmla="*/ 466539 h 1978172"/>
              <a:gd name="connsiteX27-2769" fmla="*/ 9337639 w 10768629"/>
              <a:gd name="connsiteY27-2770" fmla="*/ 476654 h 1978172"/>
              <a:gd name="connsiteX28-2771" fmla="*/ 9316893 w 10768629"/>
              <a:gd name="connsiteY28-2772" fmla="*/ 491390 h 1978172"/>
              <a:gd name="connsiteX29-2773" fmla="*/ 9229283 w 10768629"/>
              <a:gd name="connsiteY29-2774" fmla="*/ 555377 h 1978172"/>
              <a:gd name="connsiteX30-2775" fmla="*/ 9220274 w 10768629"/>
              <a:gd name="connsiteY30-2776" fmla="*/ 557502 h 1978172"/>
              <a:gd name="connsiteX31-2777" fmla="*/ 9220202 w 10768629"/>
              <a:gd name="connsiteY31-2778" fmla="*/ 558001 h 1978172"/>
              <a:gd name="connsiteX32-2779" fmla="*/ 9210908 w 10768629"/>
              <a:gd name="connsiteY32-2780" fmla="*/ 561147 h 1978172"/>
              <a:gd name="connsiteX33-2781" fmla="*/ 9186374 w 10768629"/>
              <a:gd name="connsiteY33-2782" fmla="*/ 565502 h 1978172"/>
              <a:gd name="connsiteX34-2783" fmla="*/ 9181058 w 10768629"/>
              <a:gd name="connsiteY34-2784" fmla="*/ 569943 h 1978172"/>
              <a:gd name="connsiteX35-2785" fmla="*/ 9179948 w 10768629"/>
              <a:gd name="connsiteY35-2786" fmla="*/ 576062 h 1978172"/>
              <a:gd name="connsiteX36-2787" fmla="*/ 9149110 w 10768629"/>
              <a:gd name="connsiteY36-2788" fmla="*/ 598906 h 1978172"/>
              <a:gd name="connsiteX37-2789" fmla="*/ 9078556 w 10768629"/>
              <a:gd name="connsiteY37-2790" fmla="*/ 644039 h 1978172"/>
              <a:gd name="connsiteX38-2791" fmla="*/ 8996399 w 10768629"/>
              <a:gd name="connsiteY38-2792" fmla="*/ 690055 h 1978172"/>
              <a:gd name="connsiteX39-2793" fmla="*/ 8803791 w 10768629"/>
              <a:gd name="connsiteY39-2794" fmla="*/ 813860 h 1978172"/>
              <a:gd name="connsiteX40-2795" fmla="*/ 8636202 w 10768629"/>
              <a:gd name="connsiteY40-2796" fmla="*/ 848463 h 1978172"/>
              <a:gd name="connsiteX41-2797" fmla="*/ 8555372 w 10768629"/>
              <a:gd name="connsiteY41-2798" fmla="*/ 883171 h 1978172"/>
              <a:gd name="connsiteX42-2799" fmla="*/ 8507229 w 10768629"/>
              <a:gd name="connsiteY42-2800" fmla="*/ 901665 h 1978172"/>
              <a:gd name="connsiteX43-2801" fmla="*/ 8428473 w 10768629"/>
              <a:gd name="connsiteY43-2802" fmla="*/ 927985 h 1978172"/>
              <a:gd name="connsiteX44-2803" fmla="*/ 8427914 w 10768629"/>
              <a:gd name="connsiteY44-2804" fmla="*/ 933480 h 1978172"/>
              <a:gd name="connsiteX45-2805" fmla="*/ 8420327 w 10768629"/>
              <a:gd name="connsiteY45-2806" fmla="*/ 941984 h 1978172"/>
              <a:gd name="connsiteX46-2807" fmla="*/ 8407128 w 10768629"/>
              <a:gd name="connsiteY46-2808" fmla="*/ 961344 h 1978172"/>
              <a:gd name="connsiteX47-2809" fmla="*/ 8380548 w 10768629"/>
              <a:gd name="connsiteY47-2810" fmla="*/ 987916 h 1978172"/>
              <a:gd name="connsiteX48-2811" fmla="*/ 8379462 w 10768629"/>
              <a:gd name="connsiteY48-2812" fmla="*/ 987106 h 1978172"/>
              <a:gd name="connsiteX49-2813" fmla="*/ 8369725 w 10768629"/>
              <a:gd name="connsiteY49-2814" fmla="*/ 989186 h 1978172"/>
              <a:gd name="connsiteX50-2815" fmla="*/ 8304438 w 10768629"/>
              <a:gd name="connsiteY50-2816" fmla="*/ 996739 h 1978172"/>
              <a:gd name="connsiteX51-2817" fmla="*/ 8280929 w 10768629"/>
              <a:gd name="connsiteY51-2818" fmla="*/ 1023089 h 1978172"/>
              <a:gd name="connsiteX52-2819" fmla="*/ 8275760 w 10768629"/>
              <a:gd name="connsiteY52-2820" fmla="*/ 1027772 h 1978172"/>
              <a:gd name="connsiteX53-2821" fmla="*/ 8275478 w 10768629"/>
              <a:gd name="connsiteY53-2822" fmla="*/ 1027605 h 1978172"/>
              <a:gd name="connsiteX54-2823" fmla="*/ 8269666 w 10768629"/>
              <a:gd name="connsiteY54-2824" fmla="*/ 1032033 h 1978172"/>
              <a:gd name="connsiteX55-2825" fmla="*/ 8203836 w 10768629"/>
              <a:gd name="connsiteY55-2826" fmla="*/ 1037347 h 1978172"/>
              <a:gd name="connsiteX56-2827" fmla="*/ 8122936 w 10768629"/>
              <a:gd name="connsiteY56-2828" fmla="*/ 1063113 h 1978172"/>
              <a:gd name="connsiteX57-2829" fmla="*/ 8043658 w 10768629"/>
              <a:gd name="connsiteY57-2830" fmla="*/ 1092746 h 1978172"/>
              <a:gd name="connsiteX58-2831" fmla="*/ 8015351 w 10768629"/>
              <a:gd name="connsiteY58-2832" fmla="*/ 1105478 h 1978172"/>
              <a:gd name="connsiteX59-2833" fmla="*/ 7963145 w 10768629"/>
              <a:gd name="connsiteY59-2834" fmla="*/ 1119346 h 1978172"/>
              <a:gd name="connsiteX60-2835" fmla="*/ 7938145 w 10768629"/>
              <a:gd name="connsiteY60-2836" fmla="*/ 1120225 h 1978172"/>
              <a:gd name="connsiteX61-2837" fmla="*/ 7937238 w 10768629"/>
              <a:gd name="connsiteY61-2838" fmla="*/ 1121204 h 1978172"/>
              <a:gd name="connsiteX62-2839" fmla="*/ 7934398 w 10768629"/>
              <a:gd name="connsiteY62-2840" fmla="*/ 1118240 h 1978172"/>
              <a:gd name="connsiteX63-2841" fmla="*/ 7918248 w 10768629"/>
              <a:gd name="connsiteY63-2842" fmla="*/ 1124371 h 1978172"/>
              <a:gd name="connsiteX64-2843" fmla="*/ 7914119 w 10768629"/>
              <a:gd name="connsiteY64-2844" fmla="*/ 1127653 h 1978172"/>
              <a:gd name="connsiteX65-2845" fmla="*/ 7907658 w 10768629"/>
              <a:gd name="connsiteY65-2846" fmla="*/ 1130350 h 1978172"/>
              <a:gd name="connsiteX66-2847" fmla="*/ 7907434 w 10768629"/>
              <a:gd name="connsiteY66-2848" fmla="*/ 1130103 h 1978172"/>
              <a:gd name="connsiteX67-2849" fmla="*/ 7901508 w 10768629"/>
              <a:gd name="connsiteY67-2850" fmla="*/ 1133245 h 1978172"/>
              <a:gd name="connsiteX68-2851" fmla="*/ 7873287 w 10768629"/>
              <a:gd name="connsiteY68-2852" fmla="*/ 1152609 h 1978172"/>
              <a:gd name="connsiteX69-2853" fmla="*/ 7834833 w 10768629"/>
              <a:gd name="connsiteY69-2854" fmla="*/ 1153868 h 1978172"/>
              <a:gd name="connsiteX70-2855" fmla="*/ 7828661 w 10768629"/>
              <a:gd name="connsiteY70-2856" fmla="*/ 1139994 h 1978172"/>
              <a:gd name="connsiteX71-2857" fmla="*/ 7823966 w 10768629"/>
              <a:gd name="connsiteY71-2858" fmla="*/ 1143178 h 1978172"/>
              <a:gd name="connsiteX72-2859" fmla="*/ 7815078 w 10768629"/>
              <a:gd name="connsiteY72-2860" fmla="*/ 1151776 h 1978172"/>
              <a:gd name="connsiteX73-2861" fmla="*/ 7812026 w 10768629"/>
              <a:gd name="connsiteY73-2862" fmla="*/ 1151522 h 1978172"/>
              <a:gd name="connsiteX74-2863" fmla="*/ 7782249 w 10768629"/>
              <a:gd name="connsiteY74-2864" fmla="*/ 1160970 h 1978172"/>
              <a:gd name="connsiteX75-2865" fmla="*/ 7773476 w 10768629"/>
              <a:gd name="connsiteY75-2866" fmla="*/ 1157414 h 1978172"/>
              <a:gd name="connsiteX76-2867" fmla="*/ 7769600 w 10768629"/>
              <a:gd name="connsiteY76-2868" fmla="*/ 1157365 h 1978172"/>
              <a:gd name="connsiteX77-2869" fmla="*/ 7752631 w 10768629"/>
              <a:gd name="connsiteY77-2870" fmla="*/ 1172815 h 1978172"/>
              <a:gd name="connsiteX78-2871" fmla="*/ 7743525 w 10768629"/>
              <a:gd name="connsiteY78-2872" fmla="*/ 1179064 h 1978172"/>
              <a:gd name="connsiteX79-2873" fmla="*/ 7685942 w 10768629"/>
              <a:gd name="connsiteY79-2874" fmla="*/ 1233723 h 1978172"/>
              <a:gd name="connsiteX80-2875" fmla="*/ 7586920 w 10768629"/>
              <a:gd name="connsiteY80-2876" fmla="*/ 1261888 h 1978172"/>
              <a:gd name="connsiteX81-2877" fmla="*/ 7486100 w 10768629"/>
              <a:gd name="connsiteY81-2878" fmla="*/ 1292563 h 1978172"/>
              <a:gd name="connsiteX82-2879" fmla="*/ 7407190 w 10768629"/>
              <a:gd name="connsiteY82-2880" fmla="*/ 1314737 h 1978172"/>
              <a:gd name="connsiteX83-2881" fmla="*/ 7240698 w 10768629"/>
              <a:gd name="connsiteY83-2882" fmla="*/ 1438832 h 1978172"/>
              <a:gd name="connsiteX84-2883" fmla="*/ 7197675 w 10768629"/>
              <a:gd name="connsiteY84-2884" fmla="*/ 1447530 h 1978172"/>
              <a:gd name="connsiteX85-2885" fmla="*/ 7164788 w 10768629"/>
              <a:gd name="connsiteY85-2886" fmla="*/ 1480293 h 1978172"/>
              <a:gd name="connsiteX86-2887" fmla="*/ 7147929 w 10768629"/>
              <a:gd name="connsiteY86-2888" fmla="*/ 1477641 h 1978172"/>
              <a:gd name="connsiteX87-2889" fmla="*/ 7144965 w 10768629"/>
              <a:gd name="connsiteY87-2890" fmla="*/ 1476908 h 1978172"/>
              <a:gd name="connsiteX88-2891" fmla="*/ 7134299 w 10768629"/>
              <a:gd name="connsiteY88-2892" fmla="*/ 1479969 h 1978172"/>
              <a:gd name="connsiteX89-2893" fmla="*/ 7129809 w 10768629"/>
              <a:gd name="connsiteY89-2894" fmla="*/ 1473339 h 1978172"/>
              <a:gd name="connsiteX90-2895" fmla="*/ 7112688 w 10768629"/>
              <a:gd name="connsiteY90-2896" fmla="*/ 1472575 h 1978172"/>
              <a:gd name="connsiteX91-2897" fmla="*/ 7093470 w 10768629"/>
              <a:gd name="connsiteY91-2898" fmla="*/ 1480300 h 1978172"/>
              <a:gd name="connsiteX92-2899" fmla="*/ 7025034 w 10768629"/>
              <a:gd name="connsiteY92-2900" fmla="*/ 1506934 h 1978172"/>
              <a:gd name="connsiteX93-2901" fmla="*/ 7014783 w 10768629"/>
              <a:gd name="connsiteY93-2902" fmla="*/ 1515868 h 1978172"/>
              <a:gd name="connsiteX94-2903" fmla="*/ 6979706 w 10768629"/>
              <a:gd name="connsiteY94-2904" fmla="*/ 1523511 h 1978172"/>
              <a:gd name="connsiteX95-2905" fmla="*/ 6977890 w 10768629"/>
              <a:gd name="connsiteY95-2906" fmla="*/ 1525793 h 1978172"/>
              <a:gd name="connsiteX96-2907" fmla="*/ 6944339 w 10768629"/>
              <a:gd name="connsiteY96-2908" fmla="*/ 1536237 h 1978172"/>
              <a:gd name="connsiteX97-2909" fmla="*/ 6886996 w 10768629"/>
              <a:gd name="connsiteY97-2910" fmla="*/ 1563569 h 1978172"/>
              <a:gd name="connsiteX98-2911" fmla="*/ 6874510 w 10768629"/>
              <a:gd name="connsiteY98-2912" fmla="*/ 1558469 h 1978172"/>
              <a:gd name="connsiteX99-2913" fmla="*/ 6871943 w 10768629"/>
              <a:gd name="connsiteY99-2914" fmla="*/ 1554651 h 1978172"/>
              <a:gd name="connsiteX100-2915" fmla="*/ 6856174 w 10768629"/>
              <a:gd name="connsiteY100-2916" fmla="*/ 1562024 h 1978172"/>
              <a:gd name="connsiteX101-2917" fmla="*/ 6842321 w 10768629"/>
              <a:gd name="connsiteY101-2918" fmla="*/ 1560554 h 1978172"/>
              <a:gd name="connsiteX102-2919" fmla="*/ 6832713 w 10768629"/>
              <a:gd name="connsiteY102-2920" fmla="*/ 1569357 h 1978172"/>
              <a:gd name="connsiteX103-2921" fmla="*/ 6816351 w 10768629"/>
              <a:gd name="connsiteY103-2922" fmla="*/ 1571495 h 1978172"/>
              <a:gd name="connsiteX104-2923" fmla="*/ 6795800 w 10768629"/>
              <a:gd name="connsiteY104-2924" fmla="*/ 1572010 h 1978172"/>
              <a:gd name="connsiteX105-2925" fmla="*/ 6777546 w 10768629"/>
              <a:gd name="connsiteY105-2926" fmla="*/ 1568661 h 1978172"/>
              <a:gd name="connsiteX106-2927" fmla="*/ 6751528 w 10768629"/>
              <a:gd name="connsiteY106-2928" fmla="*/ 1574143 h 1978172"/>
              <a:gd name="connsiteX107-2929" fmla="*/ 6691966 w 10768629"/>
              <a:gd name="connsiteY107-2930" fmla="*/ 1582255 h 1978172"/>
              <a:gd name="connsiteX108-2931" fmla="*/ 6646941 w 10768629"/>
              <a:gd name="connsiteY108-2932" fmla="*/ 1588471 h 1978172"/>
              <a:gd name="connsiteX109-2933" fmla="*/ 6568576 w 10768629"/>
              <a:gd name="connsiteY109-2934" fmla="*/ 1606488 h 1978172"/>
              <a:gd name="connsiteX110-2935" fmla="*/ 6554358 w 10768629"/>
              <a:gd name="connsiteY110-2936" fmla="*/ 1621701 h 1978172"/>
              <a:gd name="connsiteX111-2937" fmla="*/ 6516968 w 10768629"/>
              <a:gd name="connsiteY111-2938" fmla="*/ 1617195 h 1978172"/>
              <a:gd name="connsiteX112-2939" fmla="*/ 6506479 w 10768629"/>
              <a:gd name="connsiteY112-2940" fmla="*/ 1602227 h 1978172"/>
              <a:gd name="connsiteX113-2941" fmla="*/ 6458436 w 10768629"/>
              <a:gd name="connsiteY113-2942" fmla="*/ 1607332 h 1978172"/>
              <a:gd name="connsiteX114-2943" fmla="*/ 6414786 w 10768629"/>
              <a:gd name="connsiteY114-2944" fmla="*/ 1628815 h 1978172"/>
              <a:gd name="connsiteX115-2945" fmla="*/ 6357085 w 10768629"/>
              <a:gd name="connsiteY115-2946" fmla="*/ 1640846 h 1978172"/>
              <a:gd name="connsiteX116-2947" fmla="*/ 6322636 w 10768629"/>
              <a:gd name="connsiteY116-2948" fmla="*/ 1648213 h 1978172"/>
              <a:gd name="connsiteX117-2949" fmla="*/ 6226172 w 10768629"/>
              <a:gd name="connsiteY117-2950" fmla="*/ 1654676 h 1978172"/>
              <a:gd name="connsiteX118-2951" fmla="*/ 6221217 w 10768629"/>
              <a:gd name="connsiteY118-2952" fmla="*/ 1654506 h 1978172"/>
              <a:gd name="connsiteX119-2953" fmla="*/ 6204956 w 10768629"/>
              <a:gd name="connsiteY119-2954" fmla="*/ 1664280 h 1978172"/>
              <a:gd name="connsiteX120-2955" fmla="*/ 6204270 w 10768629"/>
              <a:gd name="connsiteY120-2956" fmla="*/ 1666782 h 1978172"/>
              <a:gd name="connsiteX121-2957" fmla="*/ 6143810 w 10768629"/>
              <a:gd name="connsiteY121-2958" fmla="*/ 1661963 h 1978172"/>
              <a:gd name="connsiteX122-2959" fmla="*/ 6136560 w 10768629"/>
              <a:gd name="connsiteY122-2960" fmla="*/ 1665728 h 1978172"/>
              <a:gd name="connsiteX123-2961" fmla="*/ 6096155 w 10768629"/>
              <a:gd name="connsiteY123-2962" fmla="*/ 1656951 h 1978172"/>
              <a:gd name="connsiteX124-2963" fmla="*/ 6075812 w 10768629"/>
              <a:gd name="connsiteY124-2964" fmla="*/ 1655422 h 1978172"/>
              <a:gd name="connsiteX125-2965" fmla="*/ 6039495 w 10768629"/>
              <a:gd name="connsiteY125-2966" fmla="*/ 1649680 h 1978172"/>
              <a:gd name="connsiteX126-2967" fmla="*/ 6036523 w 10768629"/>
              <a:gd name="connsiteY126-2968" fmla="*/ 1652121 h 1978172"/>
              <a:gd name="connsiteX127-2969" fmla="*/ 6029328 w 10768629"/>
              <a:gd name="connsiteY127-2970" fmla="*/ 1649904 h 1978172"/>
              <a:gd name="connsiteX128-2971" fmla="*/ 6024075 w 10768629"/>
              <a:gd name="connsiteY128-2972" fmla="*/ 1652779 h 1978172"/>
              <a:gd name="connsiteX129-2973" fmla="*/ 6018085 w 10768629"/>
              <a:gd name="connsiteY129-2974" fmla="*/ 1652030 h 1978172"/>
              <a:gd name="connsiteX130-2975" fmla="*/ 5955513 w 10768629"/>
              <a:gd name="connsiteY130-2976" fmla="*/ 1663584 h 1978172"/>
              <a:gd name="connsiteX131-2977" fmla="*/ 5941996 w 10768629"/>
              <a:gd name="connsiteY131-2978" fmla="*/ 1661326 h 1978172"/>
              <a:gd name="connsiteX132-2979" fmla="*/ 5931789 w 10768629"/>
              <a:gd name="connsiteY132-2980" fmla="*/ 1669915 h 1978172"/>
              <a:gd name="connsiteX133-2981" fmla="*/ 5888686 w 10768629"/>
              <a:gd name="connsiteY133-2982" fmla="*/ 1672175 h 1978172"/>
              <a:gd name="connsiteX134-2983" fmla="*/ 5873794 w 10768629"/>
              <a:gd name="connsiteY134-2984" fmla="*/ 1665454 h 1978172"/>
              <a:gd name="connsiteX135-2985" fmla="*/ 5860022 w 10768629"/>
              <a:gd name="connsiteY135-2986" fmla="*/ 1660635 h 1978172"/>
              <a:gd name="connsiteX136-2987" fmla="*/ 5858237 w 10768629"/>
              <a:gd name="connsiteY136-2988" fmla="*/ 1660649 h 1978172"/>
              <a:gd name="connsiteX137-2989" fmla="*/ 5840319 w 10768629"/>
              <a:gd name="connsiteY137-2990" fmla="*/ 1660798 h 1978172"/>
              <a:gd name="connsiteX138-2991" fmla="*/ 5806984 w 10768629"/>
              <a:gd name="connsiteY138-2992" fmla="*/ 1661075 h 1978172"/>
              <a:gd name="connsiteX139-2993" fmla="*/ 5742351 w 10768629"/>
              <a:gd name="connsiteY139-2994" fmla="*/ 1667489 h 1978172"/>
              <a:gd name="connsiteX140-2995" fmla="*/ 5521171 w 10768629"/>
              <a:gd name="connsiteY140-2996" fmla="*/ 1671626 h 1978172"/>
              <a:gd name="connsiteX141-2997" fmla="*/ 5457384 w 10768629"/>
              <a:gd name="connsiteY141-2998" fmla="*/ 1683952 h 1978172"/>
              <a:gd name="connsiteX142-2999" fmla="*/ 4950070 w 10768629"/>
              <a:gd name="connsiteY142-3000" fmla="*/ 1748401 h 1978172"/>
              <a:gd name="connsiteX143-3001" fmla="*/ 4872172 w 10768629"/>
              <a:gd name="connsiteY143-3002" fmla="*/ 1757222 h 1978172"/>
              <a:gd name="connsiteX144-3003" fmla="*/ 4809524 w 10768629"/>
              <a:gd name="connsiteY144-3004" fmla="*/ 1761033 h 1978172"/>
              <a:gd name="connsiteX145-3005" fmla="*/ 4759058 w 10768629"/>
              <a:gd name="connsiteY145-3006" fmla="*/ 1766533 h 1978172"/>
              <a:gd name="connsiteX146-3007" fmla="*/ 4719749 w 10768629"/>
              <a:gd name="connsiteY146-3008" fmla="*/ 1771811 h 1978172"/>
              <a:gd name="connsiteX147-3009" fmla="*/ 4568686 w 10768629"/>
              <a:gd name="connsiteY147-3010" fmla="*/ 1786141 h 1978172"/>
              <a:gd name="connsiteX148-3011" fmla="*/ 4418751 w 10768629"/>
              <a:gd name="connsiteY148-3012" fmla="*/ 1796932 h 1978172"/>
              <a:gd name="connsiteX149-3013" fmla="*/ 4378377 w 10768629"/>
              <a:gd name="connsiteY149-3014" fmla="*/ 1815528 h 1978172"/>
              <a:gd name="connsiteX150-3015" fmla="*/ 4320575 w 10768629"/>
              <a:gd name="connsiteY150-3016" fmla="*/ 1832722 h 1978172"/>
              <a:gd name="connsiteX151-3017" fmla="*/ 4220200 w 10768629"/>
              <a:gd name="connsiteY151-3018" fmla="*/ 1873173 h 1978172"/>
              <a:gd name="connsiteX152-3019" fmla="*/ 4105361 w 10768629"/>
              <a:gd name="connsiteY152-3020" fmla="*/ 1894711 h 1978172"/>
              <a:gd name="connsiteX153-3021" fmla="*/ 3973223 w 10768629"/>
              <a:gd name="connsiteY153-3022" fmla="*/ 1881015 h 1978172"/>
              <a:gd name="connsiteX154-3023" fmla="*/ 3900992 w 10768629"/>
              <a:gd name="connsiteY154-3024" fmla="*/ 1880603 h 1978172"/>
              <a:gd name="connsiteX155-3025" fmla="*/ 3662119 w 10768629"/>
              <a:gd name="connsiteY155-3026" fmla="*/ 1876289 h 1978172"/>
              <a:gd name="connsiteX156-3027" fmla="*/ 3496919 w 10768629"/>
              <a:gd name="connsiteY156-3028" fmla="*/ 1873180 h 1978172"/>
              <a:gd name="connsiteX157-3029" fmla="*/ 3449433 w 10768629"/>
              <a:gd name="connsiteY157-3030" fmla="*/ 1889681 h 1978172"/>
              <a:gd name="connsiteX158-3031" fmla="*/ 3369766 w 10768629"/>
              <a:gd name="connsiteY158-3032" fmla="*/ 1916653 h 1978172"/>
              <a:gd name="connsiteX159-3033" fmla="*/ 3290336 w 10768629"/>
              <a:gd name="connsiteY159-3034" fmla="*/ 1925039 h 1978172"/>
              <a:gd name="connsiteX160-3035" fmla="*/ 3224897 w 10768629"/>
              <a:gd name="connsiteY160-3036" fmla="*/ 1943733 h 1978172"/>
              <a:gd name="connsiteX161-3037" fmla="*/ 3161463 w 10768629"/>
              <a:gd name="connsiteY161-3038" fmla="*/ 1946591 h 1978172"/>
              <a:gd name="connsiteX162-3039" fmla="*/ 3157504 w 10768629"/>
              <a:gd name="connsiteY162-3040" fmla="*/ 1957276 h 1978172"/>
              <a:gd name="connsiteX163-3041" fmla="*/ 3115176 w 10768629"/>
              <a:gd name="connsiteY163-3042" fmla="*/ 1943459 h 1978172"/>
              <a:gd name="connsiteX164-3043" fmla="*/ 3005773 w 10768629"/>
              <a:gd name="connsiteY164-3044" fmla="*/ 1915878 h 1978172"/>
              <a:gd name="connsiteX165-3045" fmla="*/ 2897201 w 10768629"/>
              <a:gd name="connsiteY165-3046" fmla="*/ 1926772 h 1978172"/>
              <a:gd name="connsiteX166-3047" fmla="*/ 2783891 w 10768629"/>
              <a:gd name="connsiteY166-3048" fmla="*/ 1931749 h 1978172"/>
              <a:gd name="connsiteX167-3049" fmla="*/ 2712447 w 10768629"/>
              <a:gd name="connsiteY167-3050" fmla="*/ 1933044 h 1978172"/>
              <a:gd name="connsiteX168-3051" fmla="*/ 2560151 w 10768629"/>
              <a:gd name="connsiteY168-3052" fmla="*/ 1963609 h 1978172"/>
              <a:gd name="connsiteX169-3053" fmla="*/ 2367221 w 10768629"/>
              <a:gd name="connsiteY169-3054" fmla="*/ 1971884 h 1978172"/>
              <a:gd name="connsiteX170-3055" fmla="*/ 2272130 w 10768629"/>
              <a:gd name="connsiteY170-3056" fmla="*/ 1961162 h 1978172"/>
              <a:gd name="connsiteX171-3057" fmla="*/ 2189404 w 10768629"/>
              <a:gd name="connsiteY171-3058" fmla="*/ 1978172 h 1978172"/>
              <a:gd name="connsiteX172-3059" fmla="*/ 2077704 w 10768629"/>
              <a:gd name="connsiteY172-3060" fmla="*/ 1965002 h 1978172"/>
              <a:gd name="connsiteX173-3061" fmla="*/ 1967996 w 10768629"/>
              <a:gd name="connsiteY173-3062" fmla="*/ 1953187 h 1978172"/>
              <a:gd name="connsiteX174-3063" fmla="*/ 1855805 w 10768629"/>
              <a:gd name="connsiteY174-3064" fmla="*/ 1926082 h 1978172"/>
              <a:gd name="connsiteX175-3065" fmla="*/ 1790957 w 10768629"/>
              <a:gd name="connsiteY175-3066" fmla="*/ 1919460 h 1978172"/>
              <a:gd name="connsiteX176-3067" fmla="*/ 1613978 w 10768629"/>
              <a:gd name="connsiteY176-3068" fmla="*/ 1891581 h 1978172"/>
              <a:gd name="connsiteX177-3069" fmla="*/ 1436831 w 10768629"/>
              <a:gd name="connsiteY177-3070" fmla="*/ 1856201 h 1978172"/>
              <a:gd name="connsiteX178-3071" fmla="*/ 1357365 w 10768629"/>
              <a:gd name="connsiteY178-3072" fmla="*/ 1832140 h 1978172"/>
              <a:gd name="connsiteX179-3073" fmla="*/ 1186881 w 10768629"/>
              <a:gd name="connsiteY179-3074" fmla="*/ 1768613 h 1978172"/>
              <a:gd name="connsiteX180-3075" fmla="*/ 1162595 w 10768629"/>
              <a:gd name="connsiteY180-3076" fmla="*/ 1758337 h 1978172"/>
              <a:gd name="connsiteX181-3077" fmla="*/ 1128523 w 10768629"/>
              <a:gd name="connsiteY181-3078" fmla="*/ 1763621 h 1978172"/>
              <a:gd name="connsiteX182-3079" fmla="*/ 991903 w 10768629"/>
              <a:gd name="connsiteY182-3080" fmla="*/ 1786741 h 1978172"/>
              <a:gd name="connsiteX183-3081" fmla="*/ 883960 w 10768629"/>
              <a:gd name="connsiteY183-3082" fmla="*/ 1822386 h 1978172"/>
              <a:gd name="connsiteX184-3083" fmla="*/ 766531 w 10768629"/>
              <a:gd name="connsiteY184-3084" fmla="*/ 1805053 h 1978172"/>
              <a:gd name="connsiteX185-3085" fmla="*/ 669779 w 10768629"/>
              <a:gd name="connsiteY185-3086" fmla="*/ 1800537 h 1978172"/>
              <a:gd name="connsiteX186-3087" fmla="*/ 523898 w 10768629"/>
              <a:gd name="connsiteY186-3088" fmla="*/ 1811085 h 1978172"/>
              <a:gd name="connsiteX187-3089" fmla="*/ 360251 w 10768629"/>
              <a:gd name="connsiteY187-3090" fmla="*/ 1830735 h 1978172"/>
              <a:gd name="connsiteX188-3091" fmla="*/ 255207 w 10768629"/>
              <a:gd name="connsiteY188-3092" fmla="*/ 1818275 h 1978172"/>
              <a:gd name="connsiteX189-3093" fmla="*/ 101803 w 10768629"/>
              <a:gd name="connsiteY189-3094" fmla="*/ 1870647 h 1978172"/>
              <a:gd name="connsiteX190-3095" fmla="*/ 25397 w 10768629"/>
              <a:gd name="connsiteY190-3096" fmla="*/ 1888443 h 1978172"/>
              <a:gd name="connsiteX191-3097" fmla="*/ 2370 w 10768629"/>
              <a:gd name="connsiteY191-3098" fmla="*/ 1878311 h 1978172"/>
              <a:gd name="connsiteX192-3099" fmla="*/ 0 w 10768629"/>
              <a:gd name="connsiteY192-3100" fmla="*/ 1878785 h 1978172"/>
              <a:gd name="connsiteX193-3101" fmla="*/ 0 w 10768629"/>
              <a:gd name="connsiteY193-3102" fmla="*/ 0 h 1978172"/>
              <a:gd name="connsiteX0-3103" fmla="*/ 0 w 10768629"/>
              <a:gd name="connsiteY0-3104" fmla="*/ 0 h 1978172"/>
              <a:gd name="connsiteX1-3105" fmla="*/ 10768629 w 10768629"/>
              <a:gd name="connsiteY1-3106" fmla="*/ 0 h 1978172"/>
              <a:gd name="connsiteX2-3107" fmla="*/ 10733254 w 10768629"/>
              <a:gd name="connsiteY2-3108" fmla="*/ 31439 h 1978172"/>
              <a:gd name="connsiteX3-3109" fmla="*/ 10727085 w 10768629"/>
              <a:gd name="connsiteY3-3110" fmla="*/ 37910 h 1978172"/>
              <a:gd name="connsiteX4-3111" fmla="*/ 10675953 w 10768629"/>
              <a:gd name="connsiteY4-3112" fmla="*/ 68623 h 1978172"/>
              <a:gd name="connsiteX5-3113" fmla="*/ 10637091 w 10768629"/>
              <a:gd name="connsiteY5-3114" fmla="*/ 90361 h 1978172"/>
              <a:gd name="connsiteX6-3115" fmla="*/ 10610971 w 10768629"/>
              <a:gd name="connsiteY6-3116" fmla="*/ 110764 h 1978172"/>
              <a:gd name="connsiteX7-3117" fmla="*/ 10532872 w 10768629"/>
              <a:gd name="connsiteY7-3118" fmla="*/ 138028 h 1978172"/>
              <a:gd name="connsiteX8-3119" fmla="*/ 10398558 w 10768629"/>
              <a:gd name="connsiteY8-3120" fmla="*/ 172911 h 1978172"/>
              <a:gd name="connsiteX9-3121" fmla="*/ 10371128 w 10768629"/>
              <a:gd name="connsiteY9-3122" fmla="*/ 182609 h 1978172"/>
              <a:gd name="connsiteX10-3123" fmla="*/ 10352178 w 10768629"/>
              <a:gd name="connsiteY10-3124" fmla="*/ 199976 h 1978172"/>
              <a:gd name="connsiteX11-3125" fmla="*/ 10351815 w 10768629"/>
              <a:gd name="connsiteY11-3126" fmla="*/ 211879 h 1978172"/>
              <a:gd name="connsiteX12-3127" fmla="*/ 10337471 w 10768629"/>
              <a:gd name="connsiteY12-3128" fmla="*/ 218661 h 1978172"/>
              <a:gd name="connsiteX13-3129" fmla="*/ 10334625 w 10768629"/>
              <a:gd name="connsiteY13-3130" fmla="*/ 222351 h 1978172"/>
              <a:gd name="connsiteX14-3131" fmla="*/ 10256365 w 10768629"/>
              <a:gd name="connsiteY14-3132" fmla="*/ 235917 h 1978172"/>
              <a:gd name="connsiteX15-3133" fmla="*/ 10201127 w 10768629"/>
              <a:gd name="connsiteY15-3134" fmla="*/ 267448 h 1978172"/>
              <a:gd name="connsiteX16-3135" fmla="*/ 9961218 w 10768629"/>
              <a:gd name="connsiteY16-3136" fmla="*/ 326720 h 1978172"/>
              <a:gd name="connsiteX17-3137" fmla="*/ 9859715 w 10768629"/>
              <a:gd name="connsiteY17-3138" fmla="*/ 355698 h 1978172"/>
              <a:gd name="connsiteX18-3139" fmla="*/ 9679867 w 10768629"/>
              <a:gd name="connsiteY18-3140" fmla="*/ 399081 h 1978172"/>
              <a:gd name="connsiteX19-3141" fmla="*/ 9490654 w 10768629"/>
              <a:gd name="connsiteY19-3142" fmla="*/ 455225 h 1978172"/>
              <a:gd name="connsiteX20-3143" fmla="*/ 9470837 w 10768629"/>
              <a:gd name="connsiteY20-3144" fmla="*/ 452539 h 1978172"/>
              <a:gd name="connsiteX21-3145" fmla="*/ 9469082 w 10768629"/>
              <a:gd name="connsiteY21-3146" fmla="*/ 454891 h 1978172"/>
              <a:gd name="connsiteX22-3147" fmla="*/ 9448038 w 10768629"/>
              <a:gd name="connsiteY22-3148" fmla="*/ 459733 h 1978172"/>
              <a:gd name="connsiteX23-3149" fmla="*/ 9396821 w 10768629"/>
              <a:gd name="connsiteY23-3150" fmla="*/ 455795 h 1978172"/>
              <a:gd name="connsiteX24-3151" fmla="*/ 9392197 w 10768629"/>
              <a:gd name="connsiteY24-3152" fmla="*/ 459796 h 1978172"/>
              <a:gd name="connsiteX25-3153" fmla="*/ 9347994 w 10768629"/>
              <a:gd name="connsiteY25-3154" fmla="*/ 464462 h 1978172"/>
              <a:gd name="connsiteX26-3155" fmla="*/ 9347889 w 10768629"/>
              <a:gd name="connsiteY26-3156" fmla="*/ 466539 h 1978172"/>
              <a:gd name="connsiteX27-3157" fmla="*/ 9337639 w 10768629"/>
              <a:gd name="connsiteY27-3158" fmla="*/ 476654 h 1978172"/>
              <a:gd name="connsiteX28-3159" fmla="*/ 9316893 w 10768629"/>
              <a:gd name="connsiteY28-3160" fmla="*/ 491390 h 1978172"/>
              <a:gd name="connsiteX29-3161" fmla="*/ 9229283 w 10768629"/>
              <a:gd name="connsiteY29-3162" fmla="*/ 555377 h 1978172"/>
              <a:gd name="connsiteX30-3163" fmla="*/ 9220274 w 10768629"/>
              <a:gd name="connsiteY30-3164" fmla="*/ 557502 h 1978172"/>
              <a:gd name="connsiteX31-3165" fmla="*/ 9220202 w 10768629"/>
              <a:gd name="connsiteY31-3166" fmla="*/ 558001 h 1978172"/>
              <a:gd name="connsiteX32-3167" fmla="*/ 9210908 w 10768629"/>
              <a:gd name="connsiteY32-3168" fmla="*/ 561147 h 1978172"/>
              <a:gd name="connsiteX33-3169" fmla="*/ 9186374 w 10768629"/>
              <a:gd name="connsiteY33-3170" fmla="*/ 565502 h 1978172"/>
              <a:gd name="connsiteX34-3171" fmla="*/ 9181058 w 10768629"/>
              <a:gd name="connsiteY34-3172" fmla="*/ 569943 h 1978172"/>
              <a:gd name="connsiteX35-3173" fmla="*/ 9179948 w 10768629"/>
              <a:gd name="connsiteY35-3174" fmla="*/ 576062 h 1978172"/>
              <a:gd name="connsiteX36-3175" fmla="*/ 9149110 w 10768629"/>
              <a:gd name="connsiteY36-3176" fmla="*/ 598906 h 1978172"/>
              <a:gd name="connsiteX37-3177" fmla="*/ 9078556 w 10768629"/>
              <a:gd name="connsiteY37-3178" fmla="*/ 644039 h 1978172"/>
              <a:gd name="connsiteX38-3179" fmla="*/ 8996399 w 10768629"/>
              <a:gd name="connsiteY38-3180" fmla="*/ 690055 h 1978172"/>
              <a:gd name="connsiteX39-3181" fmla="*/ 8803791 w 10768629"/>
              <a:gd name="connsiteY39-3182" fmla="*/ 813860 h 1978172"/>
              <a:gd name="connsiteX40-3183" fmla="*/ 8636202 w 10768629"/>
              <a:gd name="connsiteY40-3184" fmla="*/ 848463 h 1978172"/>
              <a:gd name="connsiteX41-3185" fmla="*/ 8555372 w 10768629"/>
              <a:gd name="connsiteY41-3186" fmla="*/ 883171 h 1978172"/>
              <a:gd name="connsiteX42-3187" fmla="*/ 8507229 w 10768629"/>
              <a:gd name="connsiteY42-3188" fmla="*/ 901665 h 1978172"/>
              <a:gd name="connsiteX43-3189" fmla="*/ 8428473 w 10768629"/>
              <a:gd name="connsiteY43-3190" fmla="*/ 927985 h 1978172"/>
              <a:gd name="connsiteX44-3191" fmla="*/ 8427914 w 10768629"/>
              <a:gd name="connsiteY44-3192" fmla="*/ 933480 h 1978172"/>
              <a:gd name="connsiteX45-3193" fmla="*/ 8420327 w 10768629"/>
              <a:gd name="connsiteY45-3194" fmla="*/ 941984 h 1978172"/>
              <a:gd name="connsiteX46-3195" fmla="*/ 8407128 w 10768629"/>
              <a:gd name="connsiteY46-3196" fmla="*/ 961344 h 1978172"/>
              <a:gd name="connsiteX47-3197" fmla="*/ 8380548 w 10768629"/>
              <a:gd name="connsiteY47-3198" fmla="*/ 987916 h 1978172"/>
              <a:gd name="connsiteX48-3199" fmla="*/ 8379462 w 10768629"/>
              <a:gd name="connsiteY48-3200" fmla="*/ 987106 h 1978172"/>
              <a:gd name="connsiteX49-3201" fmla="*/ 8369725 w 10768629"/>
              <a:gd name="connsiteY49-3202" fmla="*/ 989186 h 1978172"/>
              <a:gd name="connsiteX50-3203" fmla="*/ 8304438 w 10768629"/>
              <a:gd name="connsiteY50-3204" fmla="*/ 996739 h 1978172"/>
              <a:gd name="connsiteX51-3205" fmla="*/ 8280929 w 10768629"/>
              <a:gd name="connsiteY51-3206" fmla="*/ 1023089 h 1978172"/>
              <a:gd name="connsiteX52-3207" fmla="*/ 8275760 w 10768629"/>
              <a:gd name="connsiteY52-3208" fmla="*/ 1027772 h 1978172"/>
              <a:gd name="connsiteX53-3209" fmla="*/ 8275478 w 10768629"/>
              <a:gd name="connsiteY53-3210" fmla="*/ 1027605 h 1978172"/>
              <a:gd name="connsiteX54-3211" fmla="*/ 8269666 w 10768629"/>
              <a:gd name="connsiteY54-3212" fmla="*/ 1032033 h 1978172"/>
              <a:gd name="connsiteX55-3213" fmla="*/ 8203836 w 10768629"/>
              <a:gd name="connsiteY55-3214" fmla="*/ 1037347 h 1978172"/>
              <a:gd name="connsiteX56-3215" fmla="*/ 8122936 w 10768629"/>
              <a:gd name="connsiteY56-3216" fmla="*/ 1063113 h 1978172"/>
              <a:gd name="connsiteX57-3217" fmla="*/ 8043658 w 10768629"/>
              <a:gd name="connsiteY57-3218" fmla="*/ 1092746 h 1978172"/>
              <a:gd name="connsiteX58-3219" fmla="*/ 8015351 w 10768629"/>
              <a:gd name="connsiteY58-3220" fmla="*/ 1105478 h 1978172"/>
              <a:gd name="connsiteX59-3221" fmla="*/ 7963145 w 10768629"/>
              <a:gd name="connsiteY59-3222" fmla="*/ 1119346 h 1978172"/>
              <a:gd name="connsiteX60-3223" fmla="*/ 7938145 w 10768629"/>
              <a:gd name="connsiteY60-3224" fmla="*/ 1120225 h 1978172"/>
              <a:gd name="connsiteX61-3225" fmla="*/ 7937238 w 10768629"/>
              <a:gd name="connsiteY61-3226" fmla="*/ 1121204 h 1978172"/>
              <a:gd name="connsiteX62-3227" fmla="*/ 7934398 w 10768629"/>
              <a:gd name="connsiteY62-3228" fmla="*/ 1118240 h 1978172"/>
              <a:gd name="connsiteX63-3229" fmla="*/ 7918248 w 10768629"/>
              <a:gd name="connsiteY63-3230" fmla="*/ 1124371 h 1978172"/>
              <a:gd name="connsiteX64-3231" fmla="*/ 7914119 w 10768629"/>
              <a:gd name="connsiteY64-3232" fmla="*/ 1127653 h 1978172"/>
              <a:gd name="connsiteX65-3233" fmla="*/ 7907658 w 10768629"/>
              <a:gd name="connsiteY65-3234" fmla="*/ 1130350 h 1978172"/>
              <a:gd name="connsiteX66-3235" fmla="*/ 7907434 w 10768629"/>
              <a:gd name="connsiteY66-3236" fmla="*/ 1130103 h 1978172"/>
              <a:gd name="connsiteX67-3237" fmla="*/ 7901508 w 10768629"/>
              <a:gd name="connsiteY67-3238" fmla="*/ 1133245 h 1978172"/>
              <a:gd name="connsiteX68-3239" fmla="*/ 7873287 w 10768629"/>
              <a:gd name="connsiteY68-3240" fmla="*/ 1152609 h 1978172"/>
              <a:gd name="connsiteX69-3241" fmla="*/ 7834833 w 10768629"/>
              <a:gd name="connsiteY69-3242" fmla="*/ 1153868 h 1978172"/>
              <a:gd name="connsiteX70-3243" fmla="*/ 7828661 w 10768629"/>
              <a:gd name="connsiteY70-3244" fmla="*/ 1139994 h 1978172"/>
              <a:gd name="connsiteX71-3245" fmla="*/ 7823966 w 10768629"/>
              <a:gd name="connsiteY71-3246" fmla="*/ 1143178 h 1978172"/>
              <a:gd name="connsiteX72-3247" fmla="*/ 7815078 w 10768629"/>
              <a:gd name="connsiteY72-3248" fmla="*/ 1151776 h 1978172"/>
              <a:gd name="connsiteX73-3249" fmla="*/ 7812026 w 10768629"/>
              <a:gd name="connsiteY73-3250" fmla="*/ 1151522 h 1978172"/>
              <a:gd name="connsiteX74-3251" fmla="*/ 7782249 w 10768629"/>
              <a:gd name="connsiteY74-3252" fmla="*/ 1160970 h 1978172"/>
              <a:gd name="connsiteX75-3253" fmla="*/ 7773476 w 10768629"/>
              <a:gd name="connsiteY75-3254" fmla="*/ 1157414 h 1978172"/>
              <a:gd name="connsiteX76-3255" fmla="*/ 7769600 w 10768629"/>
              <a:gd name="connsiteY76-3256" fmla="*/ 1157365 h 1978172"/>
              <a:gd name="connsiteX77-3257" fmla="*/ 7752631 w 10768629"/>
              <a:gd name="connsiteY77-3258" fmla="*/ 1172815 h 1978172"/>
              <a:gd name="connsiteX78-3259" fmla="*/ 7743525 w 10768629"/>
              <a:gd name="connsiteY78-3260" fmla="*/ 1179064 h 1978172"/>
              <a:gd name="connsiteX79-3261" fmla="*/ 7685942 w 10768629"/>
              <a:gd name="connsiteY79-3262" fmla="*/ 1233723 h 1978172"/>
              <a:gd name="connsiteX80-3263" fmla="*/ 7586920 w 10768629"/>
              <a:gd name="connsiteY80-3264" fmla="*/ 1261888 h 1978172"/>
              <a:gd name="connsiteX81-3265" fmla="*/ 7486100 w 10768629"/>
              <a:gd name="connsiteY81-3266" fmla="*/ 1292563 h 1978172"/>
              <a:gd name="connsiteX82-3267" fmla="*/ 7407190 w 10768629"/>
              <a:gd name="connsiteY82-3268" fmla="*/ 1314737 h 1978172"/>
              <a:gd name="connsiteX83-3269" fmla="*/ 7240698 w 10768629"/>
              <a:gd name="connsiteY83-3270" fmla="*/ 1438832 h 1978172"/>
              <a:gd name="connsiteX84-3271" fmla="*/ 7197675 w 10768629"/>
              <a:gd name="connsiteY84-3272" fmla="*/ 1447530 h 1978172"/>
              <a:gd name="connsiteX85-3273" fmla="*/ 7164788 w 10768629"/>
              <a:gd name="connsiteY85-3274" fmla="*/ 1480293 h 1978172"/>
              <a:gd name="connsiteX86-3275" fmla="*/ 7147929 w 10768629"/>
              <a:gd name="connsiteY86-3276" fmla="*/ 1477641 h 1978172"/>
              <a:gd name="connsiteX87-3277" fmla="*/ 7144965 w 10768629"/>
              <a:gd name="connsiteY87-3278" fmla="*/ 1476908 h 1978172"/>
              <a:gd name="connsiteX88-3279" fmla="*/ 7134299 w 10768629"/>
              <a:gd name="connsiteY88-3280" fmla="*/ 1479969 h 1978172"/>
              <a:gd name="connsiteX89-3281" fmla="*/ 7129809 w 10768629"/>
              <a:gd name="connsiteY89-3282" fmla="*/ 1473339 h 1978172"/>
              <a:gd name="connsiteX90-3283" fmla="*/ 7112688 w 10768629"/>
              <a:gd name="connsiteY90-3284" fmla="*/ 1472575 h 1978172"/>
              <a:gd name="connsiteX91-3285" fmla="*/ 7093470 w 10768629"/>
              <a:gd name="connsiteY91-3286" fmla="*/ 1480300 h 1978172"/>
              <a:gd name="connsiteX92-3287" fmla="*/ 7025034 w 10768629"/>
              <a:gd name="connsiteY92-3288" fmla="*/ 1506934 h 1978172"/>
              <a:gd name="connsiteX93-3289" fmla="*/ 7014783 w 10768629"/>
              <a:gd name="connsiteY93-3290" fmla="*/ 1515868 h 1978172"/>
              <a:gd name="connsiteX94-3291" fmla="*/ 6979706 w 10768629"/>
              <a:gd name="connsiteY94-3292" fmla="*/ 1523511 h 1978172"/>
              <a:gd name="connsiteX95-3293" fmla="*/ 6977890 w 10768629"/>
              <a:gd name="connsiteY95-3294" fmla="*/ 1525793 h 1978172"/>
              <a:gd name="connsiteX96-3295" fmla="*/ 6944339 w 10768629"/>
              <a:gd name="connsiteY96-3296" fmla="*/ 1536237 h 1978172"/>
              <a:gd name="connsiteX97-3297" fmla="*/ 6886996 w 10768629"/>
              <a:gd name="connsiteY97-3298" fmla="*/ 1563569 h 1978172"/>
              <a:gd name="connsiteX98-3299" fmla="*/ 6874510 w 10768629"/>
              <a:gd name="connsiteY98-3300" fmla="*/ 1558469 h 1978172"/>
              <a:gd name="connsiteX99-3301" fmla="*/ 6871943 w 10768629"/>
              <a:gd name="connsiteY99-3302" fmla="*/ 1554651 h 1978172"/>
              <a:gd name="connsiteX100-3303" fmla="*/ 6856174 w 10768629"/>
              <a:gd name="connsiteY100-3304" fmla="*/ 1562024 h 1978172"/>
              <a:gd name="connsiteX101-3305" fmla="*/ 6842321 w 10768629"/>
              <a:gd name="connsiteY101-3306" fmla="*/ 1560554 h 1978172"/>
              <a:gd name="connsiteX102-3307" fmla="*/ 6832713 w 10768629"/>
              <a:gd name="connsiteY102-3308" fmla="*/ 1569357 h 1978172"/>
              <a:gd name="connsiteX103-3309" fmla="*/ 6816351 w 10768629"/>
              <a:gd name="connsiteY103-3310" fmla="*/ 1571495 h 1978172"/>
              <a:gd name="connsiteX104-3311" fmla="*/ 6795800 w 10768629"/>
              <a:gd name="connsiteY104-3312" fmla="*/ 1572010 h 1978172"/>
              <a:gd name="connsiteX105-3313" fmla="*/ 6777546 w 10768629"/>
              <a:gd name="connsiteY105-3314" fmla="*/ 1568661 h 1978172"/>
              <a:gd name="connsiteX106-3315" fmla="*/ 6751528 w 10768629"/>
              <a:gd name="connsiteY106-3316" fmla="*/ 1574143 h 1978172"/>
              <a:gd name="connsiteX107-3317" fmla="*/ 6691966 w 10768629"/>
              <a:gd name="connsiteY107-3318" fmla="*/ 1582255 h 1978172"/>
              <a:gd name="connsiteX108-3319" fmla="*/ 6646941 w 10768629"/>
              <a:gd name="connsiteY108-3320" fmla="*/ 1588471 h 1978172"/>
              <a:gd name="connsiteX109-3321" fmla="*/ 6568576 w 10768629"/>
              <a:gd name="connsiteY109-3322" fmla="*/ 1606488 h 1978172"/>
              <a:gd name="connsiteX110-3323" fmla="*/ 6554358 w 10768629"/>
              <a:gd name="connsiteY110-3324" fmla="*/ 1621701 h 1978172"/>
              <a:gd name="connsiteX111-3325" fmla="*/ 6516968 w 10768629"/>
              <a:gd name="connsiteY111-3326" fmla="*/ 1617195 h 1978172"/>
              <a:gd name="connsiteX112-3327" fmla="*/ 6506479 w 10768629"/>
              <a:gd name="connsiteY112-3328" fmla="*/ 1602227 h 1978172"/>
              <a:gd name="connsiteX113-3329" fmla="*/ 6458436 w 10768629"/>
              <a:gd name="connsiteY113-3330" fmla="*/ 1607332 h 1978172"/>
              <a:gd name="connsiteX114-3331" fmla="*/ 6414786 w 10768629"/>
              <a:gd name="connsiteY114-3332" fmla="*/ 1628815 h 1978172"/>
              <a:gd name="connsiteX115-3333" fmla="*/ 6357085 w 10768629"/>
              <a:gd name="connsiteY115-3334" fmla="*/ 1640846 h 1978172"/>
              <a:gd name="connsiteX116-3335" fmla="*/ 6322636 w 10768629"/>
              <a:gd name="connsiteY116-3336" fmla="*/ 1648213 h 1978172"/>
              <a:gd name="connsiteX117-3337" fmla="*/ 6226172 w 10768629"/>
              <a:gd name="connsiteY117-3338" fmla="*/ 1654676 h 1978172"/>
              <a:gd name="connsiteX118-3339" fmla="*/ 6221217 w 10768629"/>
              <a:gd name="connsiteY118-3340" fmla="*/ 1654506 h 1978172"/>
              <a:gd name="connsiteX119-3341" fmla="*/ 6204956 w 10768629"/>
              <a:gd name="connsiteY119-3342" fmla="*/ 1664280 h 1978172"/>
              <a:gd name="connsiteX120-3343" fmla="*/ 6204270 w 10768629"/>
              <a:gd name="connsiteY120-3344" fmla="*/ 1666782 h 1978172"/>
              <a:gd name="connsiteX121-3345" fmla="*/ 6143810 w 10768629"/>
              <a:gd name="connsiteY121-3346" fmla="*/ 1661963 h 1978172"/>
              <a:gd name="connsiteX122-3347" fmla="*/ 6136560 w 10768629"/>
              <a:gd name="connsiteY122-3348" fmla="*/ 1665728 h 1978172"/>
              <a:gd name="connsiteX123-3349" fmla="*/ 6096155 w 10768629"/>
              <a:gd name="connsiteY123-3350" fmla="*/ 1656951 h 1978172"/>
              <a:gd name="connsiteX124-3351" fmla="*/ 6075812 w 10768629"/>
              <a:gd name="connsiteY124-3352" fmla="*/ 1655422 h 1978172"/>
              <a:gd name="connsiteX125-3353" fmla="*/ 6039495 w 10768629"/>
              <a:gd name="connsiteY125-3354" fmla="*/ 1649680 h 1978172"/>
              <a:gd name="connsiteX126-3355" fmla="*/ 6036523 w 10768629"/>
              <a:gd name="connsiteY126-3356" fmla="*/ 1652121 h 1978172"/>
              <a:gd name="connsiteX127-3357" fmla="*/ 6029328 w 10768629"/>
              <a:gd name="connsiteY127-3358" fmla="*/ 1649904 h 1978172"/>
              <a:gd name="connsiteX128-3359" fmla="*/ 6024075 w 10768629"/>
              <a:gd name="connsiteY128-3360" fmla="*/ 1652779 h 1978172"/>
              <a:gd name="connsiteX129-3361" fmla="*/ 6018085 w 10768629"/>
              <a:gd name="connsiteY129-3362" fmla="*/ 1652030 h 1978172"/>
              <a:gd name="connsiteX130-3363" fmla="*/ 5955513 w 10768629"/>
              <a:gd name="connsiteY130-3364" fmla="*/ 1663584 h 1978172"/>
              <a:gd name="connsiteX131-3365" fmla="*/ 5941996 w 10768629"/>
              <a:gd name="connsiteY131-3366" fmla="*/ 1661326 h 1978172"/>
              <a:gd name="connsiteX132-3367" fmla="*/ 5931789 w 10768629"/>
              <a:gd name="connsiteY132-3368" fmla="*/ 1669915 h 1978172"/>
              <a:gd name="connsiteX133-3369" fmla="*/ 5888686 w 10768629"/>
              <a:gd name="connsiteY133-3370" fmla="*/ 1672175 h 1978172"/>
              <a:gd name="connsiteX134-3371" fmla="*/ 5873794 w 10768629"/>
              <a:gd name="connsiteY134-3372" fmla="*/ 1665454 h 1978172"/>
              <a:gd name="connsiteX135-3373" fmla="*/ 5860022 w 10768629"/>
              <a:gd name="connsiteY135-3374" fmla="*/ 1660635 h 1978172"/>
              <a:gd name="connsiteX136-3375" fmla="*/ 5858237 w 10768629"/>
              <a:gd name="connsiteY136-3376" fmla="*/ 1660649 h 1978172"/>
              <a:gd name="connsiteX137-3377" fmla="*/ 5840319 w 10768629"/>
              <a:gd name="connsiteY137-3378" fmla="*/ 1660798 h 1978172"/>
              <a:gd name="connsiteX138-3379" fmla="*/ 5806984 w 10768629"/>
              <a:gd name="connsiteY138-3380" fmla="*/ 1661075 h 1978172"/>
              <a:gd name="connsiteX139-3381" fmla="*/ 5742351 w 10768629"/>
              <a:gd name="connsiteY139-3382" fmla="*/ 1667489 h 1978172"/>
              <a:gd name="connsiteX140-3383" fmla="*/ 5521171 w 10768629"/>
              <a:gd name="connsiteY140-3384" fmla="*/ 1671626 h 1978172"/>
              <a:gd name="connsiteX141-3385" fmla="*/ 5457384 w 10768629"/>
              <a:gd name="connsiteY141-3386" fmla="*/ 1683952 h 1978172"/>
              <a:gd name="connsiteX142-3387" fmla="*/ 4950070 w 10768629"/>
              <a:gd name="connsiteY142-3388" fmla="*/ 1748401 h 1978172"/>
              <a:gd name="connsiteX143-3389" fmla="*/ 4872172 w 10768629"/>
              <a:gd name="connsiteY143-3390" fmla="*/ 1757222 h 1978172"/>
              <a:gd name="connsiteX144-3391" fmla="*/ 4809524 w 10768629"/>
              <a:gd name="connsiteY144-3392" fmla="*/ 1761033 h 1978172"/>
              <a:gd name="connsiteX145-3393" fmla="*/ 4759058 w 10768629"/>
              <a:gd name="connsiteY145-3394" fmla="*/ 1766533 h 1978172"/>
              <a:gd name="connsiteX146-3395" fmla="*/ 4719749 w 10768629"/>
              <a:gd name="connsiteY146-3396" fmla="*/ 1771811 h 1978172"/>
              <a:gd name="connsiteX147-3397" fmla="*/ 4568686 w 10768629"/>
              <a:gd name="connsiteY147-3398" fmla="*/ 1786141 h 1978172"/>
              <a:gd name="connsiteX148-3399" fmla="*/ 4418751 w 10768629"/>
              <a:gd name="connsiteY148-3400" fmla="*/ 1796932 h 1978172"/>
              <a:gd name="connsiteX149-3401" fmla="*/ 4378377 w 10768629"/>
              <a:gd name="connsiteY149-3402" fmla="*/ 1815528 h 1978172"/>
              <a:gd name="connsiteX150-3403" fmla="*/ 4320575 w 10768629"/>
              <a:gd name="connsiteY150-3404" fmla="*/ 1832722 h 1978172"/>
              <a:gd name="connsiteX151-3405" fmla="*/ 4220200 w 10768629"/>
              <a:gd name="connsiteY151-3406" fmla="*/ 1873173 h 1978172"/>
              <a:gd name="connsiteX152-3407" fmla="*/ 4105361 w 10768629"/>
              <a:gd name="connsiteY152-3408" fmla="*/ 1894711 h 1978172"/>
              <a:gd name="connsiteX153-3409" fmla="*/ 3973223 w 10768629"/>
              <a:gd name="connsiteY153-3410" fmla="*/ 1881015 h 1978172"/>
              <a:gd name="connsiteX154-3411" fmla="*/ 3900992 w 10768629"/>
              <a:gd name="connsiteY154-3412" fmla="*/ 1880603 h 1978172"/>
              <a:gd name="connsiteX155-3413" fmla="*/ 3662119 w 10768629"/>
              <a:gd name="connsiteY155-3414" fmla="*/ 1876289 h 1978172"/>
              <a:gd name="connsiteX156-3415" fmla="*/ 3496919 w 10768629"/>
              <a:gd name="connsiteY156-3416" fmla="*/ 1873180 h 1978172"/>
              <a:gd name="connsiteX157-3417" fmla="*/ 3449433 w 10768629"/>
              <a:gd name="connsiteY157-3418" fmla="*/ 1889681 h 1978172"/>
              <a:gd name="connsiteX158-3419" fmla="*/ 3369766 w 10768629"/>
              <a:gd name="connsiteY158-3420" fmla="*/ 1916653 h 1978172"/>
              <a:gd name="connsiteX159-3421" fmla="*/ 3290336 w 10768629"/>
              <a:gd name="connsiteY159-3422" fmla="*/ 1925039 h 1978172"/>
              <a:gd name="connsiteX160-3423" fmla="*/ 3224897 w 10768629"/>
              <a:gd name="connsiteY160-3424" fmla="*/ 1943733 h 1978172"/>
              <a:gd name="connsiteX161-3425" fmla="*/ 3161463 w 10768629"/>
              <a:gd name="connsiteY161-3426" fmla="*/ 1946591 h 1978172"/>
              <a:gd name="connsiteX162-3427" fmla="*/ 3157504 w 10768629"/>
              <a:gd name="connsiteY162-3428" fmla="*/ 1957276 h 1978172"/>
              <a:gd name="connsiteX163-3429" fmla="*/ 3115176 w 10768629"/>
              <a:gd name="connsiteY163-3430" fmla="*/ 1943459 h 1978172"/>
              <a:gd name="connsiteX164-3431" fmla="*/ 3005773 w 10768629"/>
              <a:gd name="connsiteY164-3432" fmla="*/ 1915878 h 1978172"/>
              <a:gd name="connsiteX165-3433" fmla="*/ 2897201 w 10768629"/>
              <a:gd name="connsiteY165-3434" fmla="*/ 1926772 h 1978172"/>
              <a:gd name="connsiteX166-3435" fmla="*/ 2783891 w 10768629"/>
              <a:gd name="connsiteY166-3436" fmla="*/ 1931749 h 1978172"/>
              <a:gd name="connsiteX167-3437" fmla="*/ 2712447 w 10768629"/>
              <a:gd name="connsiteY167-3438" fmla="*/ 1933044 h 1978172"/>
              <a:gd name="connsiteX168-3439" fmla="*/ 2560151 w 10768629"/>
              <a:gd name="connsiteY168-3440" fmla="*/ 1963609 h 1978172"/>
              <a:gd name="connsiteX169-3441" fmla="*/ 2367221 w 10768629"/>
              <a:gd name="connsiteY169-3442" fmla="*/ 1971884 h 1978172"/>
              <a:gd name="connsiteX170-3443" fmla="*/ 2272130 w 10768629"/>
              <a:gd name="connsiteY170-3444" fmla="*/ 1961162 h 1978172"/>
              <a:gd name="connsiteX171-3445" fmla="*/ 2189404 w 10768629"/>
              <a:gd name="connsiteY171-3446" fmla="*/ 1978172 h 1978172"/>
              <a:gd name="connsiteX172-3447" fmla="*/ 2077704 w 10768629"/>
              <a:gd name="connsiteY172-3448" fmla="*/ 1965002 h 1978172"/>
              <a:gd name="connsiteX173-3449" fmla="*/ 1967996 w 10768629"/>
              <a:gd name="connsiteY173-3450" fmla="*/ 1953187 h 1978172"/>
              <a:gd name="connsiteX174-3451" fmla="*/ 1855805 w 10768629"/>
              <a:gd name="connsiteY174-3452" fmla="*/ 1926082 h 1978172"/>
              <a:gd name="connsiteX175-3453" fmla="*/ 1790957 w 10768629"/>
              <a:gd name="connsiteY175-3454" fmla="*/ 1919460 h 1978172"/>
              <a:gd name="connsiteX176-3455" fmla="*/ 1613978 w 10768629"/>
              <a:gd name="connsiteY176-3456" fmla="*/ 1891581 h 1978172"/>
              <a:gd name="connsiteX177-3457" fmla="*/ 1436831 w 10768629"/>
              <a:gd name="connsiteY177-3458" fmla="*/ 1856201 h 1978172"/>
              <a:gd name="connsiteX178-3459" fmla="*/ 1357365 w 10768629"/>
              <a:gd name="connsiteY178-3460" fmla="*/ 1832140 h 1978172"/>
              <a:gd name="connsiteX179-3461" fmla="*/ 1186881 w 10768629"/>
              <a:gd name="connsiteY179-3462" fmla="*/ 1768613 h 1978172"/>
              <a:gd name="connsiteX180-3463" fmla="*/ 1162595 w 10768629"/>
              <a:gd name="connsiteY180-3464" fmla="*/ 1758337 h 1978172"/>
              <a:gd name="connsiteX181-3465" fmla="*/ 1128523 w 10768629"/>
              <a:gd name="connsiteY181-3466" fmla="*/ 1763621 h 1978172"/>
              <a:gd name="connsiteX182-3467" fmla="*/ 991903 w 10768629"/>
              <a:gd name="connsiteY182-3468" fmla="*/ 1786741 h 1978172"/>
              <a:gd name="connsiteX183-3469" fmla="*/ 883960 w 10768629"/>
              <a:gd name="connsiteY183-3470" fmla="*/ 1822386 h 1978172"/>
              <a:gd name="connsiteX184-3471" fmla="*/ 766531 w 10768629"/>
              <a:gd name="connsiteY184-3472" fmla="*/ 1805053 h 1978172"/>
              <a:gd name="connsiteX185-3473" fmla="*/ 669779 w 10768629"/>
              <a:gd name="connsiteY185-3474" fmla="*/ 1800537 h 1978172"/>
              <a:gd name="connsiteX186-3475" fmla="*/ 523898 w 10768629"/>
              <a:gd name="connsiteY186-3476" fmla="*/ 1811085 h 1978172"/>
              <a:gd name="connsiteX187-3477" fmla="*/ 360251 w 10768629"/>
              <a:gd name="connsiteY187-3478" fmla="*/ 1830735 h 1978172"/>
              <a:gd name="connsiteX188-3479" fmla="*/ 255207 w 10768629"/>
              <a:gd name="connsiteY188-3480" fmla="*/ 1818275 h 1978172"/>
              <a:gd name="connsiteX189-3481" fmla="*/ 101803 w 10768629"/>
              <a:gd name="connsiteY189-3482" fmla="*/ 1870647 h 1978172"/>
              <a:gd name="connsiteX190-3483" fmla="*/ 25397 w 10768629"/>
              <a:gd name="connsiteY190-3484" fmla="*/ 1888443 h 1978172"/>
              <a:gd name="connsiteX191-3485" fmla="*/ 2370 w 10768629"/>
              <a:gd name="connsiteY191-3486" fmla="*/ 1878311 h 1978172"/>
              <a:gd name="connsiteX192-3487" fmla="*/ 0 w 10768629"/>
              <a:gd name="connsiteY192-3488" fmla="*/ 1878785 h 1978172"/>
              <a:gd name="connsiteX193-3489" fmla="*/ 0 w 10768629"/>
              <a:gd name="connsiteY193-3490" fmla="*/ 0 h 1978172"/>
              <a:gd name="connsiteX0-3491" fmla="*/ 0 w 10768629"/>
              <a:gd name="connsiteY0-3492" fmla="*/ 0 h 1978172"/>
              <a:gd name="connsiteX1-3493" fmla="*/ 10768629 w 10768629"/>
              <a:gd name="connsiteY1-3494" fmla="*/ 0 h 1978172"/>
              <a:gd name="connsiteX2-3495" fmla="*/ 10733254 w 10768629"/>
              <a:gd name="connsiteY2-3496" fmla="*/ 31439 h 1978172"/>
              <a:gd name="connsiteX3-3497" fmla="*/ 10727085 w 10768629"/>
              <a:gd name="connsiteY3-3498" fmla="*/ 37910 h 1978172"/>
              <a:gd name="connsiteX4-3499" fmla="*/ 10675953 w 10768629"/>
              <a:gd name="connsiteY4-3500" fmla="*/ 68623 h 1978172"/>
              <a:gd name="connsiteX5-3501" fmla="*/ 10637091 w 10768629"/>
              <a:gd name="connsiteY5-3502" fmla="*/ 90361 h 1978172"/>
              <a:gd name="connsiteX6-3503" fmla="*/ 10610971 w 10768629"/>
              <a:gd name="connsiteY6-3504" fmla="*/ 110764 h 1978172"/>
              <a:gd name="connsiteX7-3505" fmla="*/ 10532872 w 10768629"/>
              <a:gd name="connsiteY7-3506" fmla="*/ 138028 h 1978172"/>
              <a:gd name="connsiteX8-3507" fmla="*/ 10398558 w 10768629"/>
              <a:gd name="connsiteY8-3508" fmla="*/ 172911 h 1978172"/>
              <a:gd name="connsiteX9-3509" fmla="*/ 10371128 w 10768629"/>
              <a:gd name="connsiteY9-3510" fmla="*/ 182609 h 1978172"/>
              <a:gd name="connsiteX10-3511" fmla="*/ 10352178 w 10768629"/>
              <a:gd name="connsiteY10-3512" fmla="*/ 199976 h 1978172"/>
              <a:gd name="connsiteX11-3513" fmla="*/ 10351815 w 10768629"/>
              <a:gd name="connsiteY11-3514" fmla="*/ 211879 h 1978172"/>
              <a:gd name="connsiteX12-3515" fmla="*/ 10337471 w 10768629"/>
              <a:gd name="connsiteY12-3516" fmla="*/ 218661 h 1978172"/>
              <a:gd name="connsiteX13-3517" fmla="*/ 10334625 w 10768629"/>
              <a:gd name="connsiteY13-3518" fmla="*/ 222351 h 1978172"/>
              <a:gd name="connsiteX14-3519" fmla="*/ 10256365 w 10768629"/>
              <a:gd name="connsiteY14-3520" fmla="*/ 235917 h 1978172"/>
              <a:gd name="connsiteX15-3521" fmla="*/ 10201127 w 10768629"/>
              <a:gd name="connsiteY15-3522" fmla="*/ 267448 h 1978172"/>
              <a:gd name="connsiteX16-3523" fmla="*/ 9961218 w 10768629"/>
              <a:gd name="connsiteY16-3524" fmla="*/ 326720 h 1978172"/>
              <a:gd name="connsiteX17-3525" fmla="*/ 9859715 w 10768629"/>
              <a:gd name="connsiteY17-3526" fmla="*/ 355698 h 1978172"/>
              <a:gd name="connsiteX18-3527" fmla="*/ 9679867 w 10768629"/>
              <a:gd name="connsiteY18-3528" fmla="*/ 399081 h 1978172"/>
              <a:gd name="connsiteX19-3529" fmla="*/ 9490654 w 10768629"/>
              <a:gd name="connsiteY19-3530" fmla="*/ 455225 h 1978172"/>
              <a:gd name="connsiteX20-3531" fmla="*/ 9470837 w 10768629"/>
              <a:gd name="connsiteY20-3532" fmla="*/ 452539 h 1978172"/>
              <a:gd name="connsiteX21-3533" fmla="*/ 9469082 w 10768629"/>
              <a:gd name="connsiteY21-3534" fmla="*/ 454891 h 1978172"/>
              <a:gd name="connsiteX22-3535" fmla="*/ 9448038 w 10768629"/>
              <a:gd name="connsiteY22-3536" fmla="*/ 459733 h 1978172"/>
              <a:gd name="connsiteX23-3537" fmla="*/ 9396821 w 10768629"/>
              <a:gd name="connsiteY23-3538" fmla="*/ 455795 h 1978172"/>
              <a:gd name="connsiteX24-3539" fmla="*/ 9392197 w 10768629"/>
              <a:gd name="connsiteY24-3540" fmla="*/ 459796 h 1978172"/>
              <a:gd name="connsiteX25-3541" fmla="*/ 9347994 w 10768629"/>
              <a:gd name="connsiteY25-3542" fmla="*/ 464462 h 1978172"/>
              <a:gd name="connsiteX26-3543" fmla="*/ 9347889 w 10768629"/>
              <a:gd name="connsiteY26-3544" fmla="*/ 466539 h 1978172"/>
              <a:gd name="connsiteX27-3545" fmla="*/ 9337639 w 10768629"/>
              <a:gd name="connsiteY27-3546" fmla="*/ 476654 h 1978172"/>
              <a:gd name="connsiteX28-3547" fmla="*/ 9316893 w 10768629"/>
              <a:gd name="connsiteY28-3548" fmla="*/ 491390 h 1978172"/>
              <a:gd name="connsiteX29-3549" fmla="*/ 9229283 w 10768629"/>
              <a:gd name="connsiteY29-3550" fmla="*/ 555377 h 1978172"/>
              <a:gd name="connsiteX30-3551" fmla="*/ 9220274 w 10768629"/>
              <a:gd name="connsiteY30-3552" fmla="*/ 557502 h 1978172"/>
              <a:gd name="connsiteX31-3553" fmla="*/ 9220202 w 10768629"/>
              <a:gd name="connsiteY31-3554" fmla="*/ 558001 h 1978172"/>
              <a:gd name="connsiteX32-3555" fmla="*/ 9210908 w 10768629"/>
              <a:gd name="connsiteY32-3556" fmla="*/ 561147 h 1978172"/>
              <a:gd name="connsiteX33-3557" fmla="*/ 9186374 w 10768629"/>
              <a:gd name="connsiteY33-3558" fmla="*/ 565502 h 1978172"/>
              <a:gd name="connsiteX34-3559" fmla="*/ 9181058 w 10768629"/>
              <a:gd name="connsiteY34-3560" fmla="*/ 569943 h 1978172"/>
              <a:gd name="connsiteX35-3561" fmla="*/ 9179948 w 10768629"/>
              <a:gd name="connsiteY35-3562" fmla="*/ 576062 h 1978172"/>
              <a:gd name="connsiteX36-3563" fmla="*/ 9149110 w 10768629"/>
              <a:gd name="connsiteY36-3564" fmla="*/ 598906 h 1978172"/>
              <a:gd name="connsiteX37-3565" fmla="*/ 9078556 w 10768629"/>
              <a:gd name="connsiteY37-3566" fmla="*/ 644039 h 1978172"/>
              <a:gd name="connsiteX38-3567" fmla="*/ 8996399 w 10768629"/>
              <a:gd name="connsiteY38-3568" fmla="*/ 690055 h 1978172"/>
              <a:gd name="connsiteX39-3569" fmla="*/ 8803791 w 10768629"/>
              <a:gd name="connsiteY39-3570" fmla="*/ 813860 h 1978172"/>
              <a:gd name="connsiteX40-3571" fmla="*/ 8636202 w 10768629"/>
              <a:gd name="connsiteY40-3572" fmla="*/ 848463 h 1978172"/>
              <a:gd name="connsiteX41-3573" fmla="*/ 8555372 w 10768629"/>
              <a:gd name="connsiteY41-3574" fmla="*/ 883171 h 1978172"/>
              <a:gd name="connsiteX42-3575" fmla="*/ 8507229 w 10768629"/>
              <a:gd name="connsiteY42-3576" fmla="*/ 901665 h 1978172"/>
              <a:gd name="connsiteX43-3577" fmla="*/ 8428473 w 10768629"/>
              <a:gd name="connsiteY43-3578" fmla="*/ 927985 h 1978172"/>
              <a:gd name="connsiteX44-3579" fmla="*/ 8427914 w 10768629"/>
              <a:gd name="connsiteY44-3580" fmla="*/ 933480 h 1978172"/>
              <a:gd name="connsiteX45-3581" fmla="*/ 8420327 w 10768629"/>
              <a:gd name="connsiteY45-3582" fmla="*/ 941984 h 1978172"/>
              <a:gd name="connsiteX46-3583" fmla="*/ 8407128 w 10768629"/>
              <a:gd name="connsiteY46-3584" fmla="*/ 961344 h 1978172"/>
              <a:gd name="connsiteX47-3585" fmla="*/ 8380548 w 10768629"/>
              <a:gd name="connsiteY47-3586" fmla="*/ 987916 h 1978172"/>
              <a:gd name="connsiteX48-3587" fmla="*/ 8379462 w 10768629"/>
              <a:gd name="connsiteY48-3588" fmla="*/ 987106 h 1978172"/>
              <a:gd name="connsiteX49-3589" fmla="*/ 8369725 w 10768629"/>
              <a:gd name="connsiteY49-3590" fmla="*/ 989186 h 1978172"/>
              <a:gd name="connsiteX50-3591" fmla="*/ 8304438 w 10768629"/>
              <a:gd name="connsiteY50-3592" fmla="*/ 996739 h 1978172"/>
              <a:gd name="connsiteX51-3593" fmla="*/ 8280929 w 10768629"/>
              <a:gd name="connsiteY51-3594" fmla="*/ 1023089 h 1978172"/>
              <a:gd name="connsiteX52-3595" fmla="*/ 8275760 w 10768629"/>
              <a:gd name="connsiteY52-3596" fmla="*/ 1027772 h 1978172"/>
              <a:gd name="connsiteX53-3597" fmla="*/ 8275478 w 10768629"/>
              <a:gd name="connsiteY53-3598" fmla="*/ 1027605 h 1978172"/>
              <a:gd name="connsiteX54-3599" fmla="*/ 8269666 w 10768629"/>
              <a:gd name="connsiteY54-3600" fmla="*/ 1032033 h 1978172"/>
              <a:gd name="connsiteX55-3601" fmla="*/ 8203836 w 10768629"/>
              <a:gd name="connsiteY55-3602" fmla="*/ 1037347 h 1978172"/>
              <a:gd name="connsiteX56-3603" fmla="*/ 8122936 w 10768629"/>
              <a:gd name="connsiteY56-3604" fmla="*/ 1063113 h 1978172"/>
              <a:gd name="connsiteX57-3605" fmla="*/ 8043658 w 10768629"/>
              <a:gd name="connsiteY57-3606" fmla="*/ 1092746 h 1978172"/>
              <a:gd name="connsiteX58-3607" fmla="*/ 8015351 w 10768629"/>
              <a:gd name="connsiteY58-3608" fmla="*/ 1105478 h 1978172"/>
              <a:gd name="connsiteX59-3609" fmla="*/ 7963145 w 10768629"/>
              <a:gd name="connsiteY59-3610" fmla="*/ 1119346 h 1978172"/>
              <a:gd name="connsiteX60-3611" fmla="*/ 7938145 w 10768629"/>
              <a:gd name="connsiteY60-3612" fmla="*/ 1120225 h 1978172"/>
              <a:gd name="connsiteX61-3613" fmla="*/ 7937238 w 10768629"/>
              <a:gd name="connsiteY61-3614" fmla="*/ 1121204 h 1978172"/>
              <a:gd name="connsiteX62-3615" fmla="*/ 7934398 w 10768629"/>
              <a:gd name="connsiteY62-3616" fmla="*/ 1118240 h 1978172"/>
              <a:gd name="connsiteX63-3617" fmla="*/ 7918248 w 10768629"/>
              <a:gd name="connsiteY63-3618" fmla="*/ 1124371 h 1978172"/>
              <a:gd name="connsiteX64-3619" fmla="*/ 7914119 w 10768629"/>
              <a:gd name="connsiteY64-3620" fmla="*/ 1127653 h 1978172"/>
              <a:gd name="connsiteX65-3621" fmla="*/ 7907658 w 10768629"/>
              <a:gd name="connsiteY65-3622" fmla="*/ 1130350 h 1978172"/>
              <a:gd name="connsiteX66-3623" fmla="*/ 7907434 w 10768629"/>
              <a:gd name="connsiteY66-3624" fmla="*/ 1130103 h 1978172"/>
              <a:gd name="connsiteX67-3625" fmla="*/ 7901508 w 10768629"/>
              <a:gd name="connsiteY67-3626" fmla="*/ 1133245 h 1978172"/>
              <a:gd name="connsiteX68-3627" fmla="*/ 7873287 w 10768629"/>
              <a:gd name="connsiteY68-3628" fmla="*/ 1152609 h 1978172"/>
              <a:gd name="connsiteX69-3629" fmla="*/ 7834833 w 10768629"/>
              <a:gd name="connsiteY69-3630" fmla="*/ 1153868 h 1978172"/>
              <a:gd name="connsiteX70-3631" fmla="*/ 7828661 w 10768629"/>
              <a:gd name="connsiteY70-3632" fmla="*/ 1139994 h 1978172"/>
              <a:gd name="connsiteX71-3633" fmla="*/ 7823966 w 10768629"/>
              <a:gd name="connsiteY71-3634" fmla="*/ 1143178 h 1978172"/>
              <a:gd name="connsiteX72-3635" fmla="*/ 7815078 w 10768629"/>
              <a:gd name="connsiteY72-3636" fmla="*/ 1151776 h 1978172"/>
              <a:gd name="connsiteX73-3637" fmla="*/ 7812026 w 10768629"/>
              <a:gd name="connsiteY73-3638" fmla="*/ 1151522 h 1978172"/>
              <a:gd name="connsiteX74-3639" fmla="*/ 7782249 w 10768629"/>
              <a:gd name="connsiteY74-3640" fmla="*/ 1160970 h 1978172"/>
              <a:gd name="connsiteX75-3641" fmla="*/ 7773476 w 10768629"/>
              <a:gd name="connsiteY75-3642" fmla="*/ 1157414 h 1978172"/>
              <a:gd name="connsiteX76-3643" fmla="*/ 7769600 w 10768629"/>
              <a:gd name="connsiteY76-3644" fmla="*/ 1157365 h 1978172"/>
              <a:gd name="connsiteX77-3645" fmla="*/ 7752631 w 10768629"/>
              <a:gd name="connsiteY77-3646" fmla="*/ 1172815 h 1978172"/>
              <a:gd name="connsiteX78-3647" fmla="*/ 7743525 w 10768629"/>
              <a:gd name="connsiteY78-3648" fmla="*/ 1179064 h 1978172"/>
              <a:gd name="connsiteX79-3649" fmla="*/ 7685942 w 10768629"/>
              <a:gd name="connsiteY79-3650" fmla="*/ 1233723 h 1978172"/>
              <a:gd name="connsiteX80-3651" fmla="*/ 7586920 w 10768629"/>
              <a:gd name="connsiteY80-3652" fmla="*/ 1261888 h 1978172"/>
              <a:gd name="connsiteX81-3653" fmla="*/ 7486100 w 10768629"/>
              <a:gd name="connsiteY81-3654" fmla="*/ 1292563 h 1978172"/>
              <a:gd name="connsiteX82-3655" fmla="*/ 7407190 w 10768629"/>
              <a:gd name="connsiteY82-3656" fmla="*/ 1314737 h 1978172"/>
              <a:gd name="connsiteX83-3657" fmla="*/ 7240698 w 10768629"/>
              <a:gd name="connsiteY83-3658" fmla="*/ 1438832 h 1978172"/>
              <a:gd name="connsiteX84-3659" fmla="*/ 7197675 w 10768629"/>
              <a:gd name="connsiteY84-3660" fmla="*/ 1447530 h 1978172"/>
              <a:gd name="connsiteX85-3661" fmla="*/ 7164788 w 10768629"/>
              <a:gd name="connsiteY85-3662" fmla="*/ 1480293 h 1978172"/>
              <a:gd name="connsiteX86-3663" fmla="*/ 7147929 w 10768629"/>
              <a:gd name="connsiteY86-3664" fmla="*/ 1477641 h 1978172"/>
              <a:gd name="connsiteX87-3665" fmla="*/ 7144965 w 10768629"/>
              <a:gd name="connsiteY87-3666" fmla="*/ 1476908 h 1978172"/>
              <a:gd name="connsiteX88-3667" fmla="*/ 7134299 w 10768629"/>
              <a:gd name="connsiteY88-3668" fmla="*/ 1479969 h 1978172"/>
              <a:gd name="connsiteX89-3669" fmla="*/ 7129809 w 10768629"/>
              <a:gd name="connsiteY89-3670" fmla="*/ 1473339 h 1978172"/>
              <a:gd name="connsiteX90-3671" fmla="*/ 7112688 w 10768629"/>
              <a:gd name="connsiteY90-3672" fmla="*/ 1472575 h 1978172"/>
              <a:gd name="connsiteX91-3673" fmla="*/ 7093470 w 10768629"/>
              <a:gd name="connsiteY91-3674" fmla="*/ 1480300 h 1978172"/>
              <a:gd name="connsiteX92-3675" fmla="*/ 7025034 w 10768629"/>
              <a:gd name="connsiteY92-3676" fmla="*/ 1506934 h 1978172"/>
              <a:gd name="connsiteX93-3677" fmla="*/ 7014783 w 10768629"/>
              <a:gd name="connsiteY93-3678" fmla="*/ 1515868 h 1978172"/>
              <a:gd name="connsiteX94-3679" fmla="*/ 6979706 w 10768629"/>
              <a:gd name="connsiteY94-3680" fmla="*/ 1523511 h 1978172"/>
              <a:gd name="connsiteX95-3681" fmla="*/ 6977890 w 10768629"/>
              <a:gd name="connsiteY95-3682" fmla="*/ 1525793 h 1978172"/>
              <a:gd name="connsiteX96-3683" fmla="*/ 6944339 w 10768629"/>
              <a:gd name="connsiteY96-3684" fmla="*/ 1536237 h 1978172"/>
              <a:gd name="connsiteX97-3685" fmla="*/ 6886996 w 10768629"/>
              <a:gd name="connsiteY97-3686" fmla="*/ 1563569 h 1978172"/>
              <a:gd name="connsiteX98-3687" fmla="*/ 6874510 w 10768629"/>
              <a:gd name="connsiteY98-3688" fmla="*/ 1558469 h 1978172"/>
              <a:gd name="connsiteX99-3689" fmla="*/ 6871943 w 10768629"/>
              <a:gd name="connsiteY99-3690" fmla="*/ 1554651 h 1978172"/>
              <a:gd name="connsiteX100-3691" fmla="*/ 6856174 w 10768629"/>
              <a:gd name="connsiteY100-3692" fmla="*/ 1562024 h 1978172"/>
              <a:gd name="connsiteX101-3693" fmla="*/ 6842321 w 10768629"/>
              <a:gd name="connsiteY101-3694" fmla="*/ 1560554 h 1978172"/>
              <a:gd name="connsiteX102-3695" fmla="*/ 6832713 w 10768629"/>
              <a:gd name="connsiteY102-3696" fmla="*/ 1569357 h 1978172"/>
              <a:gd name="connsiteX103-3697" fmla="*/ 6816351 w 10768629"/>
              <a:gd name="connsiteY103-3698" fmla="*/ 1571495 h 1978172"/>
              <a:gd name="connsiteX104-3699" fmla="*/ 6795800 w 10768629"/>
              <a:gd name="connsiteY104-3700" fmla="*/ 1572010 h 1978172"/>
              <a:gd name="connsiteX105-3701" fmla="*/ 6777546 w 10768629"/>
              <a:gd name="connsiteY105-3702" fmla="*/ 1568661 h 1978172"/>
              <a:gd name="connsiteX106-3703" fmla="*/ 6751528 w 10768629"/>
              <a:gd name="connsiteY106-3704" fmla="*/ 1574143 h 1978172"/>
              <a:gd name="connsiteX107-3705" fmla="*/ 6691966 w 10768629"/>
              <a:gd name="connsiteY107-3706" fmla="*/ 1582255 h 1978172"/>
              <a:gd name="connsiteX108-3707" fmla="*/ 6646941 w 10768629"/>
              <a:gd name="connsiteY108-3708" fmla="*/ 1588471 h 1978172"/>
              <a:gd name="connsiteX109-3709" fmla="*/ 6568576 w 10768629"/>
              <a:gd name="connsiteY109-3710" fmla="*/ 1606488 h 1978172"/>
              <a:gd name="connsiteX110-3711" fmla="*/ 6554358 w 10768629"/>
              <a:gd name="connsiteY110-3712" fmla="*/ 1621701 h 1978172"/>
              <a:gd name="connsiteX111-3713" fmla="*/ 6516968 w 10768629"/>
              <a:gd name="connsiteY111-3714" fmla="*/ 1617195 h 1978172"/>
              <a:gd name="connsiteX112-3715" fmla="*/ 6506479 w 10768629"/>
              <a:gd name="connsiteY112-3716" fmla="*/ 1602227 h 1978172"/>
              <a:gd name="connsiteX113-3717" fmla="*/ 6458436 w 10768629"/>
              <a:gd name="connsiteY113-3718" fmla="*/ 1607332 h 1978172"/>
              <a:gd name="connsiteX114-3719" fmla="*/ 6414786 w 10768629"/>
              <a:gd name="connsiteY114-3720" fmla="*/ 1628815 h 1978172"/>
              <a:gd name="connsiteX115-3721" fmla="*/ 6357085 w 10768629"/>
              <a:gd name="connsiteY115-3722" fmla="*/ 1640846 h 1978172"/>
              <a:gd name="connsiteX116-3723" fmla="*/ 6322636 w 10768629"/>
              <a:gd name="connsiteY116-3724" fmla="*/ 1648213 h 1978172"/>
              <a:gd name="connsiteX117-3725" fmla="*/ 6226172 w 10768629"/>
              <a:gd name="connsiteY117-3726" fmla="*/ 1654676 h 1978172"/>
              <a:gd name="connsiteX118-3727" fmla="*/ 6221217 w 10768629"/>
              <a:gd name="connsiteY118-3728" fmla="*/ 1654506 h 1978172"/>
              <a:gd name="connsiteX119-3729" fmla="*/ 6204956 w 10768629"/>
              <a:gd name="connsiteY119-3730" fmla="*/ 1664280 h 1978172"/>
              <a:gd name="connsiteX120-3731" fmla="*/ 6204270 w 10768629"/>
              <a:gd name="connsiteY120-3732" fmla="*/ 1666782 h 1978172"/>
              <a:gd name="connsiteX121-3733" fmla="*/ 6143810 w 10768629"/>
              <a:gd name="connsiteY121-3734" fmla="*/ 1661963 h 1978172"/>
              <a:gd name="connsiteX122-3735" fmla="*/ 6136560 w 10768629"/>
              <a:gd name="connsiteY122-3736" fmla="*/ 1665728 h 1978172"/>
              <a:gd name="connsiteX123-3737" fmla="*/ 6096155 w 10768629"/>
              <a:gd name="connsiteY123-3738" fmla="*/ 1656951 h 1978172"/>
              <a:gd name="connsiteX124-3739" fmla="*/ 6075812 w 10768629"/>
              <a:gd name="connsiteY124-3740" fmla="*/ 1655422 h 1978172"/>
              <a:gd name="connsiteX125-3741" fmla="*/ 6039495 w 10768629"/>
              <a:gd name="connsiteY125-3742" fmla="*/ 1649680 h 1978172"/>
              <a:gd name="connsiteX126-3743" fmla="*/ 6036523 w 10768629"/>
              <a:gd name="connsiteY126-3744" fmla="*/ 1652121 h 1978172"/>
              <a:gd name="connsiteX127-3745" fmla="*/ 6029328 w 10768629"/>
              <a:gd name="connsiteY127-3746" fmla="*/ 1649904 h 1978172"/>
              <a:gd name="connsiteX128-3747" fmla="*/ 6024075 w 10768629"/>
              <a:gd name="connsiteY128-3748" fmla="*/ 1652779 h 1978172"/>
              <a:gd name="connsiteX129-3749" fmla="*/ 6018085 w 10768629"/>
              <a:gd name="connsiteY129-3750" fmla="*/ 1652030 h 1978172"/>
              <a:gd name="connsiteX130-3751" fmla="*/ 5955513 w 10768629"/>
              <a:gd name="connsiteY130-3752" fmla="*/ 1663584 h 1978172"/>
              <a:gd name="connsiteX131-3753" fmla="*/ 5941996 w 10768629"/>
              <a:gd name="connsiteY131-3754" fmla="*/ 1661326 h 1978172"/>
              <a:gd name="connsiteX132-3755" fmla="*/ 5931789 w 10768629"/>
              <a:gd name="connsiteY132-3756" fmla="*/ 1669915 h 1978172"/>
              <a:gd name="connsiteX133-3757" fmla="*/ 5888686 w 10768629"/>
              <a:gd name="connsiteY133-3758" fmla="*/ 1672175 h 1978172"/>
              <a:gd name="connsiteX134-3759" fmla="*/ 5873794 w 10768629"/>
              <a:gd name="connsiteY134-3760" fmla="*/ 1665454 h 1978172"/>
              <a:gd name="connsiteX135-3761" fmla="*/ 5860022 w 10768629"/>
              <a:gd name="connsiteY135-3762" fmla="*/ 1660635 h 1978172"/>
              <a:gd name="connsiteX136-3763" fmla="*/ 5858237 w 10768629"/>
              <a:gd name="connsiteY136-3764" fmla="*/ 1660649 h 1978172"/>
              <a:gd name="connsiteX137-3765" fmla="*/ 5840319 w 10768629"/>
              <a:gd name="connsiteY137-3766" fmla="*/ 1660798 h 1978172"/>
              <a:gd name="connsiteX138-3767" fmla="*/ 5806984 w 10768629"/>
              <a:gd name="connsiteY138-3768" fmla="*/ 1661075 h 1978172"/>
              <a:gd name="connsiteX139-3769" fmla="*/ 5742351 w 10768629"/>
              <a:gd name="connsiteY139-3770" fmla="*/ 1667489 h 1978172"/>
              <a:gd name="connsiteX140-3771" fmla="*/ 5521171 w 10768629"/>
              <a:gd name="connsiteY140-3772" fmla="*/ 1671626 h 1978172"/>
              <a:gd name="connsiteX141-3773" fmla="*/ 5457384 w 10768629"/>
              <a:gd name="connsiteY141-3774" fmla="*/ 1683952 h 1978172"/>
              <a:gd name="connsiteX142-3775" fmla="*/ 4950070 w 10768629"/>
              <a:gd name="connsiteY142-3776" fmla="*/ 1748401 h 1978172"/>
              <a:gd name="connsiteX143-3777" fmla="*/ 4872172 w 10768629"/>
              <a:gd name="connsiteY143-3778" fmla="*/ 1757222 h 1978172"/>
              <a:gd name="connsiteX144-3779" fmla="*/ 4809524 w 10768629"/>
              <a:gd name="connsiteY144-3780" fmla="*/ 1761033 h 1978172"/>
              <a:gd name="connsiteX145-3781" fmla="*/ 4759058 w 10768629"/>
              <a:gd name="connsiteY145-3782" fmla="*/ 1766533 h 1978172"/>
              <a:gd name="connsiteX146-3783" fmla="*/ 4719749 w 10768629"/>
              <a:gd name="connsiteY146-3784" fmla="*/ 1771811 h 1978172"/>
              <a:gd name="connsiteX147-3785" fmla="*/ 4568686 w 10768629"/>
              <a:gd name="connsiteY147-3786" fmla="*/ 1786141 h 1978172"/>
              <a:gd name="connsiteX148-3787" fmla="*/ 4418751 w 10768629"/>
              <a:gd name="connsiteY148-3788" fmla="*/ 1796932 h 1978172"/>
              <a:gd name="connsiteX149-3789" fmla="*/ 4378377 w 10768629"/>
              <a:gd name="connsiteY149-3790" fmla="*/ 1815528 h 1978172"/>
              <a:gd name="connsiteX150-3791" fmla="*/ 4320575 w 10768629"/>
              <a:gd name="connsiteY150-3792" fmla="*/ 1832722 h 1978172"/>
              <a:gd name="connsiteX151-3793" fmla="*/ 4220200 w 10768629"/>
              <a:gd name="connsiteY151-3794" fmla="*/ 1873173 h 1978172"/>
              <a:gd name="connsiteX152-3795" fmla="*/ 4105361 w 10768629"/>
              <a:gd name="connsiteY152-3796" fmla="*/ 1894711 h 1978172"/>
              <a:gd name="connsiteX153-3797" fmla="*/ 3973223 w 10768629"/>
              <a:gd name="connsiteY153-3798" fmla="*/ 1881015 h 1978172"/>
              <a:gd name="connsiteX154-3799" fmla="*/ 3900992 w 10768629"/>
              <a:gd name="connsiteY154-3800" fmla="*/ 1880603 h 1978172"/>
              <a:gd name="connsiteX155-3801" fmla="*/ 3662119 w 10768629"/>
              <a:gd name="connsiteY155-3802" fmla="*/ 1876289 h 1978172"/>
              <a:gd name="connsiteX156-3803" fmla="*/ 3496919 w 10768629"/>
              <a:gd name="connsiteY156-3804" fmla="*/ 1873180 h 1978172"/>
              <a:gd name="connsiteX157-3805" fmla="*/ 3449433 w 10768629"/>
              <a:gd name="connsiteY157-3806" fmla="*/ 1889681 h 1978172"/>
              <a:gd name="connsiteX158-3807" fmla="*/ 3369766 w 10768629"/>
              <a:gd name="connsiteY158-3808" fmla="*/ 1916653 h 1978172"/>
              <a:gd name="connsiteX159-3809" fmla="*/ 3290336 w 10768629"/>
              <a:gd name="connsiteY159-3810" fmla="*/ 1925039 h 1978172"/>
              <a:gd name="connsiteX160-3811" fmla="*/ 3224897 w 10768629"/>
              <a:gd name="connsiteY160-3812" fmla="*/ 1943733 h 1978172"/>
              <a:gd name="connsiteX161-3813" fmla="*/ 3161463 w 10768629"/>
              <a:gd name="connsiteY161-3814" fmla="*/ 1946591 h 1978172"/>
              <a:gd name="connsiteX162-3815" fmla="*/ 3157504 w 10768629"/>
              <a:gd name="connsiteY162-3816" fmla="*/ 1957276 h 1978172"/>
              <a:gd name="connsiteX163-3817" fmla="*/ 3115176 w 10768629"/>
              <a:gd name="connsiteY163-3818" fmla="*/ 1943459 h 1978172"/>
              <a:gd name="connsiteX164-3819" fmla="*/ 3005773 w 10768629"/>
              <a:gd name="connsiteY164-3820" fmla="*/ 1915878 h 1978172"/>
              <a:gd name="connsiteX165-3821" fmla="*/ 2897201 w 10768629"/>
              <a:gd name="connsiteY165-3822" fmla="*/ 1926772 h 1978172"/>
              <a:gd name="connsiteX166-3823" fmla="*/ 2783891 w 10768629"/>
              <a:gd name="connsiteY166-3824" fmla="*/ 1931749 h 1978172"/>
              <a:gd name="connsiteX167-3825" fmla="*/ 2712447 w 10768629"/>
              <a:gd name="connsiteY167-3826" fmla="*/ 1933044 h 1978172"/>
              <a:gd name="connsiteX168-3827" fmla="*/ 2560151 w 10768629"/>
              <a:gd name="connsiteY168-3828" fmla="*/ 1963609 h 1978172"/>
              <a:gd name="connsiteX169-3829" fmla="*/ 2367221 w 10768629"/>
              <a:gd name="connsiteY169-3830" fmla="*/ 1971884 h 1978172"/>
              <a:gd name="connsiteX170-3831" fmla="*/ 2272130 w 10768629"/>
              <a:gd name="connsiteY170-3832" fmla="*/ 1961162 h 1978172"/>
              <a:gd name="connsiteX171-3833" fmla="*/ 2189404 w 10768629"/>
              <a:gd name="connsiteY171-3834" fmla="*/ 1978172 h 1978172"/>
              <a:gd name="connsiteX172-3835" fmla="*/ 2077704 w 10768629"/>
              <a:gd name="connsiteY172-3836" fmla="*/ 1965002 h 1978172"/>
              <a:gd name="connsiteX173-3837" fmla="*/ 1967996 w 10768629"/>
              <a:gd name="connsiteY173-3838" fmla="*/ 1953187 h 1978172"/>
              <a:gd name="connsiteX174-3839" fmla="*/ 1855805 w 10768629"/>
              <a:gd name="connsiteY174-3840" fmla="*/ 1926082 h 1978172"/>
              <a:gd name="connsiteX175-3841" fmla="*/ 1790957 w 10768629"/>
              <a:gd name="connsiteY175-3842" fmla="*/ 1919460 h 1978172"/>
              <a:gd name="connsiteX176-3843" fmla="*/ 1613978 w 10768629"/>
              <a:gd name="connsiteY176-3844" fmla="*/ 1891581 h 1978172"/>
              <a:gd name="connsiteX177-3845" fmla="*/ 1436831 w 10768629"/>
              <a:gd name="connsiteY177-3846" fmla="*/ 1856201 h 1978172"/>
              <a:gd name="connsiteX178-3847" fmla="*/ 1357365 w 10768629"/>
              <a:gd name="connsiteY178-3848" fmla="*/ 1832140 h 1978172"/>
              <a:gd name="connsiteX179-3849" fmla="*/ 1232341 w 10768629"/>
              <a:gd name="connsiteY179-3850" fmla="*/ 1785942 h 1978172"/>
              <a:gd name="connsiteX180-3851" fmla="*/ 1162595 w 10768629"/>
              <a:gd name="connsiteY180-3852" fmla="*/ 1758337 h 1978172"/>
              <a:gd name="connsiteX181-3853" fmla="*/ 1128523 w 10768629"/>
              <a:gd name="connsiteY181-3854" fmla="*/ 1763621 h 1978172"/>
              <a:gd name="connsiteX182-3855" fmla="*/ 991903 w 10768629"/>
              <a:gd name="connsiteY182-3856" fmla="*/ 1786741 h 1978172"/>
              <a:gd name="connsiteX183-3857" fmla="*/ 883960 w 10768629"/>
              <a:gd name="connsiteY183-3858" fmla="*/ 1822386 h 1978172"/>
              <a:gd name="connsiteX184-3859" fmla="*/ 766531 w 10768629"/>
              <a:gd name="connsiteY184-3860" fmla="*/ 1805053 h 1978172"/>
              <a:gd name="connsiteX185-3861" fmla="*/ 669779 w 10768629"/>
              <a:gd name="connsiteY185-3862" fmla="*/ 1800537 h 1978172"/>
              <a:gd name="connsiteX186-3863" fmla="*/ 523898 w 10768629"/>
              <a:gd name="connsiteY186-3864" fmla="*/ 1811085 h 1978172"/>
              <a:gd name="connsiteX187-3865" fmla="*/ 360251 w 10768629"/>
              <a:gd name="connsiteY187-3866" fmla="*/ 1830735 h 1978172"/>
              <a:gd name="connsiteX188-3867" fmla="*/ 255207 w 10768629"/>
              <a:gd name="connsiteY188-3868" fmla="*/ 1818275 h 1978172"/>
              <a:gd name="connsiteX189-3869" fmla="*/ 101803 w 10768629"/>
              <a:gd name="connsiteY189-3870" fmla="*/ 1870647 h 1978172"/>
              <a:gd name="connsiteX190-3871" fmla="*/ 25397 w 10768629"/>
              <a:gd name="connsiteY190-3872" fmla="*/ 1888443 h 1978172"/>
              <a:gd name="connsiteX191-3873" fmla="*/ 2370 w 10768629"/>
              <a:gd name="connsiteY191-3874" fmla="*/ 1878311 h 1978172"/>
              <a:gd name="connsiteX192-3875" fmla="*/ 0 w 10768629"/>
              <a:gd name="connsiteY192-3876" fmla="*/ 1878785 h 1978172"/>
              <a:gd name="connsiteX193-3877" fmla="*/ 0 w 10768629"/>
              <a:gd name="connsiteY193-3878" fmla="*/ 0 h 1978172"/>
              <a:gd name="connsiteX0-3879" fmla="*/ 0 w 10768629"/>
              <a:gd name="connsiteY0-3880" fmla="*/ 0 h 1978172"/>
              <a:gd name="connsiteX1-3881" fmla="*/ 10768629 w 10768629"/>
              <a:gd name="connsiteY1-3882" fmla="*/ 0 h 1978172"/>
              <a:gd name="connsiteX2-3883" fmla="*/ 10733254 w 10768629"/>
              <a:gd name="connsiteY2-3884" fmla="*/ 31439 h 1978172"/>
              <a:gd name="connsiteX3-3885" fmla="*/ 10727085 w 10768629"/>
              <a:gd name="connsiteY3-3886" fmla="*/ 37910 h 1978172"/>
              <a:gd name="connsiteX4-3887" fmla="*/ 10675953 w 10768629"/>
              <a:gd name="connsiteY4-3888" fmla="*/ 68623 h 1978172"/>
              <a:gd name="connsiteX5-3889" fmla="*/ 10637091 w 10768629"/>
              <a:gd name="connsiteY5-3890" fmla="*/ 90361 h 1978172"/>
              <a:gd name="connsiteX6-3891" fmla="*/ 10610971 w 10768629"/>
              <a:gd name="connsiteY6-3892" fmla="*/ 110764 h 1978172"/>
              <a:gd name="connsiteX7-3893" fmla="*/ 10532872 w 10768629"/>
              <a:gd name="connsiteY7-3894" fmla="*/ 138028 h 1978172"/>
              <a:gd name="connsiteX8-3895" fmla="*/ 10398558 w 10768629"/>
              <a:gd name="connsiteY8-3896" fmla="*/ 172911 h 1978172"/>
              <a:gd name="connsiteX9-3897" fmla="*/ 10371128 w 10768629"/>
              <a:gd name="connsiteY9-3898" fmla="*/ 182609 h 1978172"/>
              <a:gd name="connsiteX10-3899" fmla="*/ 10352178 w 10768629"/>
              <a:gd name="connsiteY10-3900" fmla="*/ 199976 h 1978172"/>
              <a:gd name="connsiteX11-3901" fmla="*/ 10351815 w 10768629"/>
              <a:gd name="connsiteY11-3902" fmla="*/ 211879 h 1978172"/>
              <a:gd name="connsiteX12-3903" fmla="*/ 10337471 w 10768629"/>
              <a:gd name="connsiteY12-3904" fmla="*/ 218661 h 1978172"/>
              <a:gd name="connsiteX13-3905" fmla="*/ 10334625 w 10768629"/>
              <a:gd name="connsiteY13-3906" fmla="*/ 222351 h 1978172"/>
              <a:gd name="connsiteX14-3907" fmla="*/ 10256365 w 10768629"/>
              <a:gd name="connsiteY14-3908" fmla="*/ 235917 h 1978172"/>
              <a:gd name="connsiteX15-3909" fmla="*/ 10201127 w 10768629"/>
              <a:gd name="connsiteY15-3910" fmla="*/ 267448 h 1978172"/>
              <a:gd name="connsiteX16-3911" fmla="*/ 9961218 w 10768629"/>
              <a:gd name="connsiteY16-3912" fmla="*/ 326720 h 1978172"/>
              <a:gd name="connsiteX17-3913" fmla="*/ 9859715 w 10768629"/>
              <a:gd name="connsiteY17-3914" fmla="*/ 355698 h 1978172"/>
              <a:gd name="connsiteX18-3915" fmla="*/ 9679867 w 10768629"/>
              <a:gd name="connsiteY18-3916" fmla="*/ 399081 h 1978172"/>
              <a:gd name="connsiteX19-3917" fmla="*/ 9490654 w 10768629"/>
              <a:gd name="connsiteY19-3918" fmla="*/ 455225 h 1978172"/>
              <a:gd name="connsiteX20-3919" fmla="*/ 9470837 w 10768629"/>
              <a:gd name="connsiteY20-3920" fmla="*/ 452539 h 1978172"/>
              <a:gd name="connsiteX21-3921" fmla="*/ 9469082 w 10768629"/>
              <a:gd name="connsiteY21-3922" fmla="*/ 454891 h 1978172"/>
              <a:gd name="connsiteX22-3923" fmla="*/ 9448038 w 10768629"/>
              <a:gd name="connsiteY22-3924" fmla="*/ 459733 h 1978172"/>
              <a:gd name="connsiteX23-3925" fmla="*/ 9396821 w 10768629"/>
              <a:gd name="connsiteY23-3926" fmla="*/ 455795 h 1978172"/>
              <a:gd name="connsiteX24-3927" fmla="*/ 9392197 w 10768629"/>
              <a:gd name="connsiteY24-3928" fmla="*/ 459796 h 1978172"/>
              <a:gd name="connsiteX25-3929" fmla="*/ 9347994 w 10768629"/>
              <a:gd name="connsiteY25-3930" fmla="*/ 464462 h 1978172"/>
              <a:gd name="connsiteX26-3931" fmla="*/ 9347889 w 10768629"/>
              <a:gd name="connsiteY26-3932" fmla="*/ 466539 h 1978172"/>
              <a:gd name="connsiteX27-3933" fmla="*/ 9337639 w 10768629"/>
              <a:gd name="connsiteY27-3934" fmla="*/ 476654 h 1978172"/>
              <a:gd name="connsiteX28-3935" fmla="*/ 9316893 w 10768629"/>
              <a:gd name="connsiteY28-3936" fmla="*/ 491390 h 1978172"/>
              <a:gd name="connsiteX29-3937" fmla="*/ 9229283 w 10768629"/>
              <a:gd name="connsiteY29-3938" fmla="*/ 555377 h 1978172"/>
              <a:gd name="connsiteX30-3939" fmla="*/ 9220274 w 10768629"/>
              <a:gd name="connsiteY30-3940" fmla="*/ 557502 h 1978172"/>
              <a:gd name="connsiteX31-3941" fmla="*/ 9220202 w 10768629"/>
              <a:gd name="connsiteY31-3942" fmla="*/ 558001 h 1978172"/>
              <a:gd name="connsiteX32-3943" fmla="*/ 9210908 w 10768629"/>
              <a:gd name="connsiteY32-3944" fmla="*/ 561147 h 1978172"/>
              <a:gd name="connsiteX33-3945" fmla="*/ 9186374 w 10768629"/>
              <a:gd name="connsiteY33-3946" fmla="*/ 565502 h 1978172"/>
              <a:gd name="connsiteX34-3947" fmla="*/ 9181058 w 10768629"/>
              <a:gd name="connsiteY34-3948" fmla="*/ 569943 h 1978172"/>
              <a:gd name="connsiteX35-3949" fmla="*/ 9179948 w 10768629"/>
              <a:gd name="connsiteY35-3950" fmla="*/ 576062 h 1978172"/>
              <a:gd name="connsiteX36-3951" fmla="*/ 9149110 w 10768629"/>
              <a:gd name="connsiteY36-3952" fmla="*/ 598906 h 1978172"/>
              <a:gd name="connsiteX37-3953" fmla="*/ 9078556 w 10768629"/>
              <a:gd name="connsiteY37-3954" fmla="*/ 644039 h 1978172"/>
              <a:gd name="connsiteX38-3955" fmla="*/ 8996399 w 10768629"/>
              <a:gd name="connsiteY38-3956" fmla="*/ 690055 h 1978172"/>
              <a:gd name="connsiteX39-3957" fmla="*/ 8803791 w 10768629"/>
              <a:gd name="connsiteY39-3958" fmla="*/ 813860 h 1978172"/>
              <a:gd name="connsiteX40-3959" fmla="*/ 8636202 w 10768629"/>
              <a:gd name="connsiteY40-3960" fmla="*/ 848463 h 1978172"/>
              <a:gd name="connsiteX41-3961" fmla="*/ 8555372 w 10768629"/>
              <a:gd name="connsiteY41-3962" fmla="*/ 883171 h 1978172"/>
              <a:gd name="connsiteX42-3963" fmla="*/ 8507229 w 10768629"/>
              <a:gd name="connsiteY42-3964" fmla="*/ 901665 h 1978172"/>
              <a:gd name="connsiteX43-3965" fmla="*/ 8428473 w 10768629"/>
              <a:gd name="connsiteY43-3966" fmla="*/ 927985 h 1978172"/>
              <a:gd name="connsiteX44-3967" fmla="*/ 8427914 w 10768629"/>
              <a:gd name="connsiteY44-3968" fmla="*/ 933480 h 1978172"/>
              <a:gd name="connsiteX45-3969" fmla="*/ 8420327 w 10768629"/>
              <a:gd name="connsiteY45-3970" fmla="*/ 941984 h 1978172"/>
              <a:gd name="connsiteX46-3971" fmla="*/ 8407128 w 10768629"/>
              <a:gd name="connsiteY46-3972" fmla="*/ 961344 h 1978172"/>
              <a:gd name="connsiteX47-3973" fmla="*/ 8380548 w 10768629"/>
              <a:gd name="connsiteY47-3974" fmla="*/ 987916 h 1978172"/>
              <a:gd name="connsiteX48-3975" fmla="*/ 8379462 w 10768629"/>
              <a:gd name="connsiteY48-3976" fmla="*/ 987106 h 1978172"/>
              <a:gd name="connsiteX49-3977" fmla="*/ 8369725 w 10768629"/>
              <a:gd name="connsiteY49-3978" fmla="*/ 989186 h 1978172"/>
              <a:gd name="connsiteX50-3979" fmla="*/ 8304438 w 10768629"/>
              <a:gd name="connsiteY50-3980" fmla="*/ 996739 h 1978172"/>
              <a:gd name="connsiteX51-3981" fmla="*/ 8280929 w 10768629"/>
              <a:gd name="connsiteY51-3982" fmla="*/ 1023089 h 1978172"/>
              <a:gd name="connsiteX52-3983" fmla="*/ 8275760 w 10768629"/>
              <a:gd name="connsiteY52-3984" fmla="*/ 1027772 h 1978172"/>
              <a:gd name="connsiteX53-3985" fmla="*/ 8275478 w 10768629"/>
              <a:gd name="connsiteY53-3986" fmla="*/ 1027605 h 1978172"/>
              <a:gd name="connsiteX54-3987" fmla="*/ 8269666 w 10768629"/>
              <a:gd name="connsiteY54-3988" fmla="*/ 1032033 h 1978172"/>
              <a:gd name="connsiteX55-3989" fmla="*/ 8203836 w 10768629"/>
              <a:gd name="connsiteY55-3990" fmla="*/ 1037347 h 1978172"/>
              <a:gd name="connsiteX56-3991" fmla="*/ 8122936 w 10768629"/>
              <a:gd name="connsiteY56-3992" fmla="*/ 1063113 h 1978172"/>
              <a:gd name="connsiteX57-3993" fmla="*/ 8043658 w 10768629"/>
              <a:gd name="connsiteY57-3994" fmla="*/ 1092746 h 1978172"/>
              <a:gd name="connsiteX58-3995" fmla="*/ 8015351 w 10768629"/>
              <a:gd name="connsiteY58-3996" fmla="*/ 1105478 h 1978172"/>
              <a:gd name="connsiteX59-3997" fmla="*/ 7963145 w 10768629"/>
              <a:gd name="connsiteY59-3998" fmla="*/ 1119346 h 1978172"/>
              <a:gd name="connsiteX60-3999" fmla="*/ 7938145 w 10768629"/>
              <a:gd name="connsiteY60-4000" fmla="*/ 1120225 h 1978172"/>
              <a:gd name="connsiteX61-4001" fmla="*/ 7937238 w 10768629"/>
              <a:gd name="connsiteY61-4002" fmla="*/ 1121204 h 1978172"/>
              <a:gd name="connsiteX62-4003" fmla="*/ 7934398 w 10768629"/>
              <a:gd name="connsiteY62-4004" fmla="*/ 1118240 h 1978172"/>
              <a:gd name="connsiteX63-4005" fmla="*/ 7918248 w 10768629"/>
              <a:gd name="connsiteY63-4006" fmla="*/ 1124371 h 1978172"/>
              <a:gd name="connsiteX64-4007" fmla="*/ 7914119 w 10768629"/>
              <a:gd name="connsiteY64-4008" fmla="*/ 1127653 h 1978172"/>
              <a:gd name="connsiteX65-4009" fmla="*/ 7907658 w 10768629"/>
              <a:gd name="connsiteY65-4010" fmla="*/ 1130350 h 1978172"/>
              <a:gd name="connsiteX66-4011" fmla="*/ 7907434 w 10768629"/>
              <a:gd name="connsiteY66-4012" fmla="*/ 1130103 h 1978172"/>
              <a:gd name="connsiteX67-4013" fmla="*/ 7901508 w 10768629"/>
              <a:gd name="connsiteY67-4014" fmla="*/ 1133245 h 1978172"/>
              <a:gd name="connsiteX68-4015" fmla="*/ 7873287 w 10768629"/>
              <a:gd name="connsiteY68-4016" fmla="*/ 1152609 h 1978172"/>
              <a:gd name="connsiteX69-4017" fmla="*/ 7834833 w 10768629"/>
              <a:gd name="connsiteY69-4018" fmla="*/ 1153868 h 1978172"/>
              <a:gd name="connsiteX70-4019" fmla="*/ 7828661 w 10768629"/>
              <a:gd name="connsiteY70-4020" fmla="*/ 1139994 h 1978172"/>
              <a:gd name="connsiteX71-4021" fmla="*/ 7823966 w 10768629"/>
              <a:gd name="connsiteY71-4022" fmla="*/ 1143178 h 1978172"/>
              <a:gd name="connsiteX72-4023" fmla="*/ 7815078 w 10768629"/>
              <a:gd name="connsiteY72-4024" fmla="*/ 1151776 h 1978172"/>
              <a:gd name="connsiteX73-4025" fmla="*/ 7812026 w 10768629"/>
              <a:gd name="connsiteY73-4026" fmla="*/ 1151522 h 1978172"/>
              <a:gd name="connsiteX74-4027" fmla="*/ 7782249 w 10768629"/>
              <a:gd name="connsiteY74-4028" fmla="*/ 1160970 h 1978172"/>
              <a:gd name="connsiteX75-4029" fmla="*/ 7773476 w 10768629"/>
              <a:gd name="connsiteY75-4030" fmla="*/ 1157414 h 1978172"/>
              <a:gd name="connsiteX76-4031" fmla="*/ 7769600 w 10768629"/>
              <a:gd name="connsiteY76-4032" fmla="*/ 1157365 h 1978172"/>
              <a:gd name="connsiteX77-4033" fmla="*/ 7752631 w 10768629"/>
              <a:gd name="connsiteY77-4034" fmla="*/ 1172815 h 1978172"/>
              <a:gd name="connsiteX78-4035" fmla="*/ 7743525 w 10768629"/>
              <a:gd name="connsiteY78-4036" fmla="*/ 1179064 h 1978172"/>
              <a:gd name="connsiteX79-4037" fmla="*/ 7685942 w 10768629"/>
              <a:gd name="connsiteY79-4038" fmla="*/ 1233723 h 1978172"/>
              <a:gd name="connsiteX80-4039" fmla="*/ 7586920 w 10768629"/>
              <a:gd name="connsiteY80-4040" fmla="*/ 1261888 h 1978172"/>
              <a:gd name="connsiteX81-4041" fmla="*/ 7486100 w 10768629"/>
              <a:gd name="connsiteY81-4042" fmla="*/ 1292563 h 1978172"/>
              <a:gd name="connsiteX82-4043" fmla="*/ 7407190 w 10768629"/>
              <a:gd name="connsiteY82-4044" fmla="*/ 1314737 h 1978172"/>
              <a:gd name="connsiteX83-4045" fmla="*/ 7240698 w 10768629"/>
              <a:gd name="connsiteY83-4046" fmla="*/ 1438832 h 1978172"/>
              <a:gd name="connsiteX84-4047" fmla="*/ 7197675 w 10768629"/>
              <a:gd name="connsiteY84-4048" fmla="*/ 1447530 h 1978172"/>
              <a:gd name="connsiteX85-4049" fmla="*/ 7164788 w 10768629"/>
              <a:gd name="connsiteY85-4050" fmla="*/ 1480293 h 1978172"/>
              <a:gd name="connsiteX86-4051" fmla="*/ 7147929 w 10768629"/>
              <a:gd name="connsiteY86-4052" fmla="*/ 1477641 h 1978172"/>
              <a:gd name="connsiteX87-4053" fmla="*/ 7144965 w 10768629"/>
              <a:gd name="connsiteY87-4054" fmla="*/ 1476908 h 1978172"/>
              <a:gd name="connsiteX88-4055" fmla="*/ 7134299 w 10768629"/>
              <a:gd name="connsiteY88-4056" fmla="*/ 1479969 h 1978172"/>
              <a:gd name="connsiteX89-4057" fmla="*/ 7129809 w 10768629"/>
              <a:gd name="connsiteY89-4058" fmla="*/ 1473339 h 1978172"/>
              <a:gd name="connsiteX90-4059" fmla="*/ 7112688 w 10768629"/>
              <a:gd name="connsiteY90-4060" fmla="*/ 1472575 h 1978172"/>
              <a:gd name="connsiteX91-4061" fmla="*/ 7093470 w 10768629"/>
              <a:gd name="connsiteY91-4062" fmla="*/ 1480300 h 1978172"/>
              <a:gd name="connsiteX92-4063" fmla="*/ 7025034 w 10768629"/>
              <a:gd name="connsiteY92-4064" fmla="*/ 1506934 h 1978172"/>
              <a:gd name="connsiteX93-4065" fmla="*/ 7014783 w 10768629"/>
              <a:gd name="connsiteY93-4066" fmla="*/ 1515868 h 1978172"/>
              <a:gd name="connsiteX94-4067" fmla="*/ 6979706 w 10768629"/>
              <a:gd name="connsiteY94-4068" fmla="*/ 1523511 h 1978172"/>
              <a:gd name="connsiteX95-4069" fmla="*/ 6977890 w 10768629"/>
              <a:gd name="connsiteY95-4070" fmla="*/ 1525793 h 1978172"/>
              <a:gd name="connsiteX96-4071" fmla="*/ 6944339 w 10768629"/>
              <a:gd name="connsiteY96-4072" fmla="*/ 1536237 h 1978172"/>
              <a:gd name="connsiteX97-4073" fmla="*/ 6886996 w 10768629"/>
              <a:gd name="connsiteY97-4074" fmla="*/ 1563569 h 1978172"/>
              <a:gd name="connsiteX98-4075" fmla="*/ 6874510 w 10768629"/>
              <a:gd name="connsiteY98-4076" fmla="*/ 1558469 h 1978172"/>
              <a:gd name="connsiteX99-4077" fmla="*/ 6871943 w 10768629"/>
              <a:gd name="connsiteY99-4078" fmla="*/ 1554651 h 1978172"/>
              <a:gd name="connsiteX100-4079" fmla="*/ 6856174 w 10768629"/>
              <a:gd name="connsiteY100-4080" fmla="*/ 1562024 h 1978172"/>
              <a:gd name="connsiteX101-4081" fmla="*/ 6842321 w 10768629"/>
              <a:gd name="connsiteY101-4082" fmla="*/ 1560554 h 1978172"/>
              <a:gd name="connsiteX102-4083" fmla="*/ 6832713 w 10768629"/>
              <a:gd name="connsiteY102-4084" fmla="*/ 1569357 h 1978172"/>
              <a:gd name="connsiteX103-4085" fmla="*/ 6816351 w 10768629"/>
              <a:gd name="connsiteY103-4086" fmla="*/ 1571495 h 1978172"/>
              <a:gd name="connsiteX104-4087" fmla="*/ 6795800 w 10768629"/>
              <a:gd name="connsiteY104-4088" fmla="*/ 1572010 h 1978172"/>
              <a:gd name="connsiteX105-4089" fmla="*/ 6777546 w 10768629"/>
              <a:gd name="connsiteY105-4090" fmla="*/ 1568661 h 1978172"/>
              <a:gd name="connsiteX106-4091" fmla="*/ 6751528 w 10768629"/>
              <a:gd name="connsiteY106-4092" fmla="*/ 1574143 h 1978172"/>
              <a:gd name="connsiteX107-4093" fmla="*/ 6691966 w 10768629"/>
              <a:gd name="connsiteY107-4094" fmla="*/ 1582255 h 1978172"/>
              <a:gd name="connsiteX108-4095" fmla="*/ 6646941 w 10768629"/>
              <a:gd name="connsiteY108-4096" fmla="*/ 1588471 h 1978172"/>
              <a:gd name="connsiteX109-4097" fmla="*/ 6568576 w 10768629"/>
              <a:gd name="connsiteY109-4098" fmla="*/ 1606488 h 1978172"/>
              <a:gd name="connsiteX110-4099" fmla="*/ 6554358 w 10768629"/>
              <a:gd name="connsiteY110-4100" fmla="*/ 1621701 h 1978172"/>
              <a:gd name="connsiteX111-4101" fmla="*/ 6516968 w 10768629"/>
              <a:gd name="connsiteY111-4102" fmla="*/ 1617195 h 1978172"/>
              <a:gd name="connsiteX112-4103" fmla="*/ 6506479 w 10768629"/>
              <a:gd name="connsiteY112-4104" fmla="*/ 1602227 h 1978172"/>
              <a:gd name="connsiteX113-4105" fmla="*/ 6458436 w 10768629"/>
              <a:gd name="connsiteY113-4106" fmla="*/ 1607332 h 1978172"/>
              <a:gd name="connsiteX114-4107" fmla="*/ 6414786 w 10768629"/>
              <a:gd name="connsiteY114-4108" fmla="*/ 1628815 h 1978172"/>
              <a:gd name="connsiteX115-4109" fmla="*/ 6357085 w 10768629"/>
              <a:gd name="connsiteY115-4110" fmla="*/ 1640846 h 1978172"/>
              <a:gd name="connsiteX116-4111" fmla="*/ 6322636 w 10768629"/>
              <a:gd name="connsiteY116-4112" fmla="*/ 1648213 h 1978172"/>
              <a:gd name="connsiteX117-4113" fmla="*/ 6226172 w 10768629"/>
              <a:gd name="connsiteY117-4114" fmla="*/ 1654676 h 1978172"/>
              <a:gd name="connsiteX118-4115" fmla="*/ 6221217 w 10768629"/>
              <a:gd name="connsiteY118-4116" fmla="*/ 1654506 h 1978172"/>
              <a:gd name="connsiteX119-4117" fmla="*/ 6204956 w 10768629"/>
              <a:gd name="connsiteY119-4118" fmla="*/ 1664280 h 1978172"/>
              <a:gd name="connsiteX120-4119" fmla="*/ 6204270 w 10768629"/>
              <a:gd name="connsiteY120-4120" fmla="*/ 1666782 h 1978172"/>
              <a:gd name="connsiteX121-4121" fmla="*/ 6143810 w 10768629"/>
              <a:gd name="connsiteY121-4122" fmla="*/ 1661963 h 1978172"/>
              <a:gd name="connsiteX122-4123" fmla="*/ 6136560 w 10768629"/>
              <a:gd name="connsiteY122-4124" fmla="*/ 1665728 h 1978172"/>
              <a:gd name="connsiteX123-4125" fmla="*/ 6096155 w 10768629"/>
              <a:gd name="connsiteY123-4126" fmla="*/ 1656951 h 1978172"/>
              <a:gd name="connsiteX124-4127" fmla="*/ 6075812 w 10768629"/>
              <a:gd name="connsiteY124-4128" fmla="*/ 1655422 h 1978172"/>
              <a:gd name="connsiteX125-4129" fmla="*/ 6039495 w 10768629"/>
              <a:gd name="connsiteY125-4130" fmla="*/ 1649680 h 1978172"/>
              <a:gd name="connsiteX126-4131" fmla="*/ 6036523 w 10768629"/>
              <a:gd name="connsiteY126-4132" fmla="*/ 1652121 h 1978172"/>
              <a:gd name="connsiteX127-4133" fmla="*/ 6029328 w 10768629"/>
              <a:gd name="connsiteY127-4134" fmla="*/ 1649904 h 1978172"/>
              <a:gd name="connsiteX128-4135" fmla="*/ 6024075 w 10768629"/>
              <a:gd name="connsiteY128-4136" fmla="*/ 1652779 h 1978172"/>
              <a:gd name="connsiteX129-4137" fmla="*/ 6018085 w 10768629"/>
              <a:gd name="connsiteY129-4138" fmla="*/ 1652030 h 1978172"/>
              <a:gd name="connsiteX130-4139" fmla="*/ 5955513 w 10768629"/>
              <a:gd name="connsiteY130-4140" fmla="*/ 1663584 h 1978172"/>
              <a:gd name="connsiteX131-4141" fmla="*/ 5941996 w 10768629"/>
              <a:gd name="connsiteY131-4142" fmla="*/ 1661326 h 1978172"/>
              <a:gd name="connsiteX132-4143" fmla="*/ 5931789 w 10768629"/>
              <a:gd name="connsiteY132-4144" fmla="*/ 1669915 h 1978172"/>
              <a:gd name="connsiteX133-4145" fmla="*/ 5888686 w 10768629"/>
              <a:gd name="connsiteY133-4146" fmla="*/ 1672175 h 1978172"/>
              <a:gd name="connsiteX134-4147" fmla="*/ 5873794 w 10768629"/>
              <a:gd name="connsiteY134-4148" fmla="*/ 1665454 h 1978172"/>
              <a:gd name="connsiteX135-4149" fmla="*/ 5860022 w 10768629"/>
              <a:gd name="connsiteY135-4150" fmla="*/ 1660635 h 1978172"/>
              <a:gd name="connsiteX136-4151" fmla="*/ 5858237 w 10768629"/>
              <a:gd name="connsiteY136-4152" fmla="*/ 1660649 h 1978172"/>
              <a:gd name="connsiteX137-4153" fmla="*/ 5840319 w 10768629"/>
              <a:gd name="connsiteY137-4154" fmla="*/ 1660798 h 1978172"/>
              <a:gd name="connsiteX138-4155" fmla="*/ 5806984 w 10768629"/>
              <a:gd name="connsiteY138-4156" fmla="*/ 1661075 h 1978172"/>
              <a:gd name="connsiteX139-4157" fmla="*/ 5742351 w 10768629"/>
              <a:gd name="connsiteY139-4158" fmla="*/ 1667489 h 1978172"/>
              <a:gd name="connsiteX140-4159" fmla="*/ 5521171 w 10768629"/>
              <a:gd name="connsiteY140-4160" fmla="*/ 1671626 h 1978172"/>
              <a:gd name="connsiteX141-4161" fmla="*/ 5457384 w 10768629"/>
              <a:gd name="connsiteY141-4162" fmla="*/ 1683952 h 1978172"/>
              <a:gd name="connsiteX142-4163" fmla="*/ 4950070 w 10768629"/>
              <a:gd name="connsiteY142-4164" fmla="*/ 1748401 h 1978172"/>
              <a:gd name="connsiteX143-4165" fmla="*/ 4872172 w 10768629"/>
              <a:gd name="connsiteY143-4166" fmla="*/ 1757222 h 1978172"/>
              <a:gd name="connsiteX144-4167" fmla="*/ 4809524 w 10768629"/>
              <a:gd name="connsiteY144-4168" fmla="*/ 1761033 h 1978172"/>
              <a:gd name="connsiteX145-4169" fmla="*/ 4759058 w 10768629"/>
              <a:gd name="connsiteY145-4170" fmla="*/ 1766533 h 1978172"/>
              <a:gd name="connsiteX146-4171" fmla="*/ 4719749 w 10768629"/>
              <a:gd name="connsiteY146-4172" fmla="*/ 1771811 h 1978172"/>
              <a:gd name="connsiteX147-4173" fmla="*/ 4568686 w 10768629"/>
              <a:gd name="connsiteY147-4174" fmla="*/ 1786141 h 1978172"/>
              <a:gd name="connsiteX148-4175" fmla="*/ 4418751 w 10768629"/>
              <a:gd name="connsiteY148-4176" fmla="*/ 1796932 h 1978172"/>
              <a:gd name="connsiteX149-4177" fmla="*/ 4378377 w 10768629"/>
              <a:gd name="connsiteY149-4178" fmla="*/ 1815528 h 1978172"/>
              <a:gd name="connsiteX150-4179" fmla="*/ 4320575 w 10768629"/>
              <a:gd name="connsiteY150-4180" fmla="*/ 1832722 h 1978172"/>
              <a:gd name="connsiteX151-4181" fmla="*/ 4220200 w 10768629"/>
              <a:gd name="connsiteY151-4182" fmla="*/ 1873173 h 1978172"/>
              <a:gd name="connsiteX152-4183" fmla="*/ 4105361 w 10768629"/>
              <a:gd name="connsiteY152-4184" fmla="*/ 1894711 h 1978172"/>
              <a:gd name="connsiteX153-4185" fmla="*/ 3973223 w 10768629"/>
              <a:gd name="connsiteY153-4186" fmla="*/ 1881015 h 1978172"/>
              <a:gd name="connsiteX154-4187" fmla="*/ 3900992 w 10768629"/>
              <a:gd name="connsiteY154-4188" fmla="*/ 1880603 h 1978172"/>
              <a:gd name="connsiteX155-4189" fmla="*/ 3662119 w 10768629"/>
              <a:gd name="connsiteY155-4190" fmla="*/ 1876289 h 1978172"/>
              <a:gd name="connsiteX156-4191" fmla="*/ 3496919 w 10768629"/>
              <a:gd name="connsiteY156-4192" fmla="*/ 1873180 h 1978172"/>
              <a:gd name="connsiteX157-4193" fmla="*/ 3449433 w 10768629"/>
              <a:gd name="connsiteY157-4194" fmla="*/ 1889681 h 1978172"/>
              <a:gd name="connsiteX158-4195" fmla="*/ 3369766 w 10768629"/>
              <a:gd name="connsiteY158-4196" fmla="*/ 1916653 h 1978172"/>
              <a:gd name="connsiteX159-4197" fmla="*/ 3290336 w 10768629"/>
              <a:gd name="connsiteY159-4198" fmla="*/ 1925039 h 1978172"/>
              <a:gd name="connsiteX160-4199" fmla="*/ 3224897 w 10768629"/>
              <a:gd name="connsiteY160-4200" fmla="*/ 1943733 h 1978172"/>
              <a:gd name="connsiteX161-4201" fmla="*/ 3161463 w 10768629"/>
              <a:gd name="connsiteY161-4202" fmla="*/ 1946591 h 1978172"/>
              <a:gd name="connsiteX162-4203" fmla="*/ 3157504 w 10768629"/>
              <a:gd name="connsiteY162-4204" fmla="*/ 1957276 h 1978172"/>
              <a:gd name="connsiteX163-4205" fmla="*/ 3115176 w 10768629"/>
              <a:gd name="connsiteY163-4206" fmla="*/ 1943459 h 1978172"/>
              <a:gd name="connsiteX164-4207" fmla="*/ 3005773 w 10768629"/>
              <a:gd name="connsiteY164-4208" fmla="*/ 1915878 h 1978172"/>
              <a:gd name="connsiteX165-4209" fmla="*/ 2897201 w 10768629"/>
              <a:gd name="connsiteY165-4210" fmla="*/ 1926772 h 1978172"/>
              <a:gd name="connsiteX166-4211" fmla="*/ 2783891 w 10768629"/>
              <a:gd name="connsiteY166-4212" fmla="*/ 1931749 h 1978172"/>
              <a:gd name="connsiteX167-4213" fmla="*/ 2712447 w 10768629"/>
              <a:gd name="connsiteY167-4214" fmla="*/ 1933044 h 1978172"/>
              <a:gd name="connsiteX168-4215" fmla="*/ 2560151 w 10768629"/>
              <a:gd name="connsiteY168-4216" fmla="*/ 1963609 h 1978172"/>
              <a:gd name="connsiteX169-4217" fmla="*/ 2367221 w 10768629"/>
              <a:gd name="connsiteY169-4218" fmla="*/ 1971884 h 1978172"/>
              <a:gd name="connsiteX170-4219" fmla="*/ 2272130 w 10768629"/>
              <a:gd name="connsiteY170-4220" fmla="*/ 1961162 h 1978172"/>
              <a:gd name="connsiteX171-4221" fmla="*/ 2189404 w 10768629"/>
              <a:gd name="connsiteY171-4222" fmla="*/ 1978172 h 1978172"/>
              <a:gd name="connsiteX172-4223" fmla="*/ 2077704 w 10768629"/>
              <a:gd name="connsiteY172-4224" fmla="*/ 1965002 h 1978172"/>
              <a:gd name="connsiteX173-4225" fmla="*/ 1967996 w 10768629"/>
              <a:gd name="connsiteY173-4226" fmla="*/ 1953187 h 1978172"/>
              <a:gd name="connsiteX174-4227" fmla="*/ 1855805 w 10768629"/>
              <a:gd name="connsiteY174-4228" fmla="*/ 1926082 h 1978172"/>
              <a:gd name="connsiteX175-4229" fmla="*/ 1790957 w 10768629"/>
              <a:gd name="connsiteY175-4230" fmla="*/ 1919460 h 1978172"/>
              <a:gd name="connsiteX176-4231" fmla="*/ 1613978 w 10768629"/>
              <a:gd name="connsiteY176-4232" fmla="*/ 1891581 h 1978172"/>
              <a:gd name="connsiteX177-4233" fmla="*/ 1436831 w 10768629"/>
              <a:gd name="connsiteY177-4234" fmla="*/ 1856201 h 1978172"/>
              <a:gd name="connsiteX178-4235" fmla="*/ 1357365 w 10768629"/>
              <a:gd name="connsiteY178-4236" fmla="*/ 1832140 h 1978172"/>
              <a:gd name="connsiteX179-4237" fmla="*/ 1232341 w 10768629"/>
              <a:gd name="connsiteY179-4238" fmla="*/ 1785942 h 1978172"/>
              <a:gd name="connsiteX180-4239" fmla="*/ 1162595 w 10768629"/>
              <a:gd name="connsiteY180-4240" fmla="*/ 1758337 h 1978172"/>
              <a:gd name="connsiteX181-4241" fmla="*/ 1128523 w 10768629"/>
              <a:gd name="connsiteY181-4242" fmla="*/ 1763621 h 1978172"/>
              <a:gd name="connsiteX182-4243" fmla="*/ 991903 w 10768629"/>
              <a:gd name="connsiteY182-4244" fmla="*/ 1786741 h 1978172"/>
              <a:gd name="connsiteX183-4245" fmla="*/ 883960 w 10768629"/>
              <a:gd name="connsiteY183-4246" fmla="*/ 1822386 h 1978172"/>
              <a:gd name="connsiteX184-4247" fmla="*/ 766531 w 10768629"/>
              <a:gd name="connsiteY184-4248" fmla="*/ 1805053 h 1978172"/>
              <a:gd name="connsiteX185-4249" fmla="*/ 669779 w 10768629"/>
              <a:gd name="connsiteY185-4250" fmla="*/ 1800537 h 1978172"/>
              <a:gd name="connsiteX186-4251" fmla="*/ 523898 w 10768629"/>
              <a:gd name="connsiteY186-4252" fmla="*/ 1811085 h 1978172"/>
              <a:gd name="connsiteX187-4253" fmla="*/ 360251 w 10768629"/>
              <a:gd name="connsiteY187-4254" fmla="*/ 1830735 h 1978172"/>
              <a:gd name="connsiteX188-4255" fmla="*/ 255207 w 10768629"/>
              <a:gd name="connsiteY188-4256" fmla="*/ 1818275 h 1978172"/>
              <a:gd name="connsiteX189-4257" fmla="*/ 101803 w 10768629"/>
              <a:gd name="connsiteY189-4258" fmla="*/ 1870647 h 1978172"/>
              <a:gd name="connsiteX190-4259" fmla="*/ 25397 w 10768629"/>
              <a:gd name="connsiteY190-4260" fmla="*/ 1888443 h 1978172"/>
              <a:gd name="connsiteX191-4261" fmla="*/ 2370 w 10768629"/>
              <a:gd name="connsiteY191-4262" fmla="*/ 1878311 h 1978172"/>
              <a:gd name="connsiteX192-4263" fmla="*/ 0 w 10768629"/>
              <a:gd name="connsiteY192-4264" fmla="*/ 1878785 h 1978172"/>
              <a:gd name="connsiteX193-4265" fmla="*/ 0 w 10768629"/>
              <a:gd name="connsiteY193-4266" fmla="*/ 0 h 1978172"/>
              <a:gd name="connsiteX0-4267" fmla="*/ 0 w 10768629"/>
              <a:gd name="connsiteY0-4268" fmla="*/ 0 h 1978172"/>
              <a:gd name="connsiteX1-4269" fmla="*/ 10768629 w 10768629"/>
              <a:gd name="connsiteY1-4270" fmla="*/ 0 h 1978172"/>
              <a:gd name="connsiteX2-4271" fmla="*/ 10733254 w 10768629"/>
              <a:gd name="connsiteY2-4272" fmla="*/ 31439 h 1978172"/>
              <a:gd name="connsiteX3-4273" fmla="*/ 10727085 w 10768629"/>
              <a:gd name="connsiteY3-4274" fmla="*/ 37910 h 1978172"/>
              <a:gd name="connsiteX4-4275" fmla="*/ 10675953 w 10768629"/>
              <a:gd name="connsiteY4-4276" fmla="*/ 68623 h 1978172"/>
              <a:gd name="connsiteX5-4277" fmla="*/ 10637091 w 10768629"/>
              <a:gd name="connsiteY5-4278" fmla="*/ 90361 h 1978172"/>
              <a:gd name="connsiteX6-4279" fmla="*/ 10610971 w 10768629"/>
              <a:gd name="connsiteY6-4280" fmla="*/ 110764 h 1978172"/>
              <a:gd name="connsiteX7-4281" fmla="*/ 10532872 w 10768629"/>
              <a:gd name="connsiteY7-4282" fmla="*/ 138028 h 1978172"/>
              <a:gd name="connsiteX8-4283" fmla="*/ 10398558 w 10768629"/>
              <a:gd name="connsiteY8-4284" fmla="*/ 172911 h 1978172"/>
              <a:gd name="connsiteX9-4285" fmla="*/ 10371128 w 10768629"/>
              <a:gd name="connsiteY9-4286" fmla="*/ 182609 h 1978172"/>
              <a:gd name="connsiteX10-4287" fmla="*/ 10352178 w 10768629"/>
              <a:gd name="connsiteY10-4288" fmla="*/ 199976 h 1978172"/>
              <a:gd name="connsiteX11-4289" fmla="*/ 10351815 w 10768629"/>
              <a:gd name="connsiteY11-4290" fmla="*/ 211879 h 1978172"/>
              <a:gd name="connsiteX12-4291" fmla="*/ 10337471 w 10768629"/>
              <a:gd name="connsiteY12-4292" fmla="*/ 218661 h 1978172"/>
              <a:gd name="connsiteX13-4293" fmla="*/ 10334625 w 10768629"/>
              <a:gd name="connsiteY13-4294" fmla="*/ 222351 h 1978172"/>
              <a:gd name="connsiteX14-4295" fmla="*/ 10256365 w 10768629"/>
              <a:gd name="connsiteY14-4296" fmla="*/ 235917 h 1978172"/>
              <a:gd name="connsiteX15-4297" fmla="*/ 10201127 w 10768629"/>
              <a:gd name="connsiteY15-4298" fmla="*/ 267448 h 1978172"/>
              <a:gd name="connsiteX16-4299" fmla="*/ 9961218 w 10768629"/>
              <a:gd name="connsiteY16-4300" fmla="*/ 326720 h 1978172"/>
              <a:gd name="connsiteX17-4301" fmla="*/ 9859715 w 10768629"/>
              <a:gd name="connsiteY17-4302" fmla="*/ 355698 h 1978172"/>
              <a:gd name="connsiteX18-4303" fmla="*/ 9679867 w 10768629"/>
              <a:gd name="connsiteY18-4304" fmla="*/ 399081 h 1978172"/>
              <a:gd name="connsiteX19-4305" fmla="*/ 9490654 w 10768629"/>
              <a:gd name="connsiteY19-4306" fmla="*/ 455225 h 1978172"/>
              <a:gd name="connsiteX20-4307" fmla="*/ 9470837 w 10768629"/>
              <a:gd name="connsiteY20-4308" fmla="*/ 452539 h 1978172"/>
              <a:gd name="connsiteX21-4309" fmla="*/ 9469082 w 10768629"/>
              <a:gd name="connsiteY21-4310" fmla="*/ 454891 h 1978172"/>
              <a:gd name="connsiteX22-4311" fmla="*/ 9448038 w 10768629"/>
              <a:gd name="connsiteY22-4312" fmla="*/ 459733 h 1978172"/>
              <a:gd name="connsiteX23-4313" fmla="*/ 9396821 w 10768629"/>
              <a:gd name="connsiteY23-4314" fmla="*/ 455795 h 1978172"/>
              <a:gd name="connsiteX24-4315" fmla="*/ 9392197 w 10768629"/>
              <a:gd name="connsiteY24-4316" fmla="*/ 459796 h 1978172"/>
              <a:gd name="connsiteX25-4317" fmla="*/ 9347994 w 10768629"/>
              <a:gd name="connsiteY25-4318" fmla="*/ 464462 h 1978172"/>
              <a:gd name="connsiteX26-4319" fmla="*/ 9347889 w 10768629"/>
              <a:gd name="connsiteY26-4320" fmla="*/ 466539 h 1978172"/>
              <a:gd name="connsiteX27-4321" fmla="*/ 9337639 w 10768629"/>
              <a:gd name="connsiteY27-4322" fmla="*/ 476654 h 1978172"/>
              <a:gd name="connsiteX28-4323" fmla="*/ 9316893 w 10768629"/>
              <a:gd name="connsiteY28-4324" fmla="*/ 491390 h 1978172"/>
              <a:gd name="connsiteX29-4325" fmla="*/ 9229283 w 10768629"/>
              <a:gd name="connsiteY29-4326" fmla="*/ 555377 h 1978172"/>
              <a:gd name="connsiteX30-4327" fmla="*/ 9220274 w 10768629"/>
              <a:gd name="connsiteY30-4328" fmla="*/ 557502 h 1978172"/>
              <a:gd name="connsiteX31-4329" fmla="*/ 9220202 w 10768629"/>
              <a:gd name="connsiteY31-4330" fmla="*/ 558001 h 1978172"/>
              <a:gd name="connsiteX32-4331" fmla="*/ 9210908 w 10768629"/>
              <a:gd name="connsiteY32-4332" fmla="*/ 561147 h 1978172"/>
              <a:gd name="connsiteX33-4333" fmla="*/ 9186374 w 10768629"/>
              <a:gd name="connsiteY33-4334" fmla="*/ 565502 h 1978172"/>
              <a:gd name="connsiteX34-4335" fmla="*/ 9181058 w 10768629"/>
              <a:gd name="connsiteY34-4336" fmla="*/ 569943 h 1978172"/>
              <a:gd name="connsiteX35-4337" fmla="*/ 9179948 w 10768629"/>
              <a:gd name="connsiteY35-4338" fmla="*/ 576062 h 1978172"/>
              <a:gd name="connsiteX36-4339" fmla="*/ 9149110 w 10768629"/>
              <a:gd name="connsiteY36-4340" fmla="*/ 598906 h 1978172"/>
              <a:gd name="connsiteX37-4341" fmla="*/ 9078556 w 10768629"/>
              <a:gd name="connsiteY37-4342" fmla="*/ 644039 h 1978172"/>
              <a:gd name="connsiteX38-4343" fmla="*/ 8996399 w 10768629"/>
              <a:gd name="connsiteY38-4344" fmla="*/ 690055 h 1978172"/>
              <a:gd name="connsiteX39-4345" fmla="*/ 8803791 w 10768629"/>
              <a:gd name="connsiteY39-4346" fmla="*/ 813860 h 1978172"/>
              <a:gd name="connsiteX40-4347" fmla="*/ 8636202 w 10768629"/>
              <a:gd name="connsiteY40-4348" fmla="*/ 848463 h 1978172"/>
              <a:gd name="connsiteX41-4349" fmla="*/ 8555372 w 10768629"/>
              <a:gd name="connsiteY41-4350" fmla="*/ 883171 h 1978172"/>
              <a:gd name="connsiteX42-4351" fmla="*/ 8507229 w 10768629"/>
              <a:gd name="connsiteY42-4352" fmla="*/ 901665 h 1978172"/>
              <a:gd name="connsiteX43-4353" fmla="*/ 8428473 w 10768629"/>
              <a:gd name="connsiteY43-4354" fmla="*/ 927985 h 1978172"/>
              <a:gd name="connsiteX44-4355" fmla="*/ 8427914 w 10768629"/>
              <a:gd name="connsiteY44-4356" fmla="*/ 933480 h 1978172"/>
              <a:gd name="connsiteX45-4357" fmla="*/ 8420327 w 10768629"/>
              <a:gd name="connsiteY45-4358" fmla="*/ 941984 h 1978172"/>
              <a:gd name="connsiteX46-4359" fmla="*/ 8407128 w 10768629"/>
              <a:gd name="connsiteY46-4360" fmla="*/ 961344 h 1978172"/>
              <a:gd name="connsiteX47-4361" fmla="*/ 8380548 w 10768629"/>
              <a:gd name="connsiteY47-4362" fmla="*/ 987916 h 1978172"/>
              <a:gd name="connsiteX48-4363" fmla="*/ 8379462 w 10768629"/>
              <a:gd name="connsiteY48-4364" fmla="*/ 987106 h 1978172"/>
              <a:gd name="connsiteX49-4365" fmla="*/ 8369725 w 10768629"/>
              <a:gd name="connsiteY49-4366" fmla="*/ 989186 h 1978172"/>
              <a:gd name="connsiteX50-4367" fmla="*/ 8304438 w 10768629"/>
              <a:gd name="connsiteY50-4368" fmla="*/ 996739 h 1978172"/>
              <a:gd name="connsiteX51-4369" fmla="*/ 8280929 w 10768629"/>
              <a:gd name="connsiteY51-4370" fmla="*/ 1023089 h 1978172"/>
              <a:gd name="connsiteX52-4371" fmla="*/ 8275760 w 10768629"/>
              <a:gd name="connsiteY52-4372" fmla="*/ 1027772 h 1978172"/>
              <a:gd name="connsiteX53-4373" fmla="*/ 8275478 w 10768629"/>
              <a:gd name="connsiteY53-4374" fmla="*/ 1027605 h 1978172"/>
              <a:gd name="connsiteX54-4375" fmla="*/ 8269666 w 10768629"/>
              <a:gd name="connsiteY54-4376" fmla="*/ 1032033 h 1978172"/>
              <a:gd name="connsiteX55-4377" fmla="*/ 8203836 w 10768629"/>
              <a:gd name="connsiteY55-4378" fmla="*/ 1037347 h 1978172"/>
              <a:gd name="connsiteX56-4379" fmla="*/ 8122936 w 10768629"/>
              <a:gd name="connsiteY56-4380" fmla="*/ 1063113 h 1978172"/>
              <a:gd name="connsiteX57-4381" fmla="*/ 8043658 w 10768629"/>
              <a:gd name="connsiteY57-4382" fmla="*/ 1092746 h 1978172"/>
              <a:gd name="connsiteX58-4383" fmla="*/ 8015351 w 10768629"/>
              <a:gd name="connsiteY58-4384" fmla="*/ 1105478 h 1978172"/>
              <a:gd name="connsiteX59-4385" fmla="*/ 7963145 w 10768629"/>
              <a:gd name="connsiteY59-4386" fmla="*/ 1119346 h 1978172"/>
              <a:gd name="connsiteX60-4387" fmla="*/ 7938145 w 10768629"/>
              <a:gd name="connsiteY60-4388" fmla="*/ 1120225 h 1978172"/>
              <a:gd name="connsiteX61-4389" fmla="*/ 7937238 w 10768629"/>
              <a:gd name="connsiteY61-4390" fmla="*/ 1121204 h 1978172"/>
              <a:gd name="connsiteX62-4391" fmla="*/ 7934398 w 10768629"/>
              <a:gd name="connsiteY62-4392" fmla="*/ 1118240 h 1978172"/>
              <a:gd name="connsiteX63-4393" fmla="*/ 7918248 w 10768629"/>
              <a:gd name="connsiteY63-4394" fmla="*/ 1124371 h 1978172"/>
              <a:gd name="connsiteX64-4395" fmla="*/ 7914119 w 10768629"/>
              <a:gd name="connsiteY64-4396" fmla="*/ 1127653 h 1978172"/>
              <a:gd name="connsiteX65-4397" fmla="*/ 7907658 w 10768629"/>
              <a:gd name="connsiteY65-4398" fmla="*/ 1130350 h 1978172"/>
              <a:gd name="connsiteX66-4399" fmla="*/ 7907434 w 10768629"/>
              <a:gd name="connsiteY66-4400" fmla="*/ 1130103 h 1978172"/>
              <a:gd name="connsiteX67-4401" fmla="*/ 7901508 w 10768629"/>
              <a:gd name="connsiteY67-4402" fmla="*/ 1133245 h 1978172"/>
              <a:gd name="connsiteX68-4403" fmla="*/ 7873287 w 10768629"/>
              <a:gd name="connsiteY68-4404" fmla="*/ 1152609 h 1978172"/>
              <a:gd name="connsiteX69-4405" fmla="*/ 7834833 w 10768629"/>
              <a:gd name="connsiteY69-4406" fmla="*/ 1153868 h 1978172"/>
              <a:gd name="connsiteX70-4407" fmla="*/ 7828661 w 10768629"/>
              <a:gd name="connsiteY70-4408" fmla="*/ 1139994 h 1978172"/>
              <a:gd name="connsiteX71-4409" fmla="*/ 7823966 w 10768629"/>
              <a:gd name="connsiteY71-4410" fmla="*/ 1143178 h 1978172"/>
              <a:gd name="connsiteX72-4411" fmla="*/ 7815078 w 10768629"/>
              <a:gd name="connsiteY72-4412" fmla="*/ 1151776 h 1978172"/>
              <a:gd name="connsiteX73-4413" fmla="*/ 7812026 w 10768629"/>
              <a:gd name="connsiteY73-4414" fmla="*/ 1151522 h 1978172"/>
              <a:gd name="connsiteX74-4415" fmla="*/ 7782249 w 10768629"/>
              <a:gd name="connsiteY74-4416" fmla="*/ 1160970 h 1978172"/>
              <a:gd name="connsiteX75-4417" fmla="*/ 7773476 w 10768629"/>
              <a:gd name="connsiteY75-4418" fmla="*/ 1157414 h 1978172"/>
              <a:gd name="connsiteX76-4419" fmla="*/ 7769600 w 10768629"/>
              <a:gd name="connsiteY76-4420" fmla="*/ 1157365 h 1978172"/>
              <a:gd name="connsiteX77-4421" fmla="*/ 7752631 w 10768629"/>
              <a:gd name="connsiteY77-4422" fmla="*/ 1172815 h 1978172"/>
              <a:gd name="connsiteX78-4423" fmla="*/ 7743525 w 10768629"/>
              <a:gd name="connsiteY78-4424" fmla="*/ 1179064 h 1978172"/>
              <a:gd name="connsiteX79-4425" fmla="*/ 7685942 w 10768629"/>
              <a:gd name="connsiteY79-4426" fmla="*/ 1233723 h 1978172"/>
              <a:gd name="connsiteX80-4427" fmla="*/ 7586920 w 10768629"/>
              <a:gd name="connsiteY80-4428" fmla="*/ 1261888 h 1978172"/>
              <a:gd name="connsiteX81-4429" fmla="*/ 7486100 w 10768629"/>
              <a:gd name="connsiteY81-4430" fmla="*/ 1292563 h 1978172"/>
              <a:gd name="connsiteX82-4431" fmla="*/ 7407190 w 10768629"/>
              <a:gd name="connsiteY82-4432" fmla="*/ 1314737 h 1978172"/>
              <a:gd name="connsiteX83-4433" fmla="*/ 7240698 w 10768629"/>
              <a:gd name="connsiteY83-4434" fmla="*/ 1438832 h 1978172"/>
              <a:gd name="connsiteX84-4435" fmla="*/ 7197675 w 10768629"/>
              <a:gd name="connsiteY84-4436" fmla="*/ 1447530 h 1978172"/>
              <a:gd name="connsiteX85-4437" fmla="*/ 7164788 w 10768629"/>
              <a:gd name="connsiteY85-4438" fmla="*/ 1480293 h 1978172"/>
              <a:gd name="connsiteX86-4439" fmla="*/ 7147929 w 10768629"/>
              <a:gd name="connsiteY86-4440" fmla="*/ 1477641 h 1978172"/>
              <a:gd name="connsiteX87-4441" fmla="*/ 7144965 w 10768629"/>
              <a:gd name="connsiteY87-4442" fmla="*/ 1476908 h 1978172"/>
              <a:gd name="connsiteX88-4443" fmla="*/ 7134299 w 10768629"/>
              <a:gd name="connsiteY88-4444" fmla="*/ 1479969 h 1978172"/>
              <a:gd name="connsiteX89-4445" fmla="*/ 7129809 w 10768629"/>
              <a:gd name="connsiteY89-4446" fmla="*/ 1473339 h 1978172"/>
              <a:gd name="connsiteX90-4447" fmla="*/ 7112688 w 10768629"/>
              <a:gd name="connsiteY90-4448" fmla="*/ 1472575 h 1978172"/>
              <a:gd name="connsiteX91-4449" fmla="*/ 7093470 w 10768629"/>
              <a:gd name="connsiteY91-4450" fmla="*/ 1480300 h 1978172"/>
              <a:gd name="connsiteX92-4451" fmla="*/ 7025034 w 10768629"/>
              <a:gd name="connsiteY92-4452" fmla="*/ 1506934 h 1978172"/>
              <a:gd name="connsiteX93-4453" fmla="*/ 7014783 w 10768629"/>
              <a:gd name="connsiteY93-4454" fmla="*/ 1515868 h 1978172"/>
              <a:gd name="connsiteX94-4455" fmla="*/ 6979706 w 10768629"/>
              <a:gd name="connsiteY94-4456" fmla="*/ 1523511 h 1978172"/>
              <a:gd name="connsiteX95-4457" fmla="*/ 6977890 w 10768629"/>
              <a:gd name="connsiteY95-4458" fmla="*/ 1525793 h 1978172"/>
              <a:gd name="connsiteX96-4459" fmla="*/ 6944339 w 10768629"/>
              <a:gd name="connsiteY96-4460" fmla="*/ 1536237 h 1978172"/>
              <a:gd name="connsiteX97-4461" fmla="*/ 6886996 w 10768629"/>
              <a:gd name="connsiteY97-4462" fmla="*/ 1563569 h 1978172"/>
              <a:gd name="connsiteX98-4463" fmla="*/ 6874510 w 10768629"/>
              <a:gd name="connsiteY98-4464" fmla="*/ 1558469 h 1978172"/>
              <a:gd name="connsiteX99-4465" fmla="*/ 6871943 w 10768629"/>
              <a:gd name="connsiteY99-4466" fmla="*/ 1554651 h 1978172"/>
              <a:gd name="connsiteX100-4467" fmla="*/ 6856174 w 10768629"/>
              <a:gd name="connsiteY100-4468" fmla="*/ 1562024 h 1978172"/>
              <a:gd name="connsiteX101-4469" fmla="*/ 6842321 w 10768629"/>
              <a:gd name="connsiteY101-4470" fmla="*/ 1560554 h 1978172"/>
              <a:gd name="connsiteX102-4471" fmla="*/ 6832713 w 10768629"/>
              <a:gd name="connsiteY102-4472" fmla="*/ 1569357 h 1978172"/>
              <a:gd name="connsiteX103-4473" fmla="*/ 6816351 w 10768629"/>
              <a:gd name="connsiteY103-4474" fmla="*/ 1571495 h 1978172"/>
              <a:gd name="connsiteX104-4475" fmla="*/ 6795800 w 10768629"/>
              <a:gd name="connsiteY104-4476" fmla="*/ 1572010 h 1978172"/>
              <a:gd name="connsiteX105-4477" fmla="*/ 6777546 w 10768629"/>
              <a:gd name="connsiteY105-4478" fmla="*/ 1568661 h 1978172"/>
              <a:gd name="connsiteX106-4479" fmla="*/ 6751528 w 10768629"/>
              <a:gd name="connsiteY106-4480" fmla="*/ 1574143 h 1978172"/>
              <a:gd name="connsiteX107-4481" fmla="*/ 6691966 w 10768629"/>
              <a:gd name="connsiteY107-4482" fmla="*/ 1582255 h 1978172"/>
              <a:gd name="connsiteX108-4483" fmla="*/ 6646941 w 10768629"/>
              <a:gd name="connsiteY108-4484" fmla="*/ 1588471 h 1978172"/>
              <a:gd name="connsiteX109-4485" fmla="*/ 6568576 w 10768629"/>
              <a:gd name="connsiteY109-4486" fmla="*/ 1606488 h 1978172"/>
              <a:gd name="connsiteX110-4487" fmla="*/ 6554358 w 10768629"/>
              <a:gd name="connsiteY110-4488" fmla="*/ 1621701 h 1978172"/>
              <a:gd name="connsiteX111-4489" fmla="*/ 6516968 w 10768629"/>
              <a:gd name="connsiteY111-4490" fmla="*/ 1617195 h 1978172"/>
              <a:gd name="connsiteX112-4491" fmla="*/ 6506479 w 10768629"/>
              <a:gd name="connsiteY112-4492" fmla="*/ 1602227 h 1978172"/>
              <a:gd name="connsiteX113-4493" fmla="*/ 6458436 w 10768629"/>
              <a:gd name="connsiteY113-4494" fmla="*/ 1607332 h 1978172"/>
              <a:gd name="connsiteX114-4495" fmla="*/ 6414786 w 10768629"/>
              <a:gd name="connsiteY114-4496" fmla="*/ 1628815 h 1978172"/>
              <a:gd name="connsiteX115-4497" fmla="*/ 6357085 w 10768629"/>
              <a:gd name="connsiteY115-4498" fmla="*/ 1640846 h 1978172"/>
              <a:gd name="connsiteX116-4499" fmla="*/ 6322636 w 10768629"/>
              <a:gd name="connsiteY116-4500" fmla="*/ 1648213 h 1978172"/>
              <a:gd name="connsiteX117-4501" fmla="*/ 6226172 w 10768629"/>
              <a:gd name="connsiteY117-4502" fmla="*/ 1654676 h 1978172"/>
              <a:gd name="connsiteX118-4503" fmla="*/ 6221217 w 10768629"/>
              <a:gd name="connsiteY118-4504" fmla="*/ 1654506 h 1978172"/>
              <a:gd name="connsiteX119-4505" fmla="*/ 6204956 w 10768629"/>
              <a:gd name="connsiteY119-4506" fmla="*/ 1664280 h 1978172"/>
              <a:gd name="connsiteX120-4507" fmla="*/ 6204270 w 10768629"/>
              <a:gd name="connsiteY120-4508" fmla="*/ 1666782 h 1978172"/>
              <a:gd name="connsiteX121-4509" fmla="*/ 6143810 w 10768629"/>
              <a:gd name="connsiteY121-4510" fmla="*/ 1661963 h 1978172"/>
              <a:gd name="connsiteX122-4511" fmla="*/ 6136560 w 10768629"/>
              <a:gd name="connsiteY122-4512" fmla="*/ 1665728 h 1978172"/>
              <a:gd name="connsiteX123-4513" fmla="*/ 6096155 w 10768629"/>
              <a:gd name="connsiteY123-4514" fmla="*/ 1656951 h 1978172"/>
              <a:gd name="connsiteX124-4515" fmla="*/ 6075812 w 10768629"/>
              <a:gd name="connsiteY124-4516" fmla="*/ 1655422 h 1978172"/>
              <a:gd name="connsiteX125-4517" fmla="*/ 6039495 w 10768629"/>
              <a:gd name="connsiteY125-4518" fmla="*/ 1649680 h 1978172"/>
              <a:gd name="connsiteX126-4519" fmla="*/ 6036523 w 10768629"/>
              <a:gd name="connsiteY126-4520" fmla="*/ 1652121 h 1978172"/>
              <a:gd name="connsiteX127-4521" fmla="*/ 6029328 w 10768629"/>
              <a:gd name="connsiteY127-4522" fmla="*/ 1649904 h 1978172"/>
              <a:gd name="connsiteX128-4523" fmla="*/ 6024075 w 10768629"/>
              <a:gd name="connsiteY128-4524" fmla="*/ 1652779 h 1978172"/>
              <a:gd name="connsiteX129-4525" fmla="*/ 6018085 w 10768629"/>
              <a:gd name="connsiteY129-4526" fmla="*/ 1652030 h 1978172"/>
              <a:gd name="connsiteX130-4527" fmla="*/ 5955513 w 10768629"/>
              <a:gd name="connsiteY130-4528" fmla="*/ 1663584 h 1978172"/>
              <a:gd name="connsiteX131-4529" fmla="*/ 5941996 w 10768629"/>
              <a:gd name="connsiteY131-4530" fmla="*/ 1661326 h 1978172"/>
              <a:gd name="connsiteX132-4531" fmla="*/ 5931789 w 10768629"/>
              <a:gd name="connsiteY132-4532" fmla="*/ 1669915 h 1978172"/>
              <a:gd name="connsiteX133-4533" fmla="*/ 5888686 w 10768629"/>
              <a:gd name="connsiteY133-4534" fmla="*/ 1672175 h 1978172"/>
              <a:gd name="connsiteX134-4535" fmla="*/ 5873794 w 10768629"/>
              <a:gd name="connsiteY134-4536" fmla="*/ 1665454 h 1978172"/>
              <a:gd name="connsiteX135-4537" fmla="*/ 5860022 w 10768629"/>
              <a:gd name="connsiteY135-4538" fmla="*/ 1660635 h 1978172"/>
              <a:gd name="connsiteX136-4539" fmla="*/ 5858237 w 10768629"/>
              <a:gd name="connsiteY136-4540" fmla="*/ 1660649 h 1978172"/>
              <a:gd name="connsiteX137-4541" fmla="*/ 5840319 w 10768629"/>
              <a:gd name="connsiteY137-4542" fmla="*/ 1660798 h 1978172"/>
              <a:gd name="connsiteX138-4543" fmla="*/ 5806984 w 10768629"/>
              <a:gd name="connsiteY138-4544" fmla="*/ 1661075 h 1978172"/>
              <a:gd name="connsiteX139-4545" fmla="*/ 5742351 w 10768629"/>
              <a:gd name="connsiteY139-4546" fmla="*/ 1667489 h 1978172"/>
              <a:gd name="connsiteX140-4547" fmla="*/ 5521171 w 10768629"/>
              <a:gd name="connsiteY140-4548" fmla="*/ 1671626 h 1978172"/>
              <a:gd name="connsiteX141-4549" fmla="*/ 5457384 w 10768629"/>
              <a:gd name="connsiteY141-4550" fmla="*/ 1683952 h 1978172"/>
              <a:gd name="connsiteX142-4551" fmla="*/ 4950070 w 10768629"/>
              <a:gd name="connsiteY142-4552" fmla="*/ 1748401 h 1978172"/>
              <a:gd name="connsiteX143-4553" fmla="*/ 4872172 w 10768629"/>
              <a:gd name="connsiteY143-4554" fmla="*/ 1757222 h 1978172"/>
              <a:gd name="connsiteX144-4555" fmla="*/ 4809524 w 10768629"/>
              <a:gd name="connsiteY144-4556" fmla="*/ 1761033 h 1978172"/>
              <a:gd name="connsiteX145-4557" fmla="*/ 4759058 w 10768629"/>
              <a:gd name="connsiteY145-4558" fmla="*/ 1766533 h 1978172"/>
              <a:gd name="connsiteX146-4559" fmla="*/ 4719749 w 10768629"/>
              <a:gd name="connsiteY146-4560" fmla="*/ 1771811 h 1978172"/>
              <a:gd name="connsiteX147-4561" fmla="*/ 4568686 w 10768629"/>
              <a:gd name="connsiteY147-4562" fmla="*/ 1786141 h 1978172"/>
              <a:gd name="connsiteX148-4563" fmla="*/ 4418751 w 10768629"/>
              <a:gd name="connsiteY148-4564" fmla="*/ 1796932 h 1978172"/>
              <a:gd name="connsiteX149-4565" fmla="*/ 4378377 w 10768629"/>
              <a:gd name="connsiteY149-4566" fmla="*/ 1815528 h 1978172"/>
              <a:gd name="connsiteX150-4567" fmla="*/ 4320575 w 10768629"/>
              <a:gd name="connsiteY150-4568" fmla="*/ 1832722 h 1978172"/>
              <a:gd name="connsiteX151-4569" fmla="*/ 4220200 w 10768629"/>
              <a:gd name="connsiteY151-4570" fmla="*/ 1873173 h 1978172"/>
              <a:gd name="connsiteX152-4571" fmla="*/ 4105361 w 10768629"/>
              <a:gd name="connsiteY152-4572" fmla="*/ 1894711 h 1978172"/>
              <a:gd name="connsiteX153-4573" fmla="*/ 3973223 w 10768629"/>
              <a:gd name="connsiteY153-4574" fmla="*/ 1881015 h 1978172"/>
              <a:gd name="connsiteX154-4575" fmla="*/ 3900992 w 10768629"/>
              <a:gd name="connsiteY154-4576" fmla="*/ 1880603 h 1978172"/>
              <a:gd name="connsiteX155-4577" fmla="*/ 3662119 w 10768629"/>
              <a:gd name="connsiteY155-4578" fmla="*/ 1876289 h 1978172"/>
              <a:gd name="connsiteX156-4579" fmla="*/ 3496919 w 10768629"/>
              <a:gd name="connsiteY156-4580" fmla="*/ 1873180 h 1978172"/>
              <a:gd name="connsiteX157-4581" fmla="*/ 3449433 w 10768629"/>
              <a:gd name="connsiteY157-4582" fmla="*/ 1889681 h 1978172"/>
              <a:gd name="connsiteX158-4583" fmla="*/ 3369766 w 10768629"/>
              <a:gd name="connsiteY158-4584" fmla="*/ 1916653 h 1978172"/>
              <a:gd name="connsiteX159-4585" fmla="*/ 3290336 w 10768629"/>
              <a:gd name="connsiteY159-4586" fmla="*/ 1925039 h 1978172"/>
              <a:gd name="connsiteX160-4587" fmla="*/ 3224897 w 10768629"/>
              <a:gd name="connsiteY160-4588" fmla="*/ 1943733 h 1978172"/>
              <a:gd name="connsiteX161-4589" fmla="*/ 3161463 w 10768629"/>
              <a:gd name="connsiteY161-4590" fmla="*/ 1946591 h 1978172"/>
              <a:gd name="connsiteX162-4591" fmla="*/ 3157504 w 10768629"/>
              <a:gd name="connsiteY162-4592" fmla="*/ 1957276 h 1978172"/>
              <a:gd name="connsiteX163-4593" fmla="*/ 3115176 w 10768629"/>
              <a:gd name="connsiteY163-4594" fmla="*/ 1943459 h 1978172"/>
              <a:gd name="connsiteX164-4595" fmla="*/ 3005773 w 10768629"/>
              <a:gd name="connsiteY164-4596" fmla="*/ 1915878 h 1978172"/>
              <a:gd name="connsiteX165-4597" fmla="*/ 2897201 w 10768629"/>
              <a:gd name="connsiteY165-4598" fmla="*/ 1926772 h 1978172"/>
              <a:gd name="connsiteX166-4599" fmla="*/ 2783891 w 10768629"/>
              <a:gd name="connsiteY166-4600" fmla="*/ 1931749 h 1978172"/>
              <a:gd name="connsiteX167-4601" fmla="*/ 2712447 w 10768629"/>
              <a:gd name="connsiteY167-4602" fmla="*/ 1933044 h 1978172"/>
              <a:gd name="connsiteX168-4603" fmla="*/ 2560151 w 10768629"/>
              <a:gd name="connsiteY168-4604" fmla="*/ 1963609 h 1978172"/>
              <a:gd name="connsiteX169-4605" fmla="*/ 2367221 w 10768629"/>
              <a:gd name="connsiteY169-4606" fmla="*/ 1971884 h 1978172"/>
              <a:gd name="connsiteX170-4607" fmla="*/ 2272130 w 10768629"/>
              <a:gd name="connsiteY170-4608" fmla="*/ 1961162 h 1978172"/>
              <a:gd name="connsiteX171-4609" fmla="*/ 2189404 w 10768629"/>
              <a:gd name="connsiteY171-4610" fmla="*/ 1978172 h 1978172"/>
              <a:gd name="connsiteX172-4611" fmla="*/ 2077704 w 10768629"/>
              <a:gd name="connsiteY172-4612" fmla="*/ 1965002 h 1978172"/>
              <a:gd name="connsiteX173-4613" fmla="*/ 2033299 w 10768629"/>
              <a:gd name="connsiteY173-4614" fmla="*/ 1969042 h 1978172"/>
              <a:gd name="connsiteX174-4615" fmla="*/ 1967996 w 10768629"/>
              <a:gd name="connsiteY174-4616" fmla="*/ 1953187 h 1978172"/>
              <a:gd name="connsiteX175-4617" fmla="*/ 1855805 w 10768629"/>
              <a:gd name="connsiteY175-4618" fmla="*/ 1926082 h 1978172"/>
              <a:gd name="connsiteX176-4619" fmla="*/ 1790957 w 10768629"/>
              <a:gd name="connsiteY176-4620" fmla="*/ 1919460 h 1978172"/>
              <a:gd name="connsiteX177-4621" fmla="*/ 1613978 w 10768629"/>
              <a:gd name="connsiteY177-4622" fmla="*/ 1891581 h 1978172"/>
              <a:gd name="connsiteX178-4623" fmla="*/ 1436831 w 10768629"/>
              <a:gd name="connsiteY178-4624" fmla="*/ 1856201 h 1978172"/>
              <a:gd name="connsiteX179-4625" fmla="*/ 1357365 w 10768629"/>
              <a:gd name="connsiteY179-4626" fmla="*/ 1832140 h 1978172"/>
              <a:gd name="connsiteX180-4627" fmla="*/ 1232341 w 10768629"/>
              <a:gd name="connsiteY180-4628" fmla="*/ 1785942 h 1978172"/>
              <a:gd name="connsiteX181-4629" fmla="*/ 1162595 w 10768629"/>
              <a:gd name="connsiteY181-4630" fmla="*/ 1758337 h 1978172"/>
              <a:gd name="connsiteX182-4631" fmla="*/ 1128523 w 10768629"/>
              <a:gd name="connsiteY182-4632" fmla="*/ 1763621 h 1978172"/>
              <a:gd name="connsiteX183-4633" fmla="*/ 991903 w 10768629"/>
              <a:gd name="connsiteY183-4634" fmla="*/ 1786741 h 1978172"/>
              <a:gd name="connsiteX184-4635" fmla="*/ 883960 w 10768629"/>
              <a:gd name="connsiteY184-4636" fmla="*/ 1822386 h 1978172"/>
              <a:gd name="connsiteX185-4637" fmla="*/ 766531 w 10768629"/>
              <a:gd name="connsiteY185-4638" fmla="*/ 1805053 h 1978172"/>
              <a:gd name="connsiteX186-4639" fmla="*/ 669779 w 10768629"/>
              <a:gd name="connsiteY186-4640" fmla="*/ 1800537 h 1978172"/>
              <a:gd name="connsiteX187-4641" fmla="*/ 523898 w 10768629"/>
              <a:gd name="connsiteY187-4642" fmla="*/ 1811085 h 1978172"/>
              <a:gd name="connsiteX188-4643" fmla="*/ 360251 w 10768629"/>
              <a:gd name="connsiteY188-4644" fmla="*/ 1830735 h 1978172"/>
              <a:gd name="connsiteX189-4645" fmla="*/ 255207 w 10768629"/>
              <a:gd name="connsiteY189-4646" fmla="*/ 1818275 h 1978172"/>
              <a:gd name="connsiteX190-4647" fmla="*/ 101803 w 10768629"/>
              <a:gd name="connsiteY190-4648" fmla="*/ 1870647 h 1978172"/>
              <a:gd name="connsiteX191-4649" fmla="*/ 25397 w 10768629"/>
              <a:gd name="connsiteY191-4650" fmla="*/ 1888443 h 1978172"/>
              <a:gd name="connsiteX192-4651" fmla="*/ 2370 w 10768629"/>
              <a:gd name="connsiteY192-4652" fmla="*/ 1878311 h 1978172"/>
              <a:gd name="connsiteX193-4653" fmla="*/ 0 w 10768629"/>
              <a:gd name="connsiteY193-4654" fmla="*/ 1878785 h 1978172"/>
              <a:gd name="connsiteX194" fmla="*/ 0 w 10768629"/>
              <a:gd name="connsiteY194" fmla="*/ 0 h 1978172"/>
              <a:gd name="connsiteX0-4655" fmla="*/ 0 w 10768629"/>
              <a:gd name="connsiteY0-4656" fmla="*/ 0 h 1978172"/>
              <a:gd name="connsiteX1-4657" fmla="*/ 10768629 w 10768629"/>
              <a:gd name="connsiteY1-4658" fmla="*/ 0 h 1978172"/>
              <a:gd name="connsiteX2-4659" fmla="*/ 10733254 w 10768629"/>
              <a:gd name="connsiteY2-4660" fmla="*/ 31439 h 1978172"/>
              <a:gd name="connsiteX3-4661" fmla="*/ 10727085 w 10768629"/>
              <a:gd name="connsiteY3-4662" fmla="*/ 37910 h 1978172"/>
              <a:gd name="connsiteX4-4663" fmla="*/ 10675953 w 10768629"/>
              <a:gd name="connsiteY4-4664" fmla="*/ 68623 h 1978172"/>
              <a:gd name="connsiteX5-4665" fmla="*/ 10637091 w 10768629"/>
              <a:gd name="connsiteY5-4666" fmla="*/ 90361 h 1978172"/>
              <a:gd name="connsiteX6-4667" fmla="*/ 10610971 w 10768629"/>
              <a:gd name="connsiteY6-4668" fmla="*/ 110764 h 1978172"/>
              <a:gd name="connsiteX7-4669" fmla="*/ 10532872 w 10768629"/>
              <a:gd name="connsiteY7-4670" fmla="*/ 138028 h 1978172"/>
              <a:gd name="connsiteX8-4671" fmla="*/ 10398558 w 10768629"/>
              <a:gd name="connsiteY8-4672" fmla="*/ 172911 h 1978172"/>
              <a:gd name="connsiteX9-4673" fmla="*/ 10371128 w 10768629"/>
              <a:gd name="connsiteY9-4674" fmla="*/ 182609 h 1978172"/>
              <a:gd name="connsiteX10-4675" fmla="*/ 10352178 w 10768629"/>
              <a:gd name="connsiteY10-4676" fmla="*/ 199976 h 1978172"/>
              <a:gd name="connsiteX11-4677" fmla="*/ 10351815 w 10768629"/>
              <a:gd name="connsiteY11-4678" fmla="*/ 211879 h 1978172"/>
              <a:gd name="connsiteX12-4679" fmla="*/ 10337471 w 10768629"/>
              <a:gd name="connsiteY12-4680" fmla="*/ 218661 h 1978172"/>
              <a:gd name="connsiteX13-4681" fmla="*/ 10334625 w 10768629"/>
              <a:gd name="connsiteY13-4682" fmla="*/ 222351 h 1978172"/>
              <a:gd name="connsiteX14-4683" fmla="*/ 10256365 w 10768629"/>
              <a:gd name="connsiteY14-4684" fmla="*/ 235917 h 1978172"/>
              <a:gd name="connsiteX15-4685" fmla="*/ 10201127 w 10768629"/>
              <a:gd name="connsiteY15-4686" fmla="*/ 267448 h 1978172"/>
              <a:gd name="connsiteX16-4687" fmla="*/ 9961218 w 10768629"/>
              <a:gd name="connsiteY16-4688" fmla="*/ 326720 h 1978172"/>
              <a:gd name="connsiteX17-4689" fmla="*/ 9859715 w 10768629"/>
              <a:gd name="connsiteY17-4690" fmla="*/ 355698 h 1978172"/>
              <a:gd name="connsiteX18-4691" fmla="*/ 9679867 w 10768629"/>
              <a:gd name="connsiteY18-4692" fmla="*/ 399081 h 1978172"/>
              <a:gd name="connsiteX19-4693" fmla="*/ 9490654 w 10768629"/>
              <a:gd name="connsiteY19-4694" fmla="*/ 455225 h 1978172"/>
              <a:gd name="connsiteX20-4695" fmla="*/ 9470837 w 10768629"/>
              <a:gd name="connsiteY20-4696" fmla="*/ 452539 h 1978172"/>
              <a:gd name="connsiteX21-4697" fmla="*/ 9469082 w 10768629"/>
              <a:gd name="connsiteY21-4698" fmla="*/ 454891 h 1978172"/>
              <a:gd name="connsiteX22-4699" fmla="*/ 9448038 w 10768629"/>
              <a:gd name="connsiteY22-4700" fmla="*/ 459733 h 1978172"/>
              <a:gd name="connsiteX23-4701" fmla="*/ 9396821 w 10768629"/>
              <a:gd name="connsiteY23-4702" fmla="*/ 455795 h 1978172"/>
              <a:gd name="connsiteX24-4703" fmla="*/ 9392197 w 10768629"/>
              <a:gd name="connsiteY24-4704" fmla="*/ 459796 h 1978172"/>
              <a:gd name="connsiteX25-4705" fmla="*/ 9347994 w 10768629"/>
              <a:gd name="connsiteY25-4706" fmla="*/ 464462 h 1978172"/>
              <a:gd name="connsiteX26-4707" fmla="*/ 9347889 w 10768629"/>
              <a:gd name="connsiteY26-4708" fmla="*/ 466539 h 1978172"/>
              <a:gd name="connsiteX27-4709" fmla="*/ 9337639 w 10768629"/>
              <a:gd name="connsiteY27-4710" fmla="*/ 476654 h 1978172"/>
              <a:gd name="connsiteX28-4711" fmla="*/ 9316893 w 10768629"/>
              <a:gd name="connsiteY28-4712" fmla="*/ 491390 h 1978172"/>
              <a:gd name="connsiteX29-4713" fmla="*/ 9229283 w 10768629"/>
              <a:gd name="connsiteY29-4714" fmla="*/ 555377 h 1978172"/>
              <a:gd name="connsiteX30-4715" fmla="*/ 9220274 w 10768629"/>
              <a:gd name="connsiteY30-4716" fmla="*/ 557502 h 1978172"/>
              <a:gd name="connsiteX31-4717" fmla="*/ 9220202 w 10768629"/>
              <a:gd name="connsiteY31-4718" fmla="*/ 558001 h 1978172"/>
              <a:gd name="connsiteX32-4719" fmla="*/ 9210908 w 10768629"/>
              <a:gd name="connsiteY32-4720" fmla="*/ 561147 h 1978172"/>
              <a:gd name="connsiteX33-4721" fmla="*/ 9186374 w 10768629"/>
              <a:gd name="connsiteY33-4722" fmla="*/ 565502 h 1978172"/>
              <a:gd name="connsiteX34-4723" fmla="*/ 9181058 w 10768629"/>
              <a:gd name="connsiteY34-4724" fmla="*/ 569943 h 1978172"/>
              <a:gd name="connsiteX35-4725" fmla="*/ 9179948 w 10768629"/>
              <a:gd name="connsiteY35-4726" fmla="*/ 576062 h 1978172"/>
              <a:gd name="connsiteX36-4727" fmla="*/ 9149110 w 10768629"/>
              <a:gd name="connsiteY36-4728" fmla="*/ 598906 h 1978172"/>
              <a:gd name="connsiteX37-4729" fmla="*/ 9078556 w 10768629"/>
              <a:gd name="connsiteY37-4730" fmla="*/ 644039 h 1978172"/>
              <a:gd name="connsiteX38-4731" fmla="*/ 8996399 w 10768629"/>
              <a:gd name="connsiteY38-4732" fmla="*/ 690055 h 1978172"/>
              <a:gd name="connsiteX39-4733" fmla="*/ 8803791 w 10768629"/>
              <a:gd name="connsiteY39-4734" fmla="*/ 813860 h 1978172"/>
              <a:gd name="connsiteX40-4735" fmla="*/ 8636202 w 10768629"/>
              <a:gd name="connsiteY40-4736" fmla="*/ 848463 h 1978172"/>
              <a:gd name="connsiteX41-4737" fmla="*/ 8555372 w 10768629"/>
              <a:gd name="connsiteY41-4738" fmla="*/ 883171 h 1978172"/>
              <a:gd name="connsiteX42-4739" fmla="*/ 8507229 w 10768629"/>
              <a:gd name="connsiteY42-4740" fmla="*/ 901665 h 1978172"/>
              <a:gd name="connsiteX43-4741" fmla="*/ 8428473 w 10768629"/>
              <a:gd name="connsiteY43-4742" fmla="*/ 927985 h 1978172"/>
              <a:gd name="connsiteX44-4743" fmla="*/ 8427914 w 10768629"/>
              <a:gd name="connsiteY44-4744" fmla="*/ 933480 h 1978172"/>
              <a:gd name="connsiteX45-4745" fmla="*/ 8420327 w 10768629"/>
              <a:gd name="connsiteY45-4746" fmla="*/ 941984 h 1978172"/>
              <a:gd name="connsiteX46-4747" fmla="*/ 8407128 w 10768629"/>
              <a:gd name="connsiteY46-4748" fmla="*/ 961344 h 1978172"/>
              <a:gd name="connsiteX47-4749" fmla="*/ 8380548 w 10768629"/>
              <a:gd name="connsiteY47-4750" fmla="*/ 987916 h 1978172"/>
              <a:gd name="connsiteX48-4751" fmla="*/ 8379462 w 10768629"/>
              <a:gd name="connsiteY48-4752" fmla="*/ 987106 h 1978172"/>
              <a:gd name="connsiteX49-4753" fmla="*/ 8369725 w 10768629"/>
              <a:gd name="connsiteY49-4754" fmla="*/ 989186 h 1978172"/>
              <a:gd name="connsiteX50-4755" fmla="*/ 8304438 w 10768629"/>
              <a:gd name="connsiteY50-4756" fmla="*/ 996739 h 1978172"/>
              <a:gd name="connsiteX51-4757" fmla="*/ 8280929 w 10768629"/>
              <a:gd name="connsiteY51-4758" fmla="*/ 1023089 h 1978172"/>
              <a:gd name="connsiteX52-4759" fmla="*/ 8275760 w 10768629"/>
              <a:gd name="connsiteY52-4760" fmla="*/ 1027772 h 1978172"/>
              <a:gd name="connsiteX53-4761" fmla="*/ 8275478 w 10768629"/>
              <a:gd name="connsiteY53-4762" fmla="*/ 1027605 h 1978172"/>
              <a:gd name="connsiteX54-4763" fmla="*/ 8269666 w 10768629"/>
              <a:gd name="connsiteY54-4764" fmla="*/ 1032033 h 1978172"/>
              <a:gd name="connsiteX55-4765" fmla="*/ 8203836 w 10768629"/>
              <a:gd name="connsiteY55-4766" fmla="*/ 1037347 h 1978172"/>
              <a:gd name="connsiteX56-4767" fmla="*/ 8122936 w 10768629"/>
              <a:gd name="connsiteY56-4768" fmla="*/ 1063113 h 1978172"/>
              <a:gd name="connsiteX57-4769" fmla="*/ 8043658 w 10768629"/>
              <a:gd name="connsiteY57-4770" fmla="*/ 1092746 h 1978172"/>
              <a:gd name="connsiteX58-4771" fmla="*/ 8015351 w 10768629"/>
              <a:gd name="connsiteY58-4772" fmla="*/ 1105478 h 1978172"/>
              <a:gd name="connsiteX59-4773" fmla="*/ 7963145 w 10768629"/>
              <a:gd name="connsiteY59-4774" fmla="*/ 1119346 h 1978172"/>
              <a:gd name="connsiteX60-4775" fmla="*/ 7938145 w 10768629"/>
              <a:gd name="connsiteY60-4776" fmla="*/ 1120225 h 1978172"/>
              <a:gd name="connsiteX61-4777" fmla="*/ 7937238 w 10768629"/>
              <a:gd name="connsiteY61-4778" fmla="*/ 1121204 h 1978172"/>
              <a:gd name="connsiteX62-4779" fmla="*/ 7934398 w 10768629"/>
              <a:gd name="connsiteY62-4780" fmla="*/ 1118240 h 1978172"/>
              <a:gd name="connsiteX63-4781" fmla="*/ 7918248 w 10768629"/>
              <a:gd name="connsiteY63-4782" fmla="*/ 1124371 h 1978172"/>
              <a:gd name="connsiteX64-4783" fmla="*/ 7914119 w 10768629"/>
              <a:gd name="connsiteY64-4784" fmla="*/ 1127653 h 1978172"/>
              <a:gd name="connsiteX65-4785" fmla="*/ 7907658 w 10768629"/>
              <a:gd name="connsiteY65-4786" fmla="*/ 1130350 h 1978172"/>
              <a:gd name="connsiteX66-4787" fmla="*/ 7907434 w 10768629"/>
              <a:gd name="connsiteY66-4788" fmla="*/ 1130103 h 1978172"/>
              <a:gd name="connsiteX67-4789" fmla="*/ 7901508 w 10768629"/>
              <a:gd name="connsiteY67-4790" fmla="*/ 1133245 h 1978172"/>
              <a:gd name="connsiteX68-4791" fmla="*/ 7873287 w 10768629"/>
              <a:gd name="connsiteY68-4792" fmla="*/ 1152609 h 1978172"/>
              <a:gd name="connsiteX69-4793" fmla="*/ 7834833 w 10768629"/>
              <a:gd name="connsiteY69-4794" fmla="*/ 1153868 h 1978172"/>
              <a:gd name="connsiteX70-4795" fmla="*/ 7828661 w 10768629"/>
              <a:gd name="connsiteY70-4796" fmla="*/ 1139994 h 1978172"/>
              <a:gd name="connsiteX71-4797" fmla="*/ 7823966 w 10768629"/>
              <a:gd name="connsiteY71-4798" fmla="*/ 1143178 h 1978172"/>
              <a:gd name="connsiteX72-4799" fmla="*/ 7815078 w 10768629"/>
              <a:gd name="connsiteY72-4800" fmla="*/ 1151776 h 1978172"/>
              <a:gd name="connsiteX73-4801" fmla="*/ 7812026 w 10768629"/>
              <a:gd name="connsiteY73-4802" fmla="*/ 1151522 h 1978172"/>
              <a:gd name="connsiteX74-4803" fmla="*/ 7782249 w 10768629"/>
              <a:gd name="connsiteY74-4804" fmla="*/ 1160970 h 1978172"/>
              <a:gd name="connsiteX75-4805" fmla="*/ 7773476 w 10768629"/>
              <a:gd name="connsiteY75-4806" fmla="*/ 1157414 h 1978172"/>
              <a:gd name="connsiteX76-4807" fmla="*/ 7769600 w 10768629"/>
              <a:gd name="connsiteY76-4808" fmla="*/ 1157365 h 1978172"/>
              <a:gd name="connsiteX77-4809" fmla="*/ 7752631 w 10768629"/>
              <a:gd name="connsiteY77-4810" fmla="*/ 1172815 h 1978172"/>
              <a:gd name="connsiteX78-4811" fmla="*/ 7743525 w 10768629"/>
              <a:gd name="connsiteY78-4812" fmla="*/ 1179064 h 1978172"/>
              <a:gd name="connsiteX79-4813" fmla="*/ 7685942 w 10768629"/>
              <a:gd name="connsiteY79-4814" fmla="*/ 1233723 h 1978172"/>
              <a:gd name="connsiteX80-4815" fmla="*/ 7586920 w 10768629"/>
              <a:gd name="connsiteY80-4816" fmla="*/ 1261888 h 1978172"/>
              <a:gd name="connsiteX81-4817" fmla="*/ 7486100 w 10768629"/>
              <a:gd name="connsiteY81-4818" fmla="*/ 1292563 h 1978172"/>
              <a:gd name="connsiteX82-4819" fmla="*/ 7407190 w 10768629"/>
              <a:gd name="connsiteY82-4820" fmla="*/ 1314737 h 1978172"/>
              <a:gd name="connsiteX83-4821" fmla="*/ 7240698 w 10768629"/>
              <a:gd name="connsiteY83-4822" fmla="*/ 1438832 h 1978172"/>
              <a:gd name="connsiteX84-4823" fmla="*/ 7197675 w 10768629"/>
              <a:gd name="connsiteY84-4824" fmla="*/ 1447530 h 1978172"/>
              <a:gd name="connsiteX85-4825" fmla="*/ 7164788 w 10768629"/>
              <a:gd name="connsiteY85-4826" fmla="*/ 1480293 h 1978172"/>
              <a:gd name="connsiteX86-4827" fmla="*/ 7147929 w 10768629"/>
              <a:gd name="connsiteY86-4828" fmla="*/ 1477641 h 1978172"/>
              <a:gd name="connsiteX87-4829" fmla="*/ 7144965 w 10768629"/>
              <a:gd name="connsiteY87-4830" fmla="*/ 1476908 h 1978172"/>
              <a:gd name="connsiteX88-4831" fmla="*/ 7134299 w 10768629"/>
              <a:gd name="connsiteY88-4832" fmla="*/ 1479969 h 1978172"/>
              <a:gd name="connsiteX89-4833" fmla="*/ 7129809 w 10768629"/>
              <a:gd name="connsiteY89-4834" fmla="*/ 1473339 h 1978172"/>
              <a:gd name="connsiteX90-4835" fmla="*/ 7112688 w 10768629"/>
              <a:gd name="connsiteY90-4836" fmla="*/ 1472575 h 1978172"/>
              <a:gd name="connsiteX91-4837" fmla="*/ 7093470 w 10768629"/>
              <a:gd name="connsiteY91-4838" fmla="*/ 1480300 h 1978172"/>
              <a:gd name="connsiteX92-4839" fmla="*/ 7025034 w 10768629"/>
              <a:gd name="connsiteY92-4840" fmla="*/ 1506934 h 1978172"/>
              <a:gd name="connsiteX93-4841" fmla="*/ 7014783 w 10768629"/>
              <a:gd name="connsiteY93-4842" fmla="*/ 1515868 h 1978172"/>
              <a:gd name="connsiteX94-4843" fmla="*/ 6979706 w 10768629"/>
              <a:gd name="connsiteY94-4844" fmla="*/ 1523511 h 1978172"/>
              <a:gd name="connsiteX95-4845" fmla="*/ 6977890 w 10768629"/>
              <a:gd name="connsiteY95-4846" fmla="*/ 1525793 h 1978172"/>
              <a:gd name="connsiteX96-4847" fmla="*/ 6944339 w 10768629"/>
              <a:gd name="connsiteY96-4848" fmla="*/ 1536237 h 1978172"/>
              <a:gd name="connsiteX97-4849" fmla="*/ 6886996 w 10768629"/>
              <a:gd name="connsiteY97-4850" fmla="*/ 1563569 h 1978172"/>
              <a:gd name="connsiteX98-4851" fmla="*/ 6874510 w 10768629"/>
              <a:gd name="connsiteY98-4852" fmla="*/ 1558469 h 1978172"/>
              <a:gd name="connsiteX99-4853" fmla="*/ 6871943 w 10768629"/>
              <a:gd name="connsiteY99-4854" fmla="*/ 1554651 h 1978172"/>
              <a:gd name="connsiteX100-4855" fmla="*/ 6856174 w 10768629"/>
              <a:gd name="connsiteY100-4856" fmla="*/ 1562024 h 1978172"/>
              <a:gd name="connsiteX101-4857" fmla="*/ 6842321 w 10768629"/>
              <a:gd name="connsiteY101-4858" fmla="*/ 1560554 h 1978172"/>
              <a:gd name="connsiteX102-4859" fmla="*/ 6832713 w 10768629"/>
              <a:gd name="connsiteY102-4860" fmla="*/ 1569357 h 1978172"/>
              <a:gd name="connsiteX103-4861" fmla="*/ 6816351 w 10768629"/>
              <a:gd name="connsiteY103-4862" fmla="*/ 1571495 h 1978172"/>
              <a:gd name="connsiteX104-4863" fmla="*/ 6795800 w 10768629"/>
              <a:gd name="connsiteY104-4864" fmla="*/ 1572010 h 1978172"/>
              <a:gd name="connsiteX105-4865" fmla="*/ 6777546 w 10768629"/>
              <a:gd name="connsiteY105-4866" fmla="*/ 1568661 h 1978172"/>
              <a:gd name="connsiteX106-4867" fmla="*/ 6751528 w 10768629"/>
              <a:gd name="connsiteY106-4868" fmla="*/ 1574143 h 1978172"/>
              <a:gd name="connsiteX107-4869" fmla="*/ 6691966 w 10768629"/>
              <a:gd name="connsiteY107-4870" fmla="*/ 1582255 h 1978172"/>
              <a:gd name="connsiteX108-4871" fmla="*/ 6646941 w 10768629"/>
              <a:gd name="connsiteY108-4872" fmla="*/ 1588471 h 1978172"/>
              <a:gd name="connsiteX109-4873" fmla="*/ 6568576 w 10768629"/>
              <a:gd name="connsiteY109-4874" fmla="*/ 1606488 h 1978172"/>
              <a:gd name="connsiteX110-4875" fmla="*/ 6554358 w 10768629"/>
              <a:gd name="connsiteY110-4876" fmla="*/ 1621701 h 1978172"/>
              <a:gd name="connsiteX111-4877" fmla="*/ 6516968 w 10768629"/>
              <a:gd name="connsiteY111-4878" fmla="*/ 1617195 h 1978172"/>
              <a:gd name="connsiteX112-4879" fmla="*/ 6506479 w 10768629"/>
              <a:gd name="connsiteY112-4880" fmla="*/ 1602227 h 1978172"/>
              <a:gd name="connsiteX113-4881" fmla="*/ 6458436 w 10768629"/>
              <a:gd name="connsiteY113-4882" fmla="*/ 1607332 h 1978172"/>
              <a:gd name="connsiteX114-4883" fmla="*/ 6414786 w 10768629"/>
              <a:gd name="connsiteY114-4884" fmla="*/ 1628815 h 1978172"/>
              <a:gd name="connsiteX115-4885" fmla="*/ 6357085 w 10768629"/>
              <a:gd name="connsiteY115-4886" fmla="*/ 1640846 h 1978172"/>
              <a:gd name="connsiteX116-4887" fmla="*/ 6322636 w 10768629"/>
              <a:gd name="connsiteY116-4888" fmla="*/ 1648213 h 1978172"/>
              <a:gd name="connsiteX117-4889" fmla="*/ 6226172 w 10768629"/>
              <a:gd name="connsiteY117-4890" fmla="*/ 1654676 h 1978172"/>
              <a:gd name="connsiteX118-4891" fmla="*/ 6221217 w 10768629"/>
              <a:gd name="connsiteY118-4892" fmla="*/ 1654506 h 1978172"/>
              <a:gd name="connsiteX119-4893" fmla="*/ 6204956 w 10768629"/>
              <a:gd name="connsiteY119-4894" fmla="*/ 1664280 h 1978172"/>
              <a:gd name="connsiteX120-4895" fmla="*/ 6204270 w 10768629"/>
              <a:gd name="connsiteY120-4896" fmla="*/ 1666782 h 1978172"/>
              <a:gd name="connsiteX121-4897" fmla="*/ 6143810 w 10768629"/>
              <a:gd name="connsiteY121-4898" fmla="*/ 1661963 h 1978172"/>
              <a:gd name="connsiteX122-4899" fmla="*/ 6136560 w 10768629"/>
              <a:gd name="connsiteY122-4900" fmla="*/ 1665728 h 1978172"/>
              <a:gd name="connsiteX123-4901" fmla="*/ 6096155 w 10768629"/>
              <a:gd name="connsiteY123-4902" fmla="*/ 1656951 h 1978172"/>
              <a:gd name="connsiteX124-4903" fmla="*/ 6075812 w 10768629"/>
              <a:gd name="connsiteY124-4904" fmla="*/ 1655422 h 1978172"/>
              <a:gd name="connsiteX125-4905" fmla="*/ 6039495 w 10768629"/>
              <a:gd name="connsiteY125-4906" fmla="*/ 1649680 h 1978172"/>
              <a:gd name="connsiteX126-4907" fmla="*/ 6036523 w 10768629"/>
              <a:gd name="connsiteY126-4908" fmla="*/ 1652121 h 1978172"/>
              <a:gd name="connsiteX127-4909" fmla="*/ 6029328 w 10768629"/>
              <a:gd name="connsiteY127-4910" fmla="*/ 1649904 h 1978172"/>
              <a:gd name="connsiteX128-4911" fmla="*/ 6024075 w 10768629"/>
              <a:gd name="connsiteY128-4912" fmla="*/ 1652779 h 1978172"/>
              <a:gd name="connsiteX129-4913" fmla="*/ 6018085 w 10768629"/>
              <a:gd name="connsiteY129-4914" fmla="*/ 1652030 h 1978172"/>
              <a:gd name="connsiteX130-4915" fmla="*/ 5955513 w 10768629"/>
              <a:gd name="connsiteY130-4916" fmla="*/ 1663584 h 1978172"/>
              <a:gd name="connsiteX131-4917" fmla="*/ 5941996 w 10768629"/>
              <a:gd name="connsiteY131-4918" fmla="*/ 1661326 h 1978172"/>
              <a:gd name="connsiteX132-4919" fmla="*/ 5931789 w 10768629"/>
              <a:gd name="connsiteY132-4920" fmla="*/ 1669915 h 1978172"/>
              <a:gd name="connsiteX133-4921" fmla="*/ 5888686 w 10768629"/>
              <a:gd name="connsiteY133-4922" fmla="*/ 1672175 h 1978172"/>
              <a:gd name="connsiteX134-4923" fmla="*/ 5873794 w 10768629"/>
              <a:gd name="connsiteY134-4924" fmla="*/ 1665454 h 1978172"/>
              <a:gd name="connsiteX135-4925" fmla="*/ 5860022 w 10768629"/>
              <a:gd name="connsiteY135-4926" fmla="*/ 1660635 h 1978172"/>
              <a:gd name="connsiteX136-4927" fmla="*/ 5858237 w 10768629"/>
              <a:gd name="connsiteY136-4928" fmla="*/ 1660649 h 1978172"/>
              <a:gd name="connsiteX137-4929" fmla="*/ 5840319 w 10768629"/>
              <a:gd name="connsiteY137-4930" fmla="*/ 1660798 h 1978172"/>
              <a:gd name="connsiteX138-4931" fmla="*/ 5806984 w 10768629"/>
              <a:gd name="connsiteY138-4932" fmla="*/ 1661075 h 1978172"/>
              <a:gd name="connsiteX139-4933" fmla="*/ 5742351 w 10768629"/>
              <a:gd name="connsiteY139-4934" fmla="*/ 1667489 h 1978172"/>
              <a:gd name="connsiteX140-4935" fmla="*/ 5521171 w 10768629"/>
              <a:gd name="connsiteY140-4936" fmla="*/ 1671626 h 1978172"/>
              <a:gd name="connsiteX141-4937" fmla="*/ 5457384 w 10768629"/>
              <a:gd name="connsiteY141-4938" fmla="*/ 1683952 h 1978172"/>
              <a:gd name="connsiteX142-4939" fmla="*/ 4950070 w 10768629"/>
              <a:gd name="connsiteY142-4940" fmla="*/ 1748401 h 1978172"/>
              <a:gd name="connsiteX143-4941" fmla="*/ 4872172 w 10768629"/>
              <a:gd name="connsiteY143-4942" fmla="*/ 1757222 h 1978172"/>
              <a:gd name="connsiteX144-4943" fmla="*/ 4809524 w 10768629"/>
              <a:gd name="connsiteY144-4944" fmla="*/ 1761033 h 1978172"/>
              <a:gd name="connsiteX145-4945" fmla="*/ 4759058 w 10768629"/>
              <a:gd name="connsiteY145-4946" fmla="*/ 1766533 h 1978172"/>
              <a:gd name="connsiteX146-4947" fmla="*/ 4719749 w 10768629"/>
              <a:gd name="connsiteY146-4948" fmla="*/ 1771811 h 1978172"/>
              <a:gd name="connsiteX147-4949" fmla="*/ 4568686 w 10768629"/>
              <a:gd name="connsiteY147-4950" fmla="*/ 1786141 h 1978172"/>
              <a:gd name="connsiteX148-4951" fmla="*/ 4418751 w 10768629"/>
              <a:gd name="connsiteY148-4952" fmla="*/ 1796932 h 1978172"/>
              <a:gd name="connsiteX149-4953" fmla="*/ 4378377 w 10768629"/>
              <a:gd name="connsiteY149-4954" fmla="*/ 1815528 h 1978172"/>
              <a:gd name="connsiteX150-4955" fmla="*/ 4320575 w 10768629"/>
              <a:gd name="connsiteY150-4956" fmla="*/ 1832722 h 1978172"/>
              <a:gd name="connsiteX151-4957" fmla="*/ 4220200 w 10768629"/>
              <a:gd name="connsiteY151-4958" fmla="*/ 1873173 h 1978172"/>
              <a:gd name="connsiteX152-4959" fmla="*/ 4105361 w 10768629"/>
              <a:gd name="connsiteY152-4960" fmla="*/ 1894711 h 1978172"/>
              <a:gd name="connsiteX153-4961" fmla="*/ 3973223 w 10768629"/>
              <a:gd name="connsiteY153-4962" fmla="*/ 1881015 h 1978172"/>
              <a:gd name="connsiteX154-4963" fmla="*/ 3900992 w 10768629"/>
              <a:gd name="connsiteY154-4964" fmla="*/ 1880603 h 1978172"/>
              <a:gd name="connsiteX155-4965" fmla="*/ 3662119 w 10768629"/>
              <a:gd name="connsiteY155-4966" fmla="*/ 1876289 h 1978172"/>
              <a:gd name="connsiteX156-4967" fmla="*/ 3496919 w 10768629"/>
              <a:gd name="connsiteY156-4968" fmla="*/ 1873180 h 1978172"/>
              <a:gd name="connsiteX157-4969" fmla="*/ 3449433 w 10768629"/>
              <a:gd name="connsiteY157-4970" fmla="*/ 1889681 h 1978172"/>
              <a:gd name="connsiteX158-4971" fmla="*/ 3369766 w 10768629"/>
              <a:gd name="connsiteY158-4972" fmla="*/ 1916653 h 1978172"/>
              <a:gd name="connsiteX159-4973" fmla="*/ 3290336 w 10768629"/>
              <a:gd name="connsiteY159-4974" fmla="*/ 1925039 h 1978172"/>
              <a:gd name="connsiteX160-4975" fmla="*/ 3224897 w 10768629"/>
              <a:gd name="connsiteY160-4976" fmla="*/ 1943733 h 1978172"/>
              <a:gd name="connsiteX161-4977" fmla="*/ 3161463 w 10768629"/>
              <a:gd name="connsiteY161-4978" fmla="*/ 1946591 h 1978172"/>
              <a:gd name="connsiteX162-4979" fmla="*/ 3157504 w 10768629"/>
              <a:gd name="connsiteY162-4980" fmla="*/ 1957276 h 1978172"/>
              <a:gd name="connsiteX163-4981" fmla="*/ 3069716 w 10768629"/>
              <a:gd name="connsiteY163-4982" fmla="*/ 1930463 h 1978172"/>
              <a:gd name="connsiteX164-4983" fmla="*/ 3005773 w 10768629"/>
              <a:gd name="connsiteY164-4984" fmla="*/ 1915878 h 1978172"/>
              <a:gd name="connsiteX165-4985" fmla="*/ 2897201 w 10768629"/>
              <a:gd name="connsiteY165-4986" fmla="*/ 1926772 h 1978172"/>
              <a:gd name="connsiteX166-4987" fmla="*/ 2783891 w 10768629"/>
              <a:gd name="connsiteY166-4988" fmla="*/ 1931749 h 1978172"/>
              <a:gd name="connsiteX167-4989" fmla="*/ 2712447 w 10768629"/>
              <a:gd name="connsiteY167-4990" fmla="*/ 1933044 h 1978172"/>
              <a:gd name="connsiteX168-4991" fmla="*/ 2560151 w 10768629"/>
              <a:gd name="connsiteY168-4992" fmla="*/ 1963609 h 1978172"/>
              <a:gd name="connsiteX169-4993" fmla="*/ 2367221 w 10768629"/>
              <a:gd name="connsiteY169-4994" fmla="*/ 1971884 h 1978172"/>
              <a:gd name="connsiteX170-4995" fmla="*/ 2272130 w 10768629"/>
              <a:gd name="connsiteY170-4996" fmla="*/ 1961162 h 1978172"/>
              <a:gd name="connsiteX171-4997" fmla="*/ 2189404 w 10768629"/>
              <a:gd name="connsiteY171-4998" fmla="*/ 1978172 h 1978172"/>
              <a:gd name="connsiteX172-4999" fmla="*/ 2077704 w 10768629"/>
              <a:gd name="connsiteY172-5000" fmla="*/ 1965002 h 1978172"/>
              <a:gd name="connsiteX173-5001" fmla="*/ 2033299 w 10768629"/>
              <a:gd name="connsiteY173-5002" fmla="*/ 1969042 h 1978172"/>
              <a:gd name="connsiteX174-5003" fmla="*/ 1967996 w 10768629"/>
              <a:gd name="connsiteY174-5004" fmla="*/ 1953187 h 1978172"/>
              <a:gd name="connsiteX175-5005" fmla="*/ 1855805 w 10768629"/>
              <a:gd name="connsiteY175-5006" fmla="*/ 1926082 h 1978172"/>
              <a:gd name="connsiteX176-5007" fmla="*/ 1790957 w 10768629"/>
              <a:gd name="connsiteY176-5008" fmla="*/ 1919460 h 1978172"/>
              <a:gd name="connsiteX177-5009" fmla="*/ 1613978 w 10768629"/>
              <a:gd name="connsiteY177-5010" fmla="*/ 1891581 h 1978172"/>
              <a:gd name="connsiteX178-5011" fmla="*/ 1436831 w 10768629"/>
              <a:gd name="connsiteY178-5012" fmla="*/ 1856201 h 1978172"/>
              <a:gd name="connsiteX179-5013" fmla="*/ 1357365 w 10768629"/>
              <a:gd name="connsiteY179-5014" fmla="*/ 1832140 h 1978172"/>
              <a:gd name="connsiteX180-5015" fmla="*/ 1232341 w 10768629"/>
              <a:gd name="connsiteY180-5016" fmla="*/ 1785942 h 1978172"/>
              <a:gd name="connsiteX181-5017" fmla="*/ 1162595 w 10768629"/>
              <a:gd name="connsiteY181-5018" fmla="*/ 1758337 h 1978172"/>
              <a:gd name="connsiteX182-5019" fmla="*/ 1128523 w 10768629"/>
              <a:gd name="connsiteY182-5020" fmla="*/ 1763621 h 1978172"/>
              <a:gd name="connsiteX183-5021" fmla="*/ 991903 w 10768629"/>
              <a:gd name="connsiteY183-5022" fmla="*/ 1786741 h 1978172"/>
              <a:gd name="connsiteX184-5023" fmla="*/ 883960 w 10768629"/>
              <a:gd name="connsiteY184-5024" fmla="*/ 1822386 h 1978172"/>
              <a:gd name="connsiteX185-5025" fmla="*/ 766531 w 10768629"/>
              <a:gd name="connsiteY185-5026" fmla="*/ 1805053 h 1978172"/>
              <a:gd name="connsiteX186-5027" fmla="*/ 669779 w 10768629"/>
              <a:gd name="connsiteY186-5028" fmla="*/ 1800537 h 1978172"/>
              <a:gd name="connsiteX187-5029" fmla="*/ 523898 w 10768629"/>
              <a:gd name="connsiteY187-5030" fmla="*/ 1811085 h 1978172"/>
              <a:gd name="connsiteX188-5031" fmla="*/ 360251 w 10768629"/>
              <a:gd name="connsiteY188-5032" fmla="*/ 1830735 h 1978172"/>
              <a:gd name="connsiteX189-5033" fmla="*/ 255207 w 10768629"/>
              <a:gd name="connsiteY189-5034" fmla="*/ 1818275 h 1978172"/>
              <a:gd name="connsiteX190-5035" fmla="*/ 101803 w 10768629"/>
              <a:gd name="connsiteY190-5036" fmla="*/ 1870647 h 1978172"/>
              <a:gd name="connsiteX191-5037" fmla="*/ 25397 w 10768629"/>
              <a:gd name="connsiteY191-5038" fmla="*/ 1888443 h 1978172"/>
              <a:gd name="connsiteX192-5039" fmla="*/ 2370 w 10768629"/>
              <a:gd name="connsiteY192-5040" fmla="*/ 1878311 h 1978172"/>
              <a:gd name="connsiteX193-5041" fmla="*/ 0 w 10768629"/>
              <a:gd name="connsiteY193-5042" fmla="*/ 1878785 h 1978172"/>
              <a:gd name="connsiteX194-5043" fmla="*/ 0 w 10768629"/>
              <a:gd name="connsiteY194-5044" fmla="*/ 0 h 1978172"/>
              <a:gd name="connsiteX0-5045" fmla="*/ 0 w 10768629"/>
              <a:gd name="connsiteY0-5046" fmla="*/ 0 h 1978172"/>
              <a:gd name="connsiteX1-5047" fmla="*/ 10768629 w 10768629"/>
              <a:gd name="connsiteY1-5048" fmla="*/ 0 h 1978172"/>
              <a:gd name="connsiteX2-5049" fmla="*/ 10733254 w 10768629"/>
              <a:gd name="connsiteY2-5050" fmla="*/ 31439 h 1978172"/>
              <a:gd name="connsiteX3-5051" fmla="*/ 10727085 w 10768629"/>
              <a:gd name="connsiteY3-5052" fmla="*/ 37910 h 1978172"/>
              <a:gd name="connsiteX4-5053" fmla="*/ 10675953 w 10768629"/>
              <a:gd name="connsiteY4-5054" fmla="*/ 68623 h 1978172"/>
              <a:gd name="connsiteX5-5055" fmla="*/ 10637091 w 10768629"/>
              <a:gd name="connsiteY5-5056" fmla="*/ 90361 h 1978172"/>
              <a:gd name="connsiteX6-5057" fmla="*/ 10610971 w 10768629"/>
              <a:gd name="connsiteY6-5058" fmla="*/ 110764 h 1978172"/>
              <a:gd name="connsiteX7-5059" fmla="*/ 10532872 w 10768629"/>
              <a:gd name="connsiteY7-5060" fmla="*/ 138028 h 1978172"/>
              <a:gd name="connsiteX8-5061" fmla="*/ 10398558 w 10768629"/>
              <a:gd name="connsiteY8-5062" fmla="*/ 172911 h 1978172"/>
              <a:gd name="connsiteX9-5063" fmla="*/ 10371128 w 10768629"/>
              <a:gd name="connsiteY9-5064" fmla="*/ 182609 h 1978172"/>
              <a:gd name="connsiteX10-5065" fmla="*/ 10352178 w 10768629"/>
              <a:gd name="connsiteY10-5066" fmla="*/ 199976 h 1978172"/>
              <a:gd name="connsiteX11-5067" fmla="*/ 10351815 w 10768629"/>
              <a:gd name="connsiteY11-5068" fmla="*/ 211879 h 1978172"/>
              <a:gd name="connsiteX12-5069" fmla="*/ 10337471 w 10768629"/>
              <a:gd name="connsiteY12-5070" fmla="*/ 218661 h 1978172"/>
              <a:gd name="connsiteX13-5071" fmla="*/ 10334625 w 10768629"/>
              <a:gd name="connsiteY13-5072" fmla="*/ 222351 h 1978172"/>
              <a:gd name="connsiteX14-5073" fmla="*/ 10256365 w 10768629"/>
              <a:gd name="connsiteY14-5074" fmla="*/ 235917 h 1978172"/>
              <a:gd name="connsiteX15-5075" fmla="*/ 10201127 w 10768629"/>
              <a:gd name="connsiteY15-5076" fmla="*/ 267448 h 1978172"/>
              <a:gd name="connsiteX16-5077" fmla="*/ 9961218 w 10768629"/>
              <a:gd name="connsiteY16-5078" fmla="*/ 326720 h 1978172"/>
              <a:gd name="connsiteX17-5079" fmla="*/ 9859715 w 10768629"/>
              <a:gd name="connsiteY17-5080" fmla="*/ 355698 h 1978172"/>
              <a:gd name="connsiteX18-5081" fmla="*/ 9679867 w 10768629"/>
              <a:gd name="connsiteY18-5082" fmla="*/ 399081 h 1978172"/>
              <a:gd name="connsiteX19-5083" fmla="*/ 9490654 w 10768629"/>
              <a:gd name="connsiteY19-5084" fmla="*/ 455225 h 1978172"/>
              <a:gd name="connsiteX20-5085" fmla="*/ 9470837 w 10768629"/>
              <a:gd name="connsiteY20-5086" fmla="*/ 452539 h 1978172"/>
              <a:gd name="connsiteX21-5087" fmla="*/ 9469082 w 10768629"/>
              <a:gd name="connsiteY21-5088" fmla="*/ 454891 h 1978172"/>
              <a:gd name="connsiteX22-5089" fmla="*/ 9448038 w 10768629"/>
              <a:gd name="connsiteY22-5090" fmla="*/ 459733 h 1978172"/>
              <a:gd name="connsiteX23-5091" fmla="*/ 9396821 w 10768629"/>
              <a:gd name="connsiteY23-5092" fmla="*/ 455795 h 1978172"/>
              <a:gd name="connsiteX24-5093" fmla="*/ 9392197 w 10768629"/>
              <a:gd name="connsiteY24-5094" fmla="*/ 459796 h 1978172"/>
              <a:gd name="connsiteX25-5095" fmla="*/ 9347994 w 10768629"/>
              <a:gd name="connsiteY25-5096" fmla="*/ 464462 h 1978172"/>
              <a:gd name="connsiteX26-5097" fmla="*/ 9347889 w 10768629"/>
              <a:gd name="connsiteY26-5098" fmla="*/ 466539 h 1978172"/>
              <a:gd name="connsiteX27-5099" fmla="*/ 9337639 w 10768629"/>
              <a:gd name="connsiteY27-5100" fmla="*/ 476654 h 1978172"/>
              <a:gd name="connsiteX28-5101" fmla="*/ 9316893 w 10768629"/>
              <a:gd name="connsiteY28-5102" fmla="*/ 491390 h 1978172"/>
              <a:gd name="connsiteX29-5103" fmla="*/ 9229283 w 10768629"/>
              <a:gd name="connsiteY29-5104" fmla="*/ 555377 h 1978172"/>
              <a:gd name="connsiteX30-5105" fmla="*/ 9220274 w 10768629"/>
              <a:gd name="connsiteY30-5106" fmla="*/ 557502 h 1978172"/>
              <a:gd name="connsiteX31-5107" fmla="*/ 9220202 w 10768629"/>
              <a:gd name="connsiteY31-5108" fmla="*/ 558001 h 1978172"/>
              <a:gd name="connsiteX32-5109" fmla="*/ 9210908 w 10768629"/>
              <a:gd name="connsiteY32-5110" fmla="*/ 561147 h 1978172"/>
              <a:gd name="connsiteX33-5111" fmla="*/ 9186374 w 10768629"/>
              <a:gd name="connsiteY33-5112" fmla="*/ 565502 h 1978172"/>
              <a:gd name="connsiteX34-5113" fmla="*/ 9181058 w 10768629"/>
              <a:gd name="connsiteY34-5114" fmla="*/ 569943 h 1978172"/>
              <a:gd name="connsiteX35-5115" fmla="*/ 9179948 w 10768629"/>
              <a:gd name="connsiteY35-5116" fmla="*/ 576062 h 1978172"/>
              <a:gd name="connsiteX36-5117" fmla="*/ 9149110 w 10768629"/>
              <a:gd name="connsiteY36-5118" fmla="*/ 598906 h 1978172"/>
              <a:gd name="connsiteX37-5119" fmla="*/ 9078556 w 10768629"/>
              <a:gd name="connsiteY37-5120" fmla="*/ 644039 h 1978172"/>
              <a:gd name="connsiteX38-5121" fmla="*/ 8996399 w 10768629"/>
              <a:gd name="connsiteY38-5122" fmla="*/ 690055 h 1978172"/>
              <a:gd name="connsiteX39-5123" fmla="*/ 8803791 w 10768629"/>
              <a:gd name="connsiteY39-5124" fmla="*/ 813860 h 1978172"/>
              <a:gd name="connsiteX40-5125" fmla="*/ 8636202 w 10768629"/>
              <a:gd name="connsiteY40-5126" fmla="*/ 848463 h 1978172"/>
              <a:gd name="connsiteX41-5127" fmla="*/ 8555372 w 10768629"/>
              <a:gd name="connsiteY41-5128" fmla="*/ 883171 h 1978172"/>
              <a:gd name="connsiteX42-5129" fmla="*/ 8507229 w 10768629"/>
              <a:gd name="connsiteY42-5130" fmla="*/ 901665 h 1978172"/>
              <a:gd name="connsiteX43-5131" fmla="*/ 8428473 w 10768629"/>
              <a:gd name="connsiteY43-5132" fmla="*/ 927985 h 1978172"/>
              <a:gd name="connsiteX44-5133" fmla="*/ 8427914 w 10768629"/>
              <a:gd name="connsiteY44-5134" fmla="*/ 933480 h 1978172"/>
              <a:gd name="connsiteX45-5135" fmla="*/ 8420327 w 10768629"/>
              <a:gd name="connsiteY45-5136" fmla="*/ 941984 h 1978172"/>
              <a:gd name="connsiteX46-5137" fmla="*/ 8407128 w 10768629"/>
              <a:gd name="connsiteY46-5138" fmla="*/ 961344 h 1978172"/>
              <a:gd name="connsiteX47-5139" fmla="*/ 8380548 w 10768629"/>
              <a:gd name="connsiteY47-5140" fmla="*/ 987916 h 1978172"/>
              <a:gd name="connsiteX48-5141" fmla="*/ 8379462 w 10768629"/>
              <a:gd name="connsiteY48-5142" fmla="*/ 987106 h 1978172"/>
              <a:gd name="connsiteX49-5143" fmla="*/ 8369725 w 10768629"/>
              <a:gd name="connsiteY49-5144" fmla="*/ 989186 h 1978172"/>
              <a:gd name="connsiteX50-5145" fmla="*/ 8304438 w 10768629"/>
              <a:gd name="connsiteY50-5146" fmla="*/ 996739 h 1978172"/>
              <a:gd name="connsiteX51-5147" fmla="*/ 8280929 w 10768629"/>
              <a:gd name="connsiteY51-5148" fmla="*/ 1023089 h 1978172"/>
              <a:gd name="connsiteX52-5149" fmla="*/ 8275760 w 10768629"/>
              <a:gd name="connsiteY52-5150" fmla="*/ 1027772 h 1978172"/>
              <a:gd name="connsiteX53-5151" fmla="*/ 8275478 w 10768629"/>
              <a:gd name="connsiteY53-5152" fmla="*/ 1027605 h 1978172"/>
              <a:gd name="connsiteX54-5153" fmla="*/ 8269666 w 10768629"/>
              <a:gd name="connsiteY54-5154" fmla="*/ 1032033 h 1978172"/>
              <a:gd name="connsiteX55-5155" fmla="*/ 8203836 w 10768629"/>
              <a:gd name="connsiteY55-5156" fmla="*/ 1037347 h 1978172"/>
              <a:gd name="connsiteX56-5157" fmla="*/ 8122936 w 10768629"/>
              <a:gd name="connsiteY56-5158" fmla="*/ 1063113 h 1978172"/>
              <a:gd name="connsiteX57-5159" fmla="*/ 8043658 w 10768629"/>
              <a:gd name="connsiteY57-5160" fmla="*/ 1092746 h 1978172"/>
              <a:gd name="connsiteX58-5161" fmla="*/ 8015351 w 10768629"/>
              <a:gd name="connsiteY58-5162" fmla="*/ 1105478 h 1978172"/>
              <a:gd name="connsiteX59-5163" fmla="*/ 7963145 w 10768629"/>
              <a:gd name="connsiteY59-5164" fmla="*/ 1119346 h 1978172"/>
              <a:gd name="connsiteX60-5165" fmla="*/ 7938145 w 10768629"/>
              <a:gd name="connsiteY60-5166" fmla="*/ 1120225 h 1978172"/>
              <a:gd name="connsiteX61-5167" fmla="*/ 7937238 w 10768629"/>
              <a:gd name="connsiteY61-5168" fmla="*/ 1121204 h 1978172"/>
              <a:gd name="connsiteX62-5169" fmla="*/ 7934398 w 10768629"/>
              <a:gd name="connsiteY62-5170" fmla="*/ 1118240 h 1978172"/>
              <a:gd name="connsiteX63-5171" fmla="*/ 7918248 w 10768629"/>
              <a:gd name="connsiteY63-5172" fmla="*/ 1124371 h 1978172"/>
              <a:gd name="connsiteX64-5173" fmla="*/ 7914119 w 10768629"/>
              <a:gd name="connsiteY64-5174" fmla="*/ 1127653 h 1978172"/>
              <a:gd name="connsiteX65-5175" fmla="*/ 7907658 w 10768629"/>
              <a:gd name="connsiteY65-5176" fmla="*/ 1130350 h 1978172"/>
              <a:gd name="connsiteX66-5177" fmla="*/ 7907434 w 10768629"/>
              <a:gd name="connsiteY66-5178" fmla="*/ 1130103 h 1978172"/>
              <a:gd name="connsiteX67-5179" fmla="*/ 7901508 w 10768629"/>
              <a:gd name="connsiteY67-5180" fmla="*/ 1133245 h 1978172"/>
              <a:gd name="connsiteX68-5181" fmla="*/ 7873287 w 10768629"/>
              <a:gd name="connsiteY68-5182" fmla="*/ 1152609 h 1978172"/>
              <a:gd name="connsiteX69-5183" fmla="*/ 7834833 w 10768629"/>
              <a:gd name="connsiteY69-5184" fmla="*/ 1153868 h 1978172"/>
              <a:gd name="connsiteX70-5185" fmla="*/ 7828661 w 10768629"/>
              <a:gd name="connsiteY70-5186" fmla="*/ 1139994 h 1978172"/>
              <a:gd name="connsiteX71-5187" fmla="*/ 7823966 w 10768629"/>
              <a:gd name="connsiteY71-5188" fmla="*/ 1143178 h 1978172"/>
              <a:gd name="connsiteX72-5189" fmla="*/ 7815078 w 10768629"/>
              <a:gd name="connsiteY72-5190" fmla="*/ 1151776 h 1978172"/>
              <a:gd name="connsiteX73-5191" fmla="*/ 7812026 w 10768629"/>
              <a:gd name="connsiteY73-5192" fmla="*/ 1151522 h 1978172"/>
              <a:gd name="connsiteX74-5193" fmla="*/ 7782249 w 10768629"/>
              <a:gd name="connsiteY74-5194" fmla="*/ 1160970 h 1978172"/>
              <a:gd name="connsiteX75-5195" fmla="*/ 7773476 w 10768629"/>
              <a:gd name="connsiteY75-5196" fmla="*/ 1157414 h 1978172"/>
              <a:gd name="connsiteX76-5197" fmla="*/ 7769600 w 10768629"/>
              <a:gd name="connsiteY76-5198" fmla="*/ 1157365 h 1978172"/>
              <a:gd name="connsiteX77-5199" fmla="*/ 7752631 w 10768629"/>
              <a:gd name="connsiteY77-5200" fmla="*/ 1172815 h 1978172"/>
              <a:gd name="connsiteX78-5201" fmla="*/ 7743525 w 10768629"/>
              <a:gd name="connsiteY78-5202" fmla="*/ 1179064 h 1978172"/>
              <a:gd name="connsiteX79-5203" fmla="*/ 7685942 w 10768629"/>
              <a:gd name="connsiteY79-5204" fmla="*/ 1233723 h 1978172"/>
              <a:gd name="connsiteX80-5205" fmla="*/ 7586920 w 10768629"/>
              <a:gd name="connsiteY80-5206" fmla="*/ 1261888 h 1978172"/>
              <a:gd name="connsiteX81-5207" fmla="*/ 7486100 w 10768629"/>
              <a:gd name="connsiteY81-5208" fmla="*/ 1292563 h 1978172"/>
              <a:gd name="connsiteX82-5209" fmla="*/ 7407190 w 10768629"/>
              <a:gd name="connsiteY82-5210" fmla="*/ 1314737 h 1978172"/>
              <a:gd name="connsiteX83-5211" fmla="*/ 7240698 w 10768629"/>
              <a:gd name="connsiteY83-5212" fmla="*/ 1438832 h 1978172"/>
              <a:gd name="connsiteX84-5213" fmla="*/ 7197675 w 10768629"/>
              <a:gd name="connsiteY84-5214" fmla="*/ 1447530 h 1978172"/>
              <a:gd name="connsiteX85-5215" fmla="*/ 7164788 w 10768629"/>
              <a:gd name="connsiteY85-5216" fmla="*/ 1480293 h 1978172"/>
              <a:gd name="connsiteX86-5217" fmla="*/ 7147929 w 10768629"/>
              <a:gd name="connsiteY86-5218" fmla="*/ 1477641 h 1978172"/>
              <a:gd name="connsiteX87-5219" fmla="*/ 7144965 w 10768629"/>
              <a:gd name="connsiteY87-5220" fmla="*/ 1476908 h 1978172"/>
              <a:gd name="connsiteX88-5221" fmla="*/ 7134299 w 10768629"/>
              <a:gd name="connsiteY88-5222" fmla="*/ 1479969 h 1978172"/>
              <a:gd name="connsiteX89-5223" fmla="*/ 7129809 w 10768629"/>
              <a:gd name="connsiteY89-5224" fmla="*/ 1473339 h 1978172"/>
              <a:gd name="connsiteX90-5225" fmla="*/ 7112688 w 10768629"/>
              <a:gd name="connsiteY90-5226" fmla="*/ 1472575 h 1978172"/>
              <a:gd name="connsiteX91-5227" fmla="*/ 7093470 w 10768629"/>
              <a:gd name="connsiteY91-5228" fmla="*/ 1480300 h 1978172"/>
              <a:gd name="connsiteX92-5229" fmla="*/ 7025034 w 10768629"/>
              <a:gd name="connsiteY92-5230" fmla="*/ 1506934 h 1978172"/>
              <a:gd name="connsiteX93-5231" fmla="*/ 7014783 w 10768629"/>
              <a:gd name="connsiteY93-5232" fmla="*/ 1515868 h 1978172"/>
              <a:gd name="connsiteX94-5233" fmla="*/ 6979706 w 10768629"/>
              <a:gd name="connsiteY94-5234" fmla="*/ 1523511 h 1978172"/>
              <a:gd name="connsiteX95-5235" fmla="*/ 6977890 w 10768629"/>
              <a:gd name="connsiteY95-5236" fmla="*/ 1525793 h 1978172"/>
              <a:gd name="connsiteX96-5237" fmla="*/ 6944339 w 10768629"/>
              <a:gd name="connsiteY96-5238" fmla="*/ 1536237 h 1978172"/>
              <a:gd name="connsiteX97-5239" fmla="*/ 6886996 w 10768629"/>
              <a:gd name="connsiteY97-5240" fmla="*/ 1563569 h 1978172"/>
              <a:gd name="connsiteX98-5241" fmla="*/ 6874510 w 10768629"/>
              <a:gd name="connsiteY98-5242" fmla="*/ 1558469 h 1978172"/>
              <a:gd name="connsiteX99-5243" fmla="*/ 6871943 w 10768629"/>
              <a:gd name="connsiteY99-5244" fmla="*/ 1554651 h 1978172"/>
              <a:gd name="connsiteX100-5245" fmla="*/ 6856174 w 10768629"/>
              <a:gd name="connsiteY100-5246" fmla="*/ 1562024 h 1978172"/>
              <a:gd name="connsiteX101-5247" fmla="*/ 6842321 w 10768629"/>
              <a:gd name="connsiteY101-5248" fmla="*/ 1560554 h 1978172"/>
              <a:gd name="connsiteX102-5249" fmla="*/ 6832713 w 10768629"/>
              <a:gd name="connsiteY102-5250" fmla="*/ 1569357 h 1978172"/>
              <a:gd name="connsiteX103-5251" fmla="*/ 6816351 w 10768629"/>
              <a:gd name="connsiteY103-5252" fmla="*/ 1571495 h 1978172"/>
              <a:gd name="connsiteX104-5253" fmla="*/ 6795800 w 10768629"/>
              <a:gd name="connsiteY104-5254" fmla="*/ 1572010 h 1978172"/>
              <a:gd name="connsiteX105-5255" fmla="*/ 6777546 w 10768629"/>
              <a:gd name="connsiteY105-5256" fmla="*/ 1568661 h 1978172"/>
              <a:gd name="connsiteX106-5257" fmla="*/ 6751528 w 10768629"/>
              <a:gd name="connsiteY106-5258" fmla="*/ 1574143 h 1978172"/>
              <a:gd name="connsiteX107-5259" fmla="*/ 6691966 w 10768629"/>
              <a:gd name="connsiteY107-5260" fmla="*/ 1582255 h 1978172"/>
              <a:gd name="connsiteX108-5261" fmla="*/ 6646941 w 10768629"/>
              <a:gd name="connsiteY108-5262" fmla="*/ 1588471 h 1978172"/>
              <a:gd name="connsiteX109-5263" fmla="*/ 6568576 w 10768629"/>
              <a:gd name="connsiteY109-5264" fmla="*/ 1606488 h 1978172"/>
              <a:gd name="connsiteX110-5265" fmla="*/ 6554358 w 10768629"/>
              <a:gd name="connsiteY110-5266" fmla="*/ 1621701 h 1978172"/>
              <a:gd name="connsiteX111-5267" fmla="*/ 6516968 w 10768629"/>
              <a:gd name="connsiteY111-5268" fmla="*/ 1617195 h 1978172"/>
              <a:gd name="connsiteX112-5269" fmla="*/ 6506479 w 10768629"/>
              <a:gd name="connsiteY112-5270" fmla="*/ 1602227 h 1978172"/>
              <a:gd name="connsiteX113-5271" fmla="*/ 6458436 w 10768629"/>
              <a:gd name="connsiteY113-5272" fmla="*/ 1607332 h 1978172"/>
              <a:gd name="connsiteX114-5273" fmla="*/ 6414786 w 10768629"/>
              <a:gd name="connsiteY114-5274" fmla="*/ 1628815 h 1978172"/>
              <a:gd name="connsiteX115-5275" fmla="*/ 6357085 w 10768629"/>
              <a:gd name="connsiteY115-5276" fmla="*/ 1640846 h 1978172"/>
              <a:gd name="connsiteX116-5277" fmla="*/ 6322636 w 10768629"/>
              <a:gd name="connsiteY116-5278" fmla="*/ 1648213 h 1978172"/>
              <a:gd name="connsiteX117-5279" fmla="*/ 6226172 w 10768629"/>
              <a:gd name="connsiteY117-5280" fmla="*/ 1654676 h 1978172"/>
              <a:gd name="connsiteX118-5281" fmla="*/ 6221217 w 10768629"/>
              <a:gd name="connsiteY118-5282" fmla="*/ 1654506 h 1978172"/>
              <a:gd name="connsiteX119-5283" fmla="*/ 6204956 w 10768629"/>
              <a:gd name="connsiteY119-5284" fmla="*/ 1664280 h 1978172"/>
              <a:gd name="connsiteX120-5285" fmla="*/ 6204270 w 10768629"/>
              <a:gd name="connsiteY120-5286" fmla="*/ 1666782 h 1978172"/>
              <a:gd name="connsiteX121-5287" fmla="*/ 6143810 w 10768629"/>
              <a:gd name="connsiteY121-5288" fmla="*/ 1661963 h 1978172"/>
              <a:gd name="connsiteX122-5289" fmla="*/ 6136560 w 10768629"/>
              <a:gd name="connsiteY122-5290" fmla="*/ 1665728 h 1978172"/>
              <a:gd name="connsiteX123-5291" fmla="*/ 6096155 w 10768629"/>
              <a:gd name="connsiteY123-5292" fmla="*/ 1656951 h 1978172"/>
              <a:gd name="connsiteX124-5293" fmla="*/ 6075812 w 10768629"/>
              <a:gd name="connsiteY124-5294" fmla="*/ 1655422 h 1978172"/>
              <a:gd name="connsiteX125-5295" fmla="*/ 6039495 w 10768629"/>
              <a:gd name="connsiteY125-5296" fmla="*/ 1649680 h 1978172"/>
              <a:gd name="connsiteX126-5297" fmla="*/ 6036523 w 10768629"/>
              <a:gd name="connsiteY126-5298" fmla="*/ 1652121 h 1978172"/>
              <a:gd name="connsiteX127-5299" fmla="*/ 6029328 w 10768629"/>
              <a:gd name="connsiteY127-5300" fmla="*/ 1649904 h 1978172"/>
              <a:gd name="connsiteX128-5301" fmla="*/ 6024075 w 10768629"/>
              <a:gd name="connsiteY128-5302" fmla="*/ 1652779 h 1978172"/>
              <a:gd name="connsiteX129-5303" fmla="*/ 6018085 w 10768629"/>
              <a:gd name="connsiteY129-5304" fmla="*/ 1652030 h 1978172"/>
              <a:gd name="connsiteX130-5305" fmla="*/ 5955513 w 10768629"/>
              <a:gd name="connsiteY130-5306" fmla="*/ 1663584 h 1978172"/>
              <a:gd name="connsiteX131-5307" fmla="*/ 5941996 w 10768629"/>
              <a:gd name="connsiteY131-5308" fmla="*/ 1661326 h 1978172"/>
              <a:gd name="connsiteX132-5309" fmla="*/ 5931789 w 10768629"/>
              <a:gd name="connsiteY132-5310" fmla="*/ 1669915 h 1978172"/>
              <a:gd name="connsiteX133-5311" fmla="*/ 5888686 w 10768629"/>
              <a:gd name="connsiteY133-5312" fmla="*/ 1672175 h 1978172"/>
              <a:gd name="connsiteX134-5313" fmla="*/ 5873794 w 10768629"/>
              <a:gd name="connsiteY134-5314" fmla="*/ 1665454 h 1978172"/>
              <a:gd name="connsiteX135-5315" fmla="*/ 5860022 w 10768629"/>
              <a:gd name="connsiteY135-5316" fmla="*/ 1660635 h 1978172"/>
              <a:gd name="connsiteX136-5317" fmla="*/ 5858237 w 10768629"/>
              <a:gd name="connsiteY136-5318" fmla="*/ 1660649 h 1978172"/>
              <a:gd name="connsiteX137-5319" fmla="*/ 5840319 w 10768629"/>
              <a:gd name="connsiteY137-5320" fmla="*/ 1660798 h 1978172"/>
              <a:gd name="connsiteX138-5321" fmla="*/ 5806984 w 10768629"/>
              <a:gd name="connsiteY138-5322" fmla="*/ 1661075 h 1978172"/>
              <a:gd name="connsiteX139-5323" fmla="*/ 5742351 w 10768629"/>
              <a:gd name="connsiteY139-5324" fmla="*/ 1667489 h 1978172"/>
              <a:gd name="connsiteX140-5325" fmla="*/ 5521171 w 10768629"/>
              <a:gd name="connsiteY140-5326" fmla="*/ 1671626 h 1978172"/>
              <a:gd name="connsiteX141-5327" fmla="*/ 5457384 w 10768629"/>
              <a:gd name="connsiteY141-5328" fmla="*/ 1683952 h 1978172"/>
              <a:gd name="connsiteX142-5329" fmla="*/ 4950070 w 10768629"/>
              <a:gd name="connsiteY142-5330" fmla="*/ 1748401 h 1978172"/>
              <a:gd name="connsiteX143-5331" fmla="*/ 4872172 w 10768629"/>
              <a:gd name="connsiteY143-5332" fmla="*/ 1757222 h 1978172"/>
              <a:gd name="connsiteX144-5333" fmla="*/ 4809524 w 10768629"/>
              <a:gd name="connsiteY144-5334" fmla="*/ 1761033 h 1978172"/>
              <a:gd name="connsiteX145-5335" fmla="*/ 4759058 w 10768629"/>
              <a:gd name="connsiteY145-5336" fmla="*/ 1766533 h 1978172"/>
              <a:gd name="connsiteX146-5337" fmla="*/ 4719749 w 10768629"/>
              <a:gd name="connsiteY146-5338" fmla="*/ 1771811 h 1978172"/>
              <a:gd name="connsiteX147-5339" fmla="*/ 4568686 w 10768629"/>
              <a:gd name="connsiteY147-5340" fmla="*/ 1786141 h 1978172"/>
              <a:gd name="connsiteX148-5341" fmla="*/ 4418751 w 10768629"/>
              <a:gd name="connsiteY148-5342" fmla="*/ 1796932 h 1978172"/>
              <a:gd name="connsiteX149-5343" fmla="*/ 4378377 w 10768629"/>
              <a:gd name="connsiteY149-5344" fmla="*/ 1815528 h 1978172"/>
              <a:gd name="connsiteX150-5345" fmla="*/ 4320575 w 10768629"/>
              <a:gd name="connsiteY150-5346" fmla="*/ 1832722 h 1978172"/>
              <a:gd name="connsiteX151-5347" fmla="*/ 4220200 w 10768629"/>
              <a:gd name="connsiteY151-5348" fmla="*/ 1873173 h 1978172"/>
              <a:gd name="connsiteX152-5349" fmla="*/ 4105361 w 10768629"/>
              <a:gd name="connsiteY152-5350" fmla="*/ 1894711 h 1978172"/>
              <a:gd name="connsiteX153-5351" fmla="*/ 3973223 w 10768629"/>
              <a:gd name="connsiteY153-5352" fmla="*/ 1881015 h 1978172"/>
              <a:gd name="connsiteX154-5353" fmla="*/ 3900992 w 10768629"/>
              <a:gd name="connsiteY154-5354" fmla="*/ 1880603 h 1978172"/>
              <a:gd name="connsiteX155-5355" fmla="*/ 3662119 w 10768629"/>
              <a:gd name="connsiteY155-5356" fmla="*/ 1876289 h 1978172"/>
              <a:gd name="connsiteX156-5357" fmla="*/ 3496919 w 10768629"/>
              <a:gd name="connsiteY156-5358" fmla="*/ 1873180 h 1978172"/>
              <a:gd name="connsiteX157-5359" fmla="*/ 3449433 w 10768629"/>
              <a:gd name="connsiteY157-5360" fmla="*/ 1889681 h 1978172"/>
              <a:gd name="connsiteX158-5361" fmla="*/ 3369766 w 10768629"/>
              <a:gd name="connsiteY158-5362" fmla="*/ 1916653 h 1978172"/>
              <a:gd name="connsiteX159-5363" fmla="*/ 3290336 w 10768629"/>
              <a:gd name="connsiteY159-5364" fmla="*/ 1925039 h 1978172"/>
              <a:gd name="connsiteX160-5365" fmla="*/ 3224897 w 10768629"/>
              <a:gd name="connsiteY160-5366" fmla="*/ 1943733 h 1978172"/>
              <a:gd name="connsiteX161-5367" fmla="*/ 3161463 w 10768629"/>
              <a:gd name="connsiteY161-5368" fmla="*/ 1946591 h 1978172"/>
              <a:gd name="connsiteX162-5369" fmla="*/ 3112044 w 10768629"/>
              <a:gd name="connsiteY162-5370" fmla="*/ 1935614 h 1978172"/>
              <a:gd name="connsiteX163-5371" fmla="*/ 3069716 w 10768629"/>
              <a:gd name="connsiteY163-5372" fmla="*/ 1930463 h 1978172"/>
              <a:gd name="connsiteX164-5373" fmla="*/ 3005773 w 10768629"/>
              <a:gd name="connsiteY164-5374" fmla="*/ 1915878 h 1978172"/>
              <a:gd name="connsiteX165-5375" fmla="*/ 2897201 w 10768629"/>
              <a:gd name="connsiteY165-5376" fmla="*/ 1926772 h 1978172"/>
              <a:gd name="connsiteX166-5377" fmla="*/ 2783891 w 10768629"/>
              <a:gd name="connsiteY166-5378" fmla="*/ 1931749 h 1978172"/>
              <a:gd name="connsiteX167-5379" fmla="*/ 2712447 w 10768629"/>
              <a:gd name="connsiteY167-5380" fmla="*/ 1933044 h 1978172"/>
              <a:gd name="connsiteX168-5381" fmla="*/ 2560151 w 10768629"/>
              <a:gd name="connsiteY168-5382" fmla="*/ 1963609 h 1978172"/>
              <a:gd name="connsiteX169-5383" fmla="*/ 2367221 w 10768629"/>
              <a:gd name="connsiteY169-5384" fmla="*/ 1971884 h 1978172"/>
              <a:gd name="connsiteX170-5385" fmla="*/ 2272130 w 10768629"/>
              <a:gd name="connsiteY170-5386" fmla="*/ 1961162 h 1978172"/>
              <a:gd name="connsiteX171-5387" fmla="*/ 2189404 w 10768629"/>
              <a:gd name="connsiteY171-5388" fmla="*/ 1978172 h 1978172"/>
              <a:gd name="connsiteX172-5389" fmla="*/ 2077704 w 10768629"/>
              <a:gd name="connsiteY172-5390" fmla="*/ 1965002 h 1978172"/>
              <a:gd name="connsiteX173-5391" fmla="*/ 2033299 w 10768629"/>
              <a:gd name="connsiteY173-5392" fmla="*/ 1969042 h 1978172"/>
              <a:gd name="connsiteX174-5393" fmla="*/ 1967996 w 10768629"/>
              <a:gd name="connsiteY174-5394" fmla="*/ 1953187 h 1978172"/>
              <a:gd name="connsiteX175-5395" fmla="*/ 1855805 w 10768629"/>
              <a:gd name="connsiteY175-5396" fmla="*/ 1926082 h 1978172"/>
              <a:gd name="connsiteX176-5397" fmla="*/ 1790957 w 10768629"/>
              <a:gd name="connsiteY176-5398" fmla="*/ 1919460 h 1978172"/>
              <a:gd name="connsiteX177-5399" fmla="*/ 1613978 w 10768629"/>
              <a:gd name="connsiteY177-5400" fmla="*/ 1891581 h 1978172"/>
              <a:gd name="connsiteX178-5401" fmla="*/ 1436831 w 10768629"/>
              <a:gd name="connsiteY178-5402" fmla="*/ 1856201 h 1978172"/>
              <a:gd name="connsiteX179-5403" fmla="*/ 1357365 w 10768629"/>
              <a:gd name="connsiteY179-5404" fmla="*/ 1832140 h 1978172"/>
              <a:gd name="connsiteX180-5405" fmla="*/ 1232341 w 10768629"/>
              <a:gd name="connsiteY180-5406" fmla="*/ 1785942 h 1978172"/>
              <a:gd name="connsiteX181-5407" fmla="*/ 1162595 w 10768629"/>
              <a:gd name="connsiteY181-5408" fmla="*/ 1758337 h 1978172"/>
              <a:gd name="connsiteX182-5409" fmla="*/ 1128523 w 10768629"/>
              <a:gd name="connsiteY182-5410" fmla="*/ 1763621 h 1978172"/>
              <a:gd name="connsiteX183-5411" fmla="*/ 991903 w 10768629"/>
              <a:gd name="connsiteY183-5412" fmla="*/ 1786741 h 1978172"/>
              <a:gd name="connsiteX184-5413" fmla="*/ 883960 w 10768629"/>
              <a:gd name="connsiteY184-5414" fmla="*/ 1822386 h 1978172"/>
              <a:gd name="connsiteX185-5415" fmla="*/ 766531 w 10768629"/>
              <a:gd name="connsiteY185-5416" fmla="*/ 1805053 h 1978172"/>
              <a:gd name="connsiteX186-5417" fmla="*/ 669779 w 10768629"/>
              <a:gd name="connsiteY186-5418" fmla="*/ 1800537 h 1978172"/>
              <a:gd name="connsiteX187-5419" fmla="*/ 523898 w 10768629"/>
              <a:gd name="connsiteY187-5420" fmla="*/ 1811085 h 1978172"/>
              <a:gd name="connsiteX188-5421" fmla="*/ 360251 w 10768629"/>
              <a:gd name="connsiteY188-5422" fmla="*/ 1830735 h 1978172"/>
              <a:gd name="connsiteX189-5423" fmla="*/ 255207 w 10768629"/>
              <a:gd name="connsiteY189-5424" fmla="*/ 1818275 h 1978172"/>
              <a:gd name="connsiteX190-5425" fmla="*/ 101803 w 10768629"/>
              <a:gd name="connsiteY190-5426" fmla="*/ 1870647 h 1978172"/>
              <a:gd name="connsiteX191-5427" fmla="*/ 25397 w 10768629"/>
              <a:gd name="connsiteY191-5428" fmla="*/ 1888443 h 1978172"/>
              <a:gd name="connsiteX192-5429" fmla="*/ 2370 w 10768629"/>
              <a:gd name="connsiteY192-5430" fmla="*/ 1878311 h 1978172"/>
              <a:gd name="connsiteX193-5431" fmla="*/ 0 w 10768629"/>
              <a:gd name="connsiteY193-5432" fmla="*/ 1878785 h 1978172"/>
              <a:gd name="connsiteX194-5433" fmla="*/ 0 w 10768629"/>
              <a:gd name="connsiteY194-5434" fmla="*/ 0 h 1978172"/>
              <a:gd name="connsiteX0-5435" fmla="*/ 0 w 10768629"/>
              <a:gd name="connsiteY0-5436" fmla="*/ 0 h 1978172"/>
              <a:gd name="connsiteX1-5437" fmla="*/ 10768629 w 10768629"/>
              <a:gd name="connsiteY1-5438" fmla="*/ 0 h 1978172"/>
              <a:gd name="connsiteX2-5439" fmla="*/ 10733254 w 10768629"/>
              <a:gd name="connsiteY2-5440" fmla="*/ 31439 h 1978172"/>
              <a:gd name="connsiteX3-5441" fmla="*/ 10727085 w 10768629"/>
              <a:gd name="connsiteY3-5442" fmla="*/ 37910 h 1978172"/>
              <a:gd name="connsiteX4-5443" fmla="*/ 10675953 w 10768629"/>
              <a:gd name="connsiteY4-5444" fmla="*/ 68623 h 1978172"/>
              <a:gd name="connsiteX5-5445" fmla="*/ 10637091 w 10768629"/>
              <a:gd name="connsiteY5-5446" fmla="*/ 90361 h 1978172"/>
              <a:gd name="connsiteX6-5447" fmla="*/ 10610971 w 10768629"/>
              <a:gd name="connsiteY6-5448" fmla="*/ 110764 h 1978172"/>
              <a:gd name="connsiteX7-5449" fmla="*/ 10532872 w 10768629"/>
              <a:gd name="connsiteY7-5450" fmla="*/ 138028 h 1978172"/>
              <a:gd name="connsiteX8-5451" fmla="*/ 10398558 w 10768629"/>
              <a:gd name="connsiteY8-5452" fmla="*/ 172911 h 1978172"/>
              <a:gd name="connsiteX9-5453" fmla="*/ 10371128 w 10768629"/>
              <a:gd name="connsiteY9-5454" fmla="*/ 182609 h 1978172"/>
              <a:gd name="connsiteX10-5455" fmla="*/ 10352178 w 10768629"/>
              <a:gd name="connsiteY10-5456" fmla="*/ 199976 h 1978172"/>
              <a:gd name="connsiteX11-5457" fmla="*/ 10351815 w 10768629"/>
              <a:gd name="connsiteY11-5458" fmla="*/ 211879 h 1978172"/>
              <a:gd name="connsiteX12-5459" fmla="*/ 10337471 w 10768629"/>
              <a:gd name="connsiteY12-5460" fmla="*/ 218661 h 1978172"/>
              <a:gd name="connsiteX13-5461" fmla="*/ 10334625 w 10768629"/>
              <a:gd name="connsiteY13-5462" fmla="*/ 222351 h 1978172"/>
              <a:gd name="connsiteX14-5463" fmla="*/ 10256365 w 10768629"/>
              <a:gd name="connsiteY14-5464" fmla="*/ 235917 h 1978172"/>
              <a:gd name="connsiteX15-5465" fmla="*/ 10201127 w 10768629"/>
              <a:gd name="connsiteY15-5466" fmla="*/ 267448 h 1978172"/>
              <a:gd name="connsiteX16-5467" fmla="*/ 9961218 w 10768629"/>
              <a:gd name="connsiteY16-5468" fmla="*/ 326720 h 1978172"/>
              <a:gd name="connsiteX17-5469" fmla="*/ 9859715 w 10768629"/>
              <a:gd name="connsiteY17-5470" fmla="*/ 355698 h 1978172"/>
              <a:gd name="connsiteX18-5471" fmla="*/ 9679867 w 10768629"/>
              <a:gd name="connsiteY18-5472" fmla="*/ 399081 h 1978172"/>
              <a:gd name="connsiteX19-5473" fmla="*/ 9490654 w 10768629"/>
              <a:gd name="connsiteY19-5474" fmla="*/ 455225 h 1978172"/>
              <a:gd name="connsiteX20-5475" fmla="*/ 9470837 w 10768629"/>
              <a:gd name="connsiteY20-5476" fmla="*/ 452539 h 1978172"/>
              <a:gd name="connsiteX21-5477" fmla="*/ 9469082 w 10768629"/>
              <a:gd name="connsiteY21-5478" fmla="*/ 454891 h 1978172"/>
              <a:gd name="connsiteX22-5479" fmla="*/ 9448038 w 10768629"/>
              <a:gd name="connsiteY22-5480" fmla="*/ 459733 h 1978172"/>
              <a:gd name="connsiteX23-5481" fmla="*/ 9396821 w 10768629"/>
              <a:gd name="connsiteY23-5482" fmla="*/ 455795 h 1978172"/>
              <a:gd name="connsiteX24-5483" fmla="*/ 9392197 w 10768629"/>
              <a:gd name="connsiteY24-5484" fmla="*/ 459796 h 1978172"/>
              <a:gd name="connsiteX25-5485" fmla="*/ 9347994 w 10768629"/>
              <a:gd name="connsiteY25-5486" fmla="*/ 464462 h 1978172"/>
              <a:gd name="connsiteX26-5487" fmla="*/ 9347889 w 10768629"/>
              <a:gd name="connsiteY26-5488" fmla="*/ 466539 h 1978172"/>
              <a:gd name="connsiteX27-5489" fmla="*/ 9337639 w 10768629"/>
              <a:gd name="connsiteY27-5490" fmla="*/ 476654 h 1978172"/>
              <a:gd name="connsiteX28-5491" fmla="*/ 9316893 w 10768629"/>
              <a:gd name="connsiteY28-5492" fmla="*/ 491390 h 1978172"/>
              <a:gd name="connsiteX29-5493" fmla="*/ 9229283 w 10768629"/>
              <a:gd name="connsiteY29-5494" fmla="*/ 555377 h 1978172"/>
              <a:gd name="connsiteX30-5495" fmla="*/ 9220274 w 10768629"/>
              <a:gd name="connsiteY30-5496" fmla="*/ 557502 h 1978172"/>
              <a:gd name="connsiteX31-5497" fmla="*/ 9220202 w 10768629"/>
              <a:gd name="connsiteY31-5498" fmla="*/ 558001 h 1978172"/>
              <a:gd name="connsiteX32-5499" fmla="*/ 9210908 w 10768629"/>
              <a:gd name="connsiteY32-5500" fmla="*/ 561147 h 1978172"/>
              <a:gd name="connsiteX33-5501" fmla="*/ 9186374 w 10768629"/>
              <a:gd name="connsiteY33-5502" fmla="*/ 565502 h 1978172"/>
              <a:gd name="connsiteX34-5503" fmla="*/ 9181058 w 10768629"/>
              <a:gd name="connsiteY34-5504" fmla="*/ 569943 h 1978172"/>
              <a:gd name="connsiteX35-5505" fmla="*/ 9179948 w 10768629"/>
              <a:gd name="connsiteY35-5506" fmla="*/ 576062 h 1978172"/>
              <a:gd name="connsiteX36-5507" fmla="*/ 9149110 w 10768629"/>
              <a:gd name="connsiteY36-5508" fmla="*/ 598906 h 1978172"/>
              <a:gd name="connsiteX37-5509" fmla="*/ 9078556 w 10768629"/>
              <a:gd name="connsiteY37-5510" fmla="*/ 644039 h 1978172"/>
              <a:gd name="connsiteX38-5511" fmla="*/ 8996399 w 10768629"/>
              <a:gd name="connsiteY38-5512" fmla="*/ 690055 h 1978172"/>
              <a:gd name="connsiteX39-5513" fmla="*/ 8803791 w 10768629"/>
              <a:gd name="connsiteY39-5514" fmla="*/ 813860 h 1978172"/>
              <a:gd name="connsiteX40-5515" fmla="*/ 8636202 w 10768629"/>
              <a:gd name="connsiteY40-5516" fmla="*/ 848463 h 1978172"/>
              <a:gd name="connsiteX41-5517" fmla="*/ 8555372 w 10768629"/>
              <a:gd name="connsiteY41-5518" fmla="*/ 883171 h 1978172"/>
              <a:gd name="connsiteX42-5519" fmla="*/ 8507229 w 10768629"/>
              <a:gd name="connsiteY42-5520" fmla="*/ 901665 h 1978172"/>
              <a:gd name="connsiteX43-5521" fmla="*/ 8428473 w 10768629"/>
              <a:gd name="connsiteY43-5522" fmla="*/ 927985 h 1978172"/>
              <a:gd name="connsiteX44-5523" fmla="*/ 8427914 w 10768629"/>
              <a:gd name="connsiteY44-5524" fmla="*/ 933480 h 1978172"/>
              <a:gd name="connsiteX45-5525" fmla="*/ 8420327 w 10768629"/>
              <a:gd name="connsiteY45-5526" fmla="*/ 941984 h 1978172"/>
              <a:gd name="connsiteX46-5527" fmla="*/ 8407128 w 10768629"/>
              <a:gd name="connsiteY46-5528" fmla="*/ 961344 h 1978172"/>
              <a:gd name="connsiteX47-5529" fmla="*/ 8380548 w 10768629"/>
              <a:gd name="connsiteY47-5530" fmla="*/ 987916 h 1978172"/>
              <a:gd name="connsiteX48-5531" fmla="*/ 8379462 w 10768629"/>
              <a:gd name="connsiteY48-5532" fmla="*/ 987106 h 1978172"/>
              <a:gd name="connsiteX49-5533" fmla="*/ 8369725 w 10768629"/>
              <a:gd name="connsiteY49-5534" fmla="*/ 989186 h 1978172"/>
              <a:gd name="connsiteX50-5535" fmla="*/ 8304438 w 10768629"/>
              <a:gd name="connsiteY50-5536" fmla="*/ 996739 h 1978172"/>
              <a:gd name="connsiteX51-5537" fmla="*/ 8280929 w 10768629"/>
              <a:gd name="connsiteY51-5538" fmla="*/ 1023089 h 1978172"/>
              <a:gd name="connsiteX52-5539" fmla="*/ 8275760 w 10768629"/>
              <a:gd name="connsiteY52-5540" fmla="*/ 1027772 h 1978172"/>
              <a:gd name="connsiteX53-5541" fmla="*/ 8275478 w 10768629"/>
              <a:gd name="connsiteY53-5542" fmla="*/ 1027605 h 1978172"/>
              <a:gd name="connsiteX54-5543" fmla="*/ 8269666 w 10768629"/>
              <a:gd name="connsiteY54-5544" fmla="*/ 1032033 h 1978172"/>
              <a:gd name="connsiteX55-5545" fmla="*/ 8203836 w 10768629"/>
              <a:gd name="connsiteY55-5546" fmla="*/ 1037347 h 1978172"/>
              <a:gd name="connsiteX56-5547" fmla="*/ 8122936 w 10768629"/>
              <a:gd name="connsiteY56-5548" fmla="*/ 1063113 h 1978172"/>
              <a:gd name="connsiteX57-5549" fmla="*/ 8043658 w 10768629"/>
              <a:gd name="connsiteY57-5550" fmla="*/ 1092746 h 1978172"/>
              <a:gd name="connsiteX58-5551" fmla="*/ 8015351 w 10768629"/>
              <a:gd name="connsiteY58-5552" fmla="*/ 1105478 h 1978172"/>
              <a:gd name="connsiteX59-5553" fmla="*/ 7963145 w 10768629"/>
              <a:gd name="connsiteY59-5554" fmla="*/ 1119346 h 1978172"/>
              <a:gd name="connsiteX60-5555" fmla="*/ 7938145 w 10768629"/>
              <a:gd name="connsiteY60-5556" fmla="*/ 1120225 h 1978172"/>
              <a:gd name="connsiteX61-5557" fmla="*/ 7937238 w 10768629"/>
              <a:gd name="connsiteY61-5558" fmla="*/ 1121204 h 1978172"/>
              <a:gd name="connsiteX62-5559" fmla="*/ 7934398 w 10768629"/>
              <a:gd name="connsiteY62-5560" fmla="*/ 1118240 h 1978172"/>
              <a:gd name="connsiteX63-5561" fmla="*/ 7918248 w 10768629"/>
              <a:gd name="connsiteY63-5562" fmla="*/ 1124371 h 1978172"/>
              <a:gd name="connsiteX64-5563" fmla="*/ 7914119 w 10768629"/>
              <a:gd name="connsiteY64-5564" fmla="*/ 1127653 h 1978172"/>
              <a:gd name="connsiteX65-5565" fmla="*/ 7907658 w 10768629"/>
              <a:gd name="connsiteY65-5566" fmla="*/ 1130350 h 1978172"/>
              <a:gd name="connsiteX66-5567" fmla="*/ 7907434 w 10768629"/>
              <a:gd name="connsiteY66-5568" fmla="*/ 1130103 h 1978172"/>
              <a:gd name="connsiteX67-5569" fmla="*/ 7901508 w 10768629"/>
              <a:gd name="connsiteY67-5570" fmla="*/ 1133245 h 1978172"/>
              <a:gd name="connsiteX68-5571" fmla="*/ 7873287 w 10768629"/>
              <a:gd name="connsiteY68-5572" fmla="*/ 1152609 h 1978172"/>
              <a:gd name="connsiteX69-5573" fmla="*/ 7834833 w 10768629"/>
              <a:gd name="connsiteY69-5574" fmla="*/ 1153868 h 1978172"/>
              <a:gd name="connsiteX70-5575" fmla="*/ 7828661 w 10768629"/>
              <a:gd name="connsiteY70-5576" fmla="*/ 1139994 h 1978172"/>
              <a:gd name="connsiteX71-5577" fmla="*/ 7823966 w 10768629"/>
              <a:gd name="connsiteY71-5578" fmla="*/ 1143178 h 1978172"/>
              <a:gd name="connsiteX72-5579" fmla="*/ 7815078 w 10768629"/>
              <a:gd name="connsiteY72-5580" fmla="*/ 1151776 h 1978172"/>
              <a:gd name="connsiteX73-5581" fmla="*/ 7812026 w 10768629"/>
              <a:gd name="connsiteY73-5582" fmla="*/ 1151522 h 1978172"/>
              <a:gd name="connsiteX74-5583" fmla="*/ 7782249 w 10768629"/>
              <a:gd name="connsiteY74-5584" fmla="*/ 1160970 h 1978172"/>
              <a:gd name="connsiteX75-5585" fmla="*/ 7773476 w 10768629"/>
              <a:gd name="connsiteY75-5586" fmla="*/ 1157414 h 1978172"/>
              <a:gd name="connsiteX76-5587" fmla="*/ 7769600 w 10768629"/>
              <a:gd name="connsiteY76-5588" fmla="*/ 1157365 h 1978172"/>
              <a:gd name="connsiteX77-5589" fmla="*/ 7752631 w 10768629"/>
              <a:gd name="connsiteY77-5590" fmla="*/ 1172815 h 1978172"/>
              <a:gd name="connsiteX78-5591" fmla="*/ 7743525 w 10768629"/>
              <a:gd name="connsiteY78-5592" fmla="*/ 1179064 h 1978172"/>
              <a:gd name="connsiteX79-5593" fmla="*/ 7685942 w 10768629"/>
              <a:gd name="connsiteY79-5594" fmla="*/ 1233723 h 1978172"/>
              <a:gd name="connsiteX80-5595" fmla="*/ 7586920 w 10768629"/>
              <a:gd name="connsiteY80-5596" fmla="*/ 1261888 h 1978172"/>
              <a:gd name="connsiteX81-5597" fmla="*/ 7486100 w 10768629"/>
              <a:gd name="connsiteY81-5598" fmla="*/ 1292563 h 1978172"/>
              <a:gd name="connsiteX82-5599" fmla="*/ 7407190 w 10768629"/>
              <a:gd name="connsiteY82-5600" fmla="*/ 1314737 h 1978172"/>
              <a:gd name="connsiteX83-5601" fmla="*/ 7240698 w 10768629"/>
              <a:gd name="connsiteY83-5602" fmla="*/ 1438832 h 1978172"/>
              <a:gd name="connsiteX84-5603" fmla="*/ 7197675 w 10768629"/>
              <a:gd name="connsiteY84-5604" fmla="*/ 1447530 h 1978172"/>
              <a:gd name="connsiteX85-5605" fmla="*/ 7164788 w 10768629"/>
              <a:gd name="connsiteY85-5606" fmla="*/ 1480293 h 1978172"/>
              <a:gd name="connsiteX86-5607" fmla="*/ 7147929 w 10768629"/>
              <a:gd name="connsiteY86-5608" fmla="*/ 1477641 h 1978172"/>
              <a:gd name="connsiteX87-5609" fmla="*/ 7144965 w 10768629"/>
              <a:gd name="connsiteY87-5610" fmla="*/ 1476908 h 1978172"/>
              <a:gd name="connsiteX88-5611" fmla="*/ 7134299 w 10768629"/>
              <a:gd name="connsiteY88-5612" fmla="*/ 1479969 h 1978172"/>
              <a:gd name="connsiteX89-5613" fmla="*/ 7129809 w 10768629"/>
              <a:gd name="connsiteY89-5614" fmla="*/ 1473339 h 1978172"/>
              <a:gd name="connsiteX90-5615" fmla="*/ 7112688 w 10768629"/>
              <a:gd name="connsiteY90-5616" fmla="*/ 1472575 h 1978172"/>
              <a:gd name="connsiteX91-5617" fmla="*/ 7093470 w 10768629"/>
              <a:gd name="connsiteY91-5618" fmla="*/ 1480300 h 1978172"/>
              <a:gd name="connsiteX92-5619" fmla="*/ 7025034 w 10768629"/>
              <a:gd name="connsiteY92-5620" fmla="*/ 1506934 h 1978172"/>
              <a:gd name="connsiteX93-5621" fmla="*/ 7014783 w 10768629"/>
              <a:gd name="connsiteY93-5622" fmla="*/ 1515868 h 1978172"/>
              <a:gd name="connsiteX94-5623" fmla="*/ 6979706 w 10768629"/>
              <a:gd name="connsiteY94-5624" fmla="*/ 1523511 h 1978172"/>
              <a:gd name="connsiteX95-5625" fmla="*/ 6977890 w 10768629"/>
              <a:gd name="connsiteY95-5626" fmla="*/ 1525793 h 1978172"/>
              <a:gd name="connsiteX96-5627" fmla="*/ 6944339 w 10768629"/>
              <a:gd name="connsiteY96-5628" fmla="*/ 1536237 h 1978172"/>
              <a:gd name="connsiteX97-5629" fmla="*/ 6886996 w 10768629"/>
              <a:gd name="connsiteY97-5630" fmla="*/ 1563569 h 1978172"/>
              <a:gd name="connsiteX98-5631" fmla="*/ 6874510 w 10768629"/>
              <a:gd name="connsiteY98-5632" fmla="*/ 1558469 h 1978172"/>
              <a:gd name="connsiteX99-5633" fmla="*/ 6871943 w 10768629"/>
              <a:gd name="connsiteY99-5634" fmla="*/ 1554651 h 1978172"/>
              <a:gd name="connsiteX100-5635" fmla="*/ 6856174 w 10768629"/>
              <a:gd name="connsiteY100-5636" fmla="*/ 1562024 h 1978172"/>
              <a:gd name="connsiteX101-5637" fmla="*/ 6842321 w 10768629"/>
              <a:gd name="connsiteY101-5638" fmla="*/ 1560554 h 1978172"/>
              <a:gd name="connsiteX102-5639" fmla="*/ 6832713 w 10768629"/>
              <a:gd name="connsiteY102-5640" fmla="*/ 1569357 h 1978172"/>
              <a:gd name="connsiteX103-5641" fmla="*/ 6816351 w 10768629"/>
              <a:gd name="connsiteY103-5642" fmla="*/ 1571495 h 1978172"/>
              <a:gd name="connsiteX104-5643" fmla="*/ 6795800 w 10768629"/>
              <a:gd name="connsiteY104-5644" fmla="*/ 1572010 h 1978172"/>
              <a:gd name="connsiteX105-5645" fmla="*/ 6777546 w 10768629"/>
              <a:gd name="connsiteY105-5646" fmla="*/ 1568661 h 1978172"/>
              <a:gd name="connsiteX106-5647" fmla="*/ 6751528 w 10768629"/>
              <a:gd name="connsiteY106-5648" fmla="*/ 1574143 h 1978172"/>
              <a:gd name="connsiteX107-5649" fmla="*/ 6691966 w 10768629"/>
              <a:gd name="connsiteY107-5650" fmla="*/ 1582255 h 1978172"/>
              <a:gd name="connsiteX108-5651" fmla="*/ 6646941 w 10768629"/>
              <a:gd name="connsiteY108-5652" fmla="*/ 1588471 h 1978172"/>
              <a:gd name="connsiteX109-5653" fmla="*/ 6568576 w 10768629"/>
              <a:gd name="connsiteY109-5654" fmla="*/ 1606488 h 1978172"/>
              <a:gd name="connsiteX110-5655" fmla="*/ 6554358 w 10768629"/>
              <a:gd name="connsiteY110-5656" fmla="*/ 1621701 h 1978172"/>
              <a:gd name="connsiteX111-5657" fmla="*/ 6516968 w 10768629"/>
              <a:gd name="connsiteY111-5658" fmla="*/ 1617195 h 1978172"/>
              <a:gd name="connsiteX112-5659" fmla="*/ 6506479 w 10768629"/>
              <a:gd name="connsiteY112-5660" fmla="*/ 1602227 h 1978172"/>
              <a:gd name="connsiteX113-5661" fmla="*/ 6458436 w 10768629"/>
              <a:gd name="connsiteY113-5662" fmla="*/ 1607332 h 1978172"/>
              <a:gd name="connsiteX114-5663" fmla="*/ 6414786 w 10768629"/>
              <a:gd name="connsiteY114-5664" fmla="*/ 1628815 h 1978172"/>
              <a:gd name="connsiteX115-5665" fmla="*/ 6357085 w 10768629"/>
              <a:gd name="connsiteY115-5666" fmla="*/ 1640846 h 1978172"/>
              <a:gd name="connsiteX116-5667" fmla="*/ 6322636 w 10768629"/>
              <a:gd name="connsiteY116-5668" fmla="*/ 1648213 h 1978172"/>
              <a:gd name="connsiteX117-5669" fmla="*/ 6226172 w 10768629"/>
              <a:gd name="connsiteY117-5670" fmla="*/ 1654676 h 1978172"/>
              <a:gd name="connsiteX118-5671" fmla="*/ 6221217 w 10768629"/>
              <a:gd name="connsiteY118-5672" fmla="*/ 1654506 h 1978172"/>
              <a:gd name="connsiteX119-5673" fmla="*/ 6204956 w 10768629"/>
              <a:gd name="connsiteY119-5674" fmla="*/ 1664280 h 1978172"/>
              <a:gd name="connsiteX120-5675" fmla="*/ 6204270 w 10768629"/>
              <a:gd name="connsiteY120-5676" fmla="*/ 1666782 h 1978172"/>
              <a:gd name="connsiteX121-5677" fmla="*/ 6143810 w 10768629"/>
              <a:gd name="connsiteY121-5678" fmla="*/ 1661963 h 1978172"/>
              <a:gd name="connsiteX122-5679" fmla="*/ 6136560 w 10768629"/>
              <a:gd name="connsiteY122-5680" fmla="*/ 1665728 h 1978172"/>
              <a:gd name="connsiteX123-5681" fmla="*/ 6096155 w 10768629"/>
              <a:gd name="connsiteY123-5682" fmla="*/ 1656951 h 1978172"/>
              <a:gd name="connsiteX124-5683" fmla="*/ 6075812 w 10768629"/>
              <a:gd name="connsiteY124-5684" fmla="*/ 1655422 h 1978172"/>
              <a:gd name="connsiteX125-5685" fmla="*/ 6039495 w 10768629"/>
              <a:gd name="connsiteY125-5686" fmla="*/ 1649680 h 1978172"/>
              <a:gd name="connsiteX126-5687" fmla="*/ 6036523 w 10768629"/>
              <a:gd name="connsiteY126-5688" fmla="*/ 1652121 h 1978172"/>
              <a:gd name="connsiteX127-5689" fmla="*/ 6029328 w 10768629"/>
              <a:gd name="connsiteY127-5690" fmla="*/ 1649904 h 1978172"/>
              <a:gd name="connsiteX128-5691" fmla="*/ 6024075 w 10768629"/>
              <a:gd name="connsiteY128-5692" fmla="*/ 1652779 h 1978172"/>
              <a:gd name="connsiteX129-5693" fmla="*/ 6018085 w 10768629"/>
              <a:gd name="connsiteY129-5694" fmla="*/ 1652030 h 1978172"/>
              <a:gd name="connsiteX130-5695" fmla="*/ 5955513 w 10768629"/>
              <a:gd name="connsiteY130-5696" fmla="*/ 1663584 h 1978172"/>
              <a:gd name="connsiteX131-5697" fmla="*/ 5941996 w 10768629"/>
              <a:gd name="connsiteY131-5698" fmla="*/ 1661326 h 1978172"/>
              <a:gd name="connsiteX132-5699" fmla="*/ 5931789 w 10768629"/>
              <a:gd name="connsiteY132-5700" fmla="*/ 1669915 h 1978172"/>
              <a:gd name="connsiteX133-5701" fmla="*/ 5888686 w 10768629"/>
              <a:gd name="connsiteY133-5702" fmla="*/ 1672175 h 1978172"/>
              <a:gd name="connsiteX134-5703" fmla="*/ 5873794 w 10768629"/>
              <a:gd name="connsiteY134-5704" fmla="*/ 1665454 h 1978172"/>
              <a:gd name="connsiteX135-5705" fmla="*/ 5860022 w 10768629"/>
              <a:gd name="connsiteY135-5706" fmla="*/ 1660635 h 1978172"/>
              <a:gd name="connsiteX136-5707" fmla="*/ 5858237 w 10768629"/>
              <a:gd name="connsiteY136-5708" fmla="*/ 1660649 h 1978172"/>
              <a:gd name="connsiteX137-5709" fmla="*/ 5840319 w 10768629"/>
              <a:gd name="connsiteY137-5710" fmla="*/ 1660798 h 1978172"/>
              <a:gd name="connsiteX138-5711" fmla="*/ 5806984 w 10768629"/>
              <a:gd name="connsiteY138-5712" fmla="*/ 1661075 h 1978172"/>
              <a:gd name="connsiteX139-5713" fmla="*/ 5742351 w 10768629"/>
              <a:gd name="connsiteY139-5714" fmla="*/ 1667489 h 1978172"/>
              <a:gd name="connsiteX140-5715" fmla="*/ 5521171 w 10768629"/>
              <a:gd name="connsiteY140-5716" fmla="*/ 1671626 h 1978172"/>
              <a:gd name="connsiteX141-5717" fmla="*/ 5457384 w 10768629"/>
              <a:gd name="connsiteY141-5718" fmla="*/ 1683952 h 1978172"/>
              <a:gd name="connsiteX142-5719" fmla="*/ 4950070 w 10768629"/>
              <a:gd name="connsiteY142-5720" fmla="*/ 1748401 h 1978172"/>
              <a:gd name="connsiteX143-5721" fmla="*/ 4872172 w 10768629"/>
              <a:gd name="connsiteY143-5722" fmla="*/ 1757222 h 1978172"/>
              <a:gd name="connsiteX144-5723" fmla="*/ 4809524 w 10768629"/>
              <a:gd name="connsiteY144-5724" fmla="*/ 1761033 h 1978172"/>
              <a:gd name="connsiteX145-5725" fmla="*/ 4759058 w 10768629"/>
              <a:gd name="connsiteY145-5726" fmla="*/ 1766533 h 1978172"/>
              <a:gd name="connsiteX146-5727" fmla="*/ 4719749 w 10768629"/>
              <a:gd name="connsiteY146-5728" fmla="*/ 1771811 h 1978172"/>
              <a:gd name="connsiteX147-5729" fmla="*/ 4568686 w 10768629"/>
              <a:gd name="connsiteY147-5730" fmla="*/ 1786141 h 1978172"/>
              <a:gd name="connsiteX148-5731" fmla="*/ 4418751 w 10768629"/>
              <a:gd name="connsiteY148-5732" fmla="*/ 1796932 h 1978172"/>
              <a:gd name="connsiteX149-5733" fmla="*/ 4378377 w 10768629"/>
              <a:gd name="connsiteY149-5734" fmla="*/ 1815528 h 1978172"/>
              <a:gd name="connsiteX150-5735" fmla="*/ 4320575 w 10768629"/>
              <a:gd name="connsiteY150-5736" fmla="*/ 1832722 h 1978172"/>
              <a:gd name="connsiteX151-5737" fmla="*/ 4220200 w 10768629"/>
              <a:gd name="connsiteY151-5738" fmla="*/ 1873173 h 1978172"/>
              <a:gd name="connsiteX152-5739" fmla="*/ 4105361 w 10768629"/>
              <a:gd name="connsiteY152-5740" fmla="*/ 1894711 h 1978172"/>
              <a:gd name="connsiteX153-5741" fmla="*/ 3973223 w 10768629"/>
              <a:gd name="connsiteY153-5742" fmla="*/ 1881015 h 1978172"/>
              <a:gd name="connsiteX154-5743" fmla="*/ 3900992 w 10768629"/>
              <a:gd name="connsiteY154-5744" fmla="*/ 1880603 h 1978172"/>
              <a:gd name="connsiteX155-5745" fmla="*/ 3662119 w 10768629"/>
              <a:gd name="connsiteY155-5746" fmla="*/ 1876289 h 1978172"/>
              <a:gd name="connsiteX156-5747" fmla="*/ 3496919 w 10768629"/>
              <a:gd name="connsiteY156-5748" fmla="*/ 1873180 h 1978172"/>
              <a:gd name="connsiteX157-5749" fmla="*/ 3449433 w 10768629"/>
              <a:gd name="connsiteY157-5750" fmla="*/ 1889681 h 1978172"/>
              <a:gd name="connsiteX158-5751" fmla="*/ 3369766 w 10768629"/>
              <a:gd name="connsiteY158-5752" fmla="*/ 1916653 h 1978172"/>
              <a:gd name="connsiteX159-5753" fmla="*/ 3269672 w 10768629"/>
              <a:gd name="connsiteY159-5754" fmla="*/ 1938036 h 1978172"/>
              <a:gd name="connsiteX160-5755" fmla="*/ 3224897 w 10768629"/>
              <a:gd name="connsiteY160-5756" fmla="*/ 1943733 h 1978172"/>
              <a:gd name="connsiteX161-5757" fmla="*/ 3161463 w 10768629"/>
              <a:gd name="connsiteY161-5758" fmla="*/ 1946591 h 1978172"/>
              <a:gd name="connsiteX162-5759" fmla="*/ 3112044 w 10768629"/>
              <a:gd name="connsiteY162-5760" fmla="*/ 1935614 h 1978172"/>
              <a:gd name="connsiteX163-5761" fmla="*/ 3069716 w 10768629"/>
              <a:gd name="connsiteY163-5762" fmla="*/ 1930463 h 1978172"/>
              <a:gd name="connsiteX164-5763" fmla="*/ 3005773 w 10768629"/>
              <a:gd name="connsiteY164-5764" fmla="*/ 1915878 h 1978172"/>
              <a:gd name="connsiteX165-5765" fmla="*/ 2897201 w 10768629"/>
              <a:gd name="connsiteY165-5766" fmla="*/ 1926772 h 1978172"/>
              <a:gd name="connsiteX166-5767" fmla="*/ 2783891 w 10768629"/>
              <a:gd name="connsiteY166-5768" fmla="*/ 1931749 h 1978172"/>
              <a:gd name="connsiteX167-5769" fmla="*/ 2712447 w 10768629"/>
              <a:gd name="connsiteY167-5770" fmla="*/ 1933044 h 1978172"/>
              <a:gd name="connsiteX168-5771" fmla="*/ 2560151 w 10768629"/>
              <a:gd name="connsiteY168-5772" fmla="*/ 1963609 h 1978172"/>
              <a:gd name="connsiteX169-5773" fmla="*/ 2367221 w 10768629"/>
              <a:gd name="connsiteY169-5774" fmla="*/ 1971884 h 1978172"/>
              <a:gd name="connsiteX170-5775" fmla="*/ 2272130 w 10768629"/>
              <a:gd name="connsiteY170-5776" fmla="*/ 1961162 h 1978172"/>
              <a:gd name="connsiteX171-5777" fmla="*/ 2189404 w 10768629"/>
              <a:gd name="connsiteY171-5778" fmla="*/ 1978172 h 1978172"/>
              <a:gd name="connsiteX172-5779" fmla="*/ 2077704 w 10768629"/>
              <a:gd name="connsiteY172-5780" fmla="*/ 1965002 h 1978172"/>
              <a:gd name="connsiteX173-5781" fmla="*/ 2033299 w 10768629"/>
              <a:gd name="connsiteY173-5782" fmla="*/ 1969042 h 1978172"/>
              <a:gd name="connsiteX174-5783" fmla="*/ 1967996 w 10768629"/>
              <a:gd name="connsiteY174-5784" fmla="*/ 1953187 h 1978172"/>
              <a:gd name="connsiteX175-5785" fmla="*/ 1855805 w 10768629"/>
              <a:gd name="connsiteY175-5786" fmla="*/ 1926082 h 1978172"/>
              <a:gd name="connsiteX176-5787" fmla="*/ 1790957 w 10768629"/>
              <a:gd name="connsiteY176-5788" fmla="*/ 1919460 h 1978172"/>
              <a:gd name="connsiteX177-5789" fmla="*/ 1613978 w 10768629"/>
              <a:gd name="connsiteY177-5790" fmla="*/ 1891581 h 1978172"/>
              <a:gd name="connsiteX178-5791" fmla="*/ 1436831 w 10768629"/>
              <a:gd name="connsiteY178-5792" fmla="*/ 1856201 h 1978172"/>
              <a:gd name="connsiteX179-5793" fmla="*/ 1357365 w 10768629"/>
              <a:gd name="connsiteY179-5794" fmla="*/ 1832140 h 1978172"/>
              <a:gd name="connsiteX180-5795" fmla="*/ 1232341 w 10768629"/>
              <a:gd name="connsiteY180-5796" fmla="*/ 1785942 h 1978172"/>
              <a:gd name="connsiteX181-5797" fmla="*/ 1162595 w 10768629"/>
              <a:gd name="connsiteY181-5798" fmla="*/ 1758337 h 1978172"/>
              <a:gd name="connsiteX182-5799" fmla="*/ 1128523 w 10768629"/>
              <a:gd name="connsiteY182-5800" fmla="*/ 1763621 h 1978172"/>
              <a:gd name="connsiteX183-5801" fmla="*/ 991903 w 10768629"/>
              <a:gd name="connsiteY183-5802" fmla="*/ 1786741 h 1978172"/>
              <a:gd name="connsiteX184-5803" fmla="*/ 883960 w 10768629"/>
              <a:gd name="connsiteY184-5804" fmla="*/ 1822386 h 1978172"/>
              <a:gd name="connsiteX185-5805" fmla="*/ 766531 w 10768629"/>
              <a:gd name="connsiteY185-5806" fmla="*/ 1805053 h 1978172"/>
              <a:gd name="connsiteX186-5807" fmla="*/ 669779 w 10768629"/>
              <a:gd name="connsiteY186-5808" fmla="*/ 1800537 h 1978172"/>
              <a:gd name="connsiteX187-5809" fmla="*/ 523898 w 10768629"/>
              <a:gd name="connsiteY187-5810" fmla="*/ 1811085 h 1978172"/>
              <a:gd name="connsiteX188-5811" fmla="*/ 360251 w 10768629"/>
              <a:gd name="connsiteY188-5812" fmla="*/ 1830735 h 1978172"/>
              <a:gd name="connsiteX189-5813" fmla="*/ 255207 w 10768629"/>
              <a:gd name="connsiteY189-5814" fmla="*/ 1818275 h 1978172"/>
              <a:gd name="connsiteX190-5815" fmla="*/ 101803 w 10768629"/>
              <a:gd name="connsiteY190-5816" fmla="*/ 1870647 h 1978172"/>
              <a:gd name="connsiteX191-5817" fmla="*/ 25397 w 10768629"/>
              <a:gd name="connsiteY191-5818" fmla="*/ 1888443 h 1978172"/>
              <a:gd name="connsiteX192-5819" fmla="*/ 2370 w 10768629"/>
              <a:gd name="connsiteY192-5820" fmla="*/ 1878311 h 1978172"/>
              <a:gd name="connsiteX193-5821" fmla="*/ 0 w 10768629"/>
              <a:gd name="connsiteY193-5822" fmla="*/ 1878785 h 1978172"/>
              <a:gd name="connsiteX194-5823" fmla="*/ 0 w 10768629"/>
              <a:gd name="connsiteY194-5824" fmla="*/ 0 h 1978172"/>
              <a:gd name="connsiteX0-5825" fmla="*/ 0 w 10768629"/>
              <a:gd name="connsiteY0-5826" fmla="*/ 0 h 1978172"/>
              <a:gd name="connsiteX1-5827" fmla="*/ 10768629 w 10768629"/>
              <a:gd name="connsiteY1-5828" fmla="*/ 0 h 1978172"/>
              <a:gd name="connsiteX2-5829" fmla="*/ 10733254 w 10768629"/>
              <a:gd name="connsiteY2-5830" fmla="*/ 31439 h 1978172"/>
              <a:gd name="connsiteX3-5831" fmla="*/ 10727085 w 10768629"/>
              <a:gd name="connsiteY3-5832" fmla="*/ 37910 h 1978172"/>
              <a:gd name="connsiteX4-5833" fmla="*/ 10675953 w 10768629"/>
              <a:gd name="connsiteY4-5834" fmla="*/ 68623 h 1978172"/>
              <a:gd name="connsiteX5-5835" fmla="*/ 10637091 w 10768629"/>
              <a:gd name="connsiteY5-5836" fmla="*/ 90361 h 1978172"/>
              <a:gd name="connsiteX6-5837" fmla="*/ 10610971 w 10768629"/>
              <a:gd name="connsiteY6-5838" fmla="*/ 110764 h 1978172"/>
              <a:gd name="connsiteX7-5839" fmla="*/ 10532872 w 10768629"/>
              <a:gd name="connsiteY7-5840" fmla="*/ 138028 h 1978172"/>
              <a:gd name="connsiteX8-5841" fmla="*/ 10398558 w 10768629"/>
              <a:gd name="connsiteY8-5842" fmla="*/ 172911 h 1978172"/>
              <a:gd name="connsiteX9-5843" fmla="*/ 10371128 w 10768629"/>
              <a:gd name="connsiteY9-5844" fmla="*/ 182609 h 1978172"/>
              <a:gd name="connsiteX10-5845" fmla="*/ 10352178 w 10768629"/>
              <a:gd name="connsiteY10-5846" fmla="*/ 199976 h 1978172"/>
              <a:gd name="connsiteX11-5847" fmla="*/ 10351815 w 10768629"/>
              <a:gd name="connsiteY11-5848" fmla="*/ 211879 h 1978172"/>
              <a:gd name="connsiteX12-5849" fmla="*/ 10337471 w 10768629"/>
              <a:gd name="connsiteY12-5850" fmla="*/ 218661 h 1978172"/>
              <a:gd name="connsiteX13-5851" fmla="*/ 10334625 w 10768629"/>
              <a:gd name="connsiteY13-5852" fmla="*/ 222351 h 1978172"/>
              <a:gd name="connsiteX14-5853" fmla="*/ 10256365 w 10768629"/>
              <a:gd name="connsiteY14-5854" fmla="*/ 235917 h 1978172"/>
              <a:gd name="connsiteX15-5855" fmla="*/ 10201127 w 10768629"/>
              <a:gd name="connsiteY15-5856" fmla="*/ 267448 h 1978172"/>
              <a:gd name="connsiteX16-5857" fmla="*/ 9961218 w 10768629"/>
              <a:gd name="connsiteY16-5858" fmla="*/ 326720 h 1978172"/>
              <a:gd name="connsiteX17-5859" fmla="*/ 9859715 w 10768629"/>
              <a:gd name="connsiteY17-5860" fmla="*/ 355698 h 1978172"/>
              <a:gd name="connsiteX18-5861" fmla="*/ 9679867 w 10768629"/>
              <a:gd name="connsiteY18-5862" fmla="*/ 399081 h 1978172"/>
              <a:gd name="connsiteX19-5863" fmla="*/ 9490654 w 10768629"/>
              <a:gd name="connsiteY19-5864" fmla="*/ 455225 h 1978172"/>
              <a:gd name="connsiteX20-5865" fmla="*/ 9470837 w 10768629"/>
              <a:gd name="connsiteY20-5866" fmla="*/ 452539 h 1978172"/>
              <a:gd name="connsiteX21-5867" fmla="*/ 9469082 w 10768629"/>
              <a:gd name="connsiteY21-5868" fmla="*/ 454891 h 1978172"/>
              <a:gd name="connsiteX22-5869" fmla="*/ 9448038 w 10768629"/>
              <a:gd name="connsiteY22-5870" fmla="*/ 459733 h 1978172"/>
              <a:gd name="connsiteX23-5871" fmla="*/ 9396821 w 10768629"/>
              <a:gd name="connsiteY23-5872" fmla="*/ 455795 h 1978172"/>
              <a:gd name="connsiteX24-5873" fmla="*/ 9392197 w 10768629"/>
              <a:gd name="connsiteY24-5874" fmla="*/ 459796 h 1978172"/>
              <a:gd name="connsiteX25-5875" fmla="*/ 9347994 w 10768629"/>
              <a:gd name="connsiteY25-5876" fmla="*/ 464462 h 1978172"/>
              <a:gd name="connsiteX26-5877" fmla="*/ 9347889 w 10768629"/>
              <a:gd name="connsiteY26-5878" fmla="*/ 466539 h 1978172"/>
              <a:gd name="connsiteX27-5879" fmla="*/ 9337639 w 10768629"/>
              <a:gd name="connsiteY27-5880" fmla="*/ 476654 h 1978172"/>
              <a:gd name="connsiteX28-5881" fmla="*/ 9316893 w 10768629"/>
              <a:gd name="connsiteY28-5882" fmla="*/ 491390 h 1978172"/>
              <a:gd name="connsiteX29-5883" fmla="*/ 9229283 w 10768629"/>
              <a:gd name="connsiteY29-5884" fmla="*/ 555377 h 1978172"/>
              <a:gd name="connsiteX30-5885" fmla="*/ 9220274 w 10768629"/>
              <a:gd name="connsiteY30-5886" fmla="*/ 557502 h 1978172"/>
              <a:gd name="connsiteX31-5887" fmla="*/ 9220202 w 10768629"/>
              <a:gd name="connsiteY31-5888" fmla="*/ 558001 h 1978172"/>
              <a:gd name="connsiteX32-5889" fmla="*/ 9210908 w 10768629"/>
              <a:gd name="connsiteY32-5890" fmla="*/ 561147 h 1978172"/>
              <a:gd name="connsiteX33-5891" fmla="*/ 9186374 w 10768629"/>
              <a:gd name="connsiteY33-5892" fmla="*/ 565502 h 1978172"/>
              <a:gd name="connsiteX34-5893" fmla="*/ 9181058 w 10768629"/>
              <a:gd name="connsiteY34-5894" fmla="*/ 569943 h 1978172"/>
              <a:gd name="connsiteX35-5895" fmla="*/ 9179948 w 10768629"/>
              <a:gd name="connsiteY35-5896" fmla="*/ 576062 h 1978172"/>
              <a:gd name="connsiteX36-5897" fmla="*/ 9149110 w 10768629"/>
              <a:gd name="connsiteY36-5898" fmla="*/ 598906 h 1978172"/>
              <a:gd name="connsiteX37-5899" fmla="*/ 9078556 w 10768629"/>
              <a:gd name="connsiteY37-5900" fmla="*/ 644039 h 1978172"/>
              <a:gd name="connsiteX38-5901" fmla="*/ 8996399 w 10768629"/>
              <a:gd name="connsiteY38-5902" fmla="*/ 690055 h 1978172"/>
              <a:gd name="connsiteX39-5903" fmla="*/ 8803791 w 10768629"/>
              <a:gd name="connsiteY39-5904" fmla="*/ 813860 h 1978172"/>
              <a:gd name="connsiteX40-5905" fmla="*/ 8636202 w 10768629"/>
              <a:gd name="connsiteY40-5906" fmla="*/ 848463 h 1978172"/>
              <a:gd name="connsiteX41-5907" fmla="*/ 8555372 w 10768629"/>
              <a:gd name="connsiteY41-5908" fmla="*/ 883171 h 1978172"/>
              <a:gd name="connsiteX42-5909" fmla="*/ 8507229 w 10768629"/>
              <a:gd name="connsiteY42-5910" fmla="*/ 901665 h 1978172"/>
              <a:gd name="connsiteX43-5911" fmla="*/ 8428473 w 10768629"/>
              <a:gd name="connsiteY43-5912" fmla="*/ 927985 h 1978172"/>
              <a:gd name="connsiteX44-5913" fmla="*/ 8427914 w 10768629"/>
              <a:gd name="connsiteY44-5914" fmla="*/ 933480 h 1978172"/>
              <a:gd name="connsiteX45-5915" fmla="*/ 8420327 w 10768629"/>
              <a:gd name="connsiteY45-5916" fmla="*/ 941984 h 1978172"/>
              <a:gd name="connsiteX46-5917" fmla="*/ 8407128 w 10768629"/>
              <a:gd name="connsiteY46-5918" fmla="*/ 961344 h 1978172"/>
              <a:gd name="connsiteX47-5919" fmla="*/ 8380548 w 10768629"/>
              <a:gd name="connsiteY47-5920" fmla="*/ 987916 h 1978172"/>
              <a:gd name="connsiteX48-5921" fmla="*/ 8379462 w 10768629"/>
              <a:gd name="connsiteY48-5922" fmla="*/ 987106 h 1978172"/>
              <a:gd name="connsiteX49-5923" fmla="*/ 8369725 w 10768629"/>
              <a:gd name="connsiteY49-5924" fmla="*/ 989186 h 1978172"/>
              <a:gd name="connsiteX50-5925" fmla="*/ 8304438 w 10768629"/>
              <a:gd name="connsiteY50-5926" fmla="*/ 996739 h 1978172"/>
              <a:gd name="connsiteX51-5927" fmla="*/ 8280929 w 10768629"/>
              <a:gd name="connsiteY51-5928" fmla="*/ 1023089 h 1978172"/>
              <a:gd name="connsiteX52-5929" fmla="*/ 8275760 w 10768629"/>
              <a:gd name="connsiteY52-5930" fmla="*/ 1027772 h 1978172"/>
              <a:gd name="connsiteX53-5931" fmla="*/ 8275478 w 10768629"/>
              <a:gd name="connsiteY53-5932" fmla="*/ 1027605 h 1978172"/>
              <a:gd name="connsiteX54-5933" fmla="*/ 8269666 w 10768629"/>
              <a:gd name="connsiteY54-5934" fmla="*/ 1032033 h 1978172"/>
              <a:gd name="connsiteX55-5935" fmla="*/ 8203836 w 10768629"/>
              <a:gd name="connsiteY55-5936" fmla="*/ 1037347 h 1978172"/>
              <a:gd name="connsiteX56-5937" fmla="*/ 8122936 w 10768629"/>
              <a:gd name="connsiteY56-5938" fmla="*/ 1063113 h 1978172"/>
              <a:gd name="connsiteX57-5939" fmla="*/ 8043658 w 10768629"/>
              <a:gd name="connsiteY57-5940" fmla="*/ 1092746 h 1978172"/>
              <a:gd name="connsiteX58-5941" fmla="*/ 8015351 w 10768629"/>
              <a:gd name="connsiteY58-5942" fmla="*/ 1105478 h 1978172"/>
              <a:gd name="connsiteX59-5943" fmla="*/ 7963145 w 10768629"/>
              <a:gd name="connsiteY59-5944" fmla="*/ 1119346 h 1978172"/>
              <a:gd name="connsiteX60-5945" fmla="*/ 7938145 w 10768629"/>
              <a:gd name="connsiteY60-5946" fmla="*/ 1120225 h 1978172"/>
              <a:gd name="connsiteX61-5947" fmla="*/ 7937238 w 10768629"/>
              <a:gd name="connsiteY61-5948" fmla="*/ 1121204 h 1978172"/>
              <a:gd name="connsiteX62-5949" fmla="*/ 7934398 w 10768629"/>
              <a:gd name="connsiteY62-5950" fmla="*/ 1118240 h 1978172"/>
              <a:gd name="connsiteX63-5951" fmla="*/ 7918248 w 10768629"/>
              <a:gd name="connsiteY63-5952" fmla="*/ 1124371 h 1978172"/>
              <a:gd name="connsiteX64-5953" fmla="*/ 7914119 w 10768629"/>
              <a:gd name="connsiteY64-5954" fmla="*/ 1127653 h 1978172"/>
              <a:gd name="connsiteX65-5955" fmla="*/ 7907658 w 10768629"/>
              <a:gd name="connsiteY65-5956" fmla="*/ 1130350 h 1978172"/>
              <a:gd name="connsiteX66-5957" fmla="*/ 7907434 w 10768629"/>
              <a:gd name="connsiteY66-5958" fmla="*/ 1130103 h 1978172"/>
              <a:gd name="connsiteX67-5959" fmla="*/ 7901508 w 10768629"/>
              <a:gd name="connsiteY67-5960" fmla="*/ 1133245 h 1978172"/>
              <a:gd name="connsiteX68-5961" fmla="*/ 7873287 w 10768629"/>
              <a:gd name="connsiteY68-5962" fmla="*/ 1152609 h 1978172"/>
              <a:gd name="connsiteX69-5963" fmla="*/ 7834833 w 10768629"/>
              <a:gd name="connsiteY69-5964" fmla="*/ 1153868 h 1978172"/>
              <a:gd name="connsiteX70-5965" fmla="*/ 7828661 w 10768629"/>
              <a:gd name="connsiteY70-5966" fmla="*/ 1139994 h 1978172"/>
              <a:gd name="connsiteX71-5967" fmla="*/ 7823966 w 10768629"/>
              <a:gd name="connsiteY71-5968" fmla="*/ 1143178 h 1978172"/>
              <a:gd name="connsiteX72-5969" fmla="*/ 7815078 w 10768629"/>
              <a:gd name="connsiteY72-5970" fmla="*/ 1151776 h 1978172"/>
              <a:gd name="connsiteX73-5971" fmla="*/ 7812026 w 10768629"/>
              <a:gd name="connsiteY73-5972" fmla="*/ 1151522 h 1978172"/>
              <a:gd name="connsiteX74-5973" fmla="*/ 7782249 w 10768629"/>
              <a:gd name="connsiteY74-5974" fmla="*/ 1160970 h 1978172"/>
              <a:gd name="connsiteX75-5975" fmla="*/ 7773476 w 10768629"/>
              <a:gd name="connsiteY75-5976" fmla="*/ 1157414 h 1978172"/>
              <a:gd name="connsiteX76-5977" fmla="*/ 7769600 w 10768629"/>
              <a:gd name="connsiteY76-5978" fmla="*/ 1157365 h 1978172"/>
              <a:gd name="connsiteX77-5979" fmla="*/ 7752631 w 10768629"/>
              <a:gd name="connsiteY77-5980" fmla="*/ 1172815 h 1978172"/>
              <a:gd name="connsiteX78-5981" fmla="*/ 7743525 w 10768629"/>
              <a:gd name="connsiteY78-5982" fmla="*/ 1179064 h 1978172"/>
              <a:gd name="connsiteX79-5983" fmla="*/ 7685942 w 10768629"/>
              <a:gd name="connsiteY79-5984" fmla="*/ 1233723 h 1978172"/>
              <a:gd name="connsiteX80-5985" fmla="*/ 7586920 w 10768629"/>
              <a:gd name="connsiteY80-5986" fmla="*/ 1261888 h 1978172"/>
              <a:gd name="connsiteX81-5987" fmla="*/ 7486100 w 10768629"/>
              <a:gd name="connsiteY81-5988" fmla="*/ 1292563 h 1978172"/>
              <a:gd name="connsiteX82-5989" fmla="*/ 7407190 w 10768629"/>
              <a:gd name="connsiteY82-5990" fmla="*/ 1314737 h 1978172"/>
              <a:gd name="connsiteX83-5991" fmla="*/ 7240698 w 10768629"/>
              <a:gd name="connsiteY83-5992" fmla="*/ 1438832 h 1978172"/>
              <a:gd name="connsiteX84-5993" fmla="*/ 7197675 w 10768629"/>
              <a:gd name="connsiteY84-5994" fmla="*/ 1447530 h 1978172"/>
              <a:gd name="connsiteX85-5995" fmla="*/ 7164788 w 10768629"/>
              <a:gd name="connsiteY85-5996" fmla="*/ 1480293 h 1978172"/>
              <a:gd name="connsiteX86-5997" fmla="*/ 7147929 w 10768629"/>
              <a:gd name="connsiteY86-5998" fmla="*/ 1477641 h 1978172"/>
              <a:gd name="connsiteX87-5999" fmla="*/ 7144965 w 10768629"/>
              <a:gd name="connsiteY87-6000" fmla="*/ 1476908 h 1978172"/>
              <a:gd name="connsiteX88-6001" fmla="*/ 7134299 w 10768629"/>
              <a:gd name="connsiteY88-6002" fmla="*/ 1479969 h 1978172"/>
              <a:gd name="connsiteX89-6003" fmla="*/ 7129809 w 10768629"/>
              <a:gd name="connsiteY89-6004" fmla="*/ 1473339 h 1978172"/>
              <a:gd name="connsiteX90-6005" fmla="*/ 7112688 w 10768629"/>
              <a:gd name="connsiteY90-6006" fmla="*/ 1472575 h 1978172"/>
              <a:gd name="connsiteX91-6007" fmla="*/ 7093470 w 10768629"/>
              <a:gd name="connsiteY91-6008" fmla="*/ 1480300 h 1978172"/>
              <a:gd name="connsiteX92-6009" fmla="*/ 7025034 w 10768629"/>
              <a:gd name="connsiteY92-6010" fmla="*/ 1506934 h 1978172"/>
              <a:gd name="connsiteX93-6011" fmla="*/ 7014783 w 10768629"/>
              <a:gd name="connsiteY93-6012" fmla="*/ 1515868 h 1978172"/>
              <a:gd name="connsiteX94-6013" fmla="*/ 6979706 w 10768629"/>
              <a:gd name="connsiteY94-6014" fmla="*/ 1523511 h 1978172"/>
              <a:gd name="connsiteX95-6015" fmla="*/ 6977890 w 10768629"/>
              <a:gd name="connsiteY95-6016" fmla="*/ 1525793 h 1978172"/>
              <a:gd name="connsiteX96-6017" fmla="*/ 6944339 w 10768629"/>
              <a:gd name="connsiteY96-6018" fmla="*/ 1536237 h 1978172"/>
              <a:gd name="connsiteX97-6019" fmla="*/ 6886996 w 10768629"/>
              <a:gd name="connsiteY97-6020" fmla="*/ 1563569 h 1978172"/>
              <a:gd name="connsiteX98-6021" fmla="*/ 6874510 w 10768629"/>
              <a:gd name="connsiteY98-6022" fmla="*/ 1558469 h 1978172"/>
              <a:gd name="connsiteX99-6023" fmla="*/ 6871943 w 10768629"/>
              <a:gd name="connsiteY99-6024" fmla="*/ 1554651 h 1978172"/>
              <a:gd name="connsiteX100-6025" fmla="*/ 6856174 w 10768629"/>
              <a:gd name="connsiteY100-6026" fmla="*/ 1562024 h 1978172"/>
              <a:gd name="connsiteX101-6027" fmla="*/ 6842321 w 10768629"/>
              <a:gd name="connsiteY101-6028" fmla="*/ 1560554 h 1978172"/>
              <a:gd name="connsiteX102-6029" fmla="*/ 6832713 w 10768629"/>
              <a:gd name="connsiteY102-6030" fmla="*/ 1569357 h 1978172"/>
              <a:gd name="connsiteX103-6031" fmla="*/ 6816351 w 10768629"/>
              <a:gd name="connsiteY103-6032" fmla="*/ 1571495 h 1978172"/>
              <a:gd name="connsiteX104-6033" fmla="*/ 6795800 w 10768629"/>
              <a:gd name="connsiteY104-6034" fmla="*/ 1572010 h 1978172"/>
              <a:gd name="connsiteX105-6035" fmla="*/ 6777546 w 10768629"/>
              <a:gd name="connsiteY105-6036" fmla="*/ 1568661 h 1978172"/>
              <a:gd name="connsiteX106-6037" fmla="*/ 6751528 w 10768629"/>
              <a:gd name="connsiteY106-6038" fmla="*/ 1574143 h 1978172"/>
              <a:gd name="connsiteX107-6039" fmla="*/ 6691966 w 10768629"/>
              <a:gd name="connsiteY107-6040" fmla="*/ 1582255 h 1978172"/>
              <a:gd name="connsiteX108-6041" fmla="*/ 6646941 w 10768629"/>
              <a:gd name="connsiteY108-6042" fmla="*/ 1588471 h 1978172"/>
              <a:gd name="connsiteX109-6043" fmla="*/ 6568576 w 10768629"/>
              <a:gd name="connsiteY109-6044" fmla="*/ 1606488 h 1978172"/>
              <a:gd name="connsiteX110-6045" fmla="*/ 6554358 w 10768629"/>
              <a:gd name="connsiteY110-6046" fmla="*/ 1621701 h 1978172"/>
              <a:gd name="connsiteX111-6047" fmla="*/ 6516968 w 10768629"/>
              <a:gd name="connsiteY111-6048" fmla="*/ 1617195 h 1978172"/>
              <a:gd name="connsiteX112-6049" fmla="*/ 6506479 w 10768629"/>
              <a:gd name="connsiteY112-6050" fmla="*/ 1602227 h 1978172"/>
              <a:gd name="connsiteX113-6051" fmla="*/ 6458436 w 10768629"/>
              <a:gd name="connsiteY113-6052" fmla="*/ 1607332 h 1978172"/>
              <a:gd name="connsiteX114-6053" fmla="*/ 6414786 w 10768629"/>
              <a:gd name="connsiteY114-6054" fmla="*/ 1628815 h 1978172"/>
              <a:gd name="connsiteX115-6055" fmla="*/ 6357085 w 10768629"/>
              <a:gd name="connsiteY115-6056" fmla="*/ 1640846 h 1978172"/>
              <a:gd name="connsiteX116-6057" fmla="*/ 6322636 w 10768629"/>
              <a:gd name="connsiteY116-6058" fmla="*/ 1648213 h 1978172"/>
              <a:gd name="connsiteX117-6059" fmla="*/ 6226172 w 10768629"/>
              <a:gd name="connsiteY117-6060" fmla="*/ 1654676 h 1978172"/>
              <a:gd name="connsiteX118-6061" fmla="*/ 6221217 w 10768629"/>
              <a:gd name="connsiteY118-6062" fmla="*/ 1654506 h 1978172"/>
              <a:gd name="connsiteX119-6063" fmla="*/ 6204956 w 10768629"/>
              <a:gd name="connsiteY119-6064" fmla="*/ 1664280 h 1978172"/>
              <a:gd name="connsiteX120-6065" fmla="*/ 6204270 w 10768629"/>
              <a:gd name="connsiteY120-6066" fmla="*/ 1666782 h 1978172"/>
              <a:gd name="connsiteX121-6067" fmla="*/ 6143810 w 10768629"/>
              <a:gd name="connsiteY121-6068" fmla="*/ 1661963 h 1978172"/>
              <a:gd name="connsiteX122-6069" fmla="*/ 6136560 w 10768629"/>
              <a:gd name="connsiteY122-6070" fmla="*/ 1665728 h 1978172"/>
              <a:gd name="connsiteX123-6071" fmla="*/ 6096155 w 10768629"/>
              <a:gd name="connsiteY123-6072" fmla="*/ 1656951 h 1978172"/>
              <a:gd name="connsiteX124-6073" fmla="*/ 6075812 w 10768629"/>
              <a:gd name="connsiteY124-6074" fmla="*/ 1655422 h 1978172"/>
              <a:gd name="connsiteX125-6075" fmla="*/ 6039495 w 10768629"/>
              <a:gd name="connsiteY125-6076" fmla="*/ 1649680 h 1978172"/>
              <a:gd name="connsiteX126-6077" fmla="*/ 6036523 w 10768629"/>
              <a:gd name="connsiteY126-6078" fmla="*/ 1652121 h 1978172"/>
              <a:gd name="connsiteX127-6079" fmla="*/ 6029328 w 10768629"/>
              <a:gd name="connsiteY127-6080" fmla="*/ 1649904 h 1978172"/>
              <a:gd name="connsiteX128-6081" fmla="*/ 6024075 w 10768629"/>
              <a:gd name="connsiteY128-6082" fmla="*/ 1652779 h 1978172"/>
              <a:gd name="connsiteX129-6083" fmla="*/ 6018085 w 10768629"/>
              <a:gd name="connsiteY129-6084" fmla="*/ 1652030 h 1978172"/>
              <a:gd name="connsiteX130-6085" fmla="*/ 5955513 w 10768629"/>
              <a:gd name="connsiteY130-6086" fmla="*/ 1663584 h 1978172"/>
              <a:gd name="connsiteX131-6087" fmla="*/ 5941996 w 10768629"/>
              <a:gd name="connsiteY131-6088" fmla="*/ 1661326 h 1978172"/>
              <a:gd name="connsiteX132-6089" fmla="*/ 5931789 w 10768629"/>
              <a:gd name="connsiteY132-6090" fmla="*/ 1669915 h 1978172"/>
              <a:gd name="connsiteX133-6091" fmla="*/ 5888686 w 10768629"/>
              <a:gd name="connsiteY133-6092" fmla="*/ 1672175 h 1978172"/>
              <a:gd name="connsiteX134-6093" fmla="*/ 5873794 w 10768629"/>
              <a:gd name="connsiteY134-6094" fmla="*/ 1665454 h 1978172"/>
              <a:gd name="connsiteX135-6095" fmla="*/ 5860022 w 10768629"/>
              <a:gd name="connsiteY135-6096" fmla="*/ 1660635 h 1978172"/>
              <a:gd name="connsiteX136-6097" fmla="*/ 5858237 w 10768629"/>
              <a:gd name="connsiteY136-6098" fmla="*/ 1660649 h 1978172"/>
              <a:gd name="connsiteX137-6099" fmla="*/ 5840319 w 10768629"/>
              <a:gd name="connsiteY137-6100" fmla="*/ 1660798 h 1978172"/>
              <a:gd name="connsiteX138-6101" fmla="*/ 5806984 w 10768629"/>
              <a:gd name="connsiteY138-6102" fmla="*/ 1661075 h 1978172"/>
              <a:gd name="connsiteX139-6103" fmla="*/ 5742351 w 10768629"/>
              <a:gd name="connsiteY139-6104" fmla="*/ 1667489 h 1978172"/>
              <a:gd name="connsiteX140-6105" fmla="*/ 5521171 w 10768629"/>
              <a:gd name="connsiteY140-6106" fmla="*/ 1671626 h 1978172"/>
              <a:gd name="connsiteX141-6107" fmla="*/ 5457384 w 10768629"/>
              <a:gd name="connsiteY141-6108" fmla="*/ 1683952 h 1978172"/>
              <a:gd name="connsiteX142-6109" fmla="*/ 4950070 w 10768629"/>
              <a:gd name="connsiteY142-6110" fmla="*/ 1748401 h 1978172"/>
              <a:gd name="connsiteX143-6111" fmla="*/ 4872172 w 10768629"/>
              <a:gd name="connsiteY143-6112" fmla="*/ 1757222 h 1978172"/>
              <a:gd name="connsiteX144-6113" fmla="*/ 4809524 w 10768629"/>
              <a:gd name="connsiteY144-6114" fmla="*/ 1761033 h 1978172"/>
              <a:gd name="connsiteX145-6115" fmla="*/ 4759058 w 10768629"/>
              <a:gd name="connsiteY145-6116" fmla="*/ 1766533 h 1978172"/>
              <a:gd name="connsiteX146-6117" fmla="*/ 4719749 w 10768629"/>
              <a:gd name="connsiteY146-6118" fmla="*/ 1771811 h 1978172"/>
              <a:gd name="connsiteX147-6119" fmla="*/ 4568686 w 10768629"/>
              <a:gd name="connsiteY147-6120" fmla="*/ 1786141 h 1978172"/>
              <a:gd name="connsiteX148-6121" fmla="*/ 4418751 w 10768629"/>
              <a:gd name="connsiteY148-6122" fmla="*/ 1796932 h 1978172"/>
              <a:gd name="connsiteX149-6123" fmla="*/ 4378377 w 10768629"/>
              <a:gd name="connsiteY149-6124" fmla="*/ 1815528 h 1978172"/>
              <a:gd name="connsiteX150-6125" fmla="*/ 4320575 w 10768629"/>
              <a:gd name="connsiteY150-6126" fmla="*/ 1832722 h 1978172"/>
              <a:gd name="connsiteX151-6127" fmla="*/ 4220200 w 10768629"/>
              <a:gd name="connsiteY151-6128" fmla="*/ 1873173 h 1978172"/>
              <a:gd name="connsiteX152-6129" fmla="*/ 4105361 w 10768629"/>
              <a:gd name="connsiteY152-6130" fmla="*/ 1894711 h 1978172"/>
              <a:gd name="connsiteX153-6131" fmla="*/ 3973223 w 10768629"/>
              <a:gd name="connsiteY153-6132" fmla="*/ 1881015 h 1978172"/>
              <a:gd name="connsiteX154-6133" fmla="*/ 3900992 w 10768629"/>
              <a:gd name="connsiteY154-6134" fmla="*/ 1880603 h 1978172"/>
              <a:gd name="connsiteX155-6135" fmla="*/ 3662119 w 10768629"/>
              <a:gd name="connsiteY155-6136" fmla="*/ 1876289 h 1978172"/>
              <a:gd name="connsiteX156-6137" fmla="*/ 3496919 w 10768629"/>
              <a:gd name="connsiteY156-6138" fmla="*/ 1873180 h 1978172"/>
              <a:gd name="connsiteX157-6139" fmla="*/ 3449433 w 10768629"/>
              <a:gd name="connsiteY157-6140" fmla="*/ 1889681 h 1978172"/>
              <a:gd name="connsiteX158-6141" fmla="*/ 3369766 w 10768629"/>
              <a:gd name="connsiteY158-6142" fmla="*/ 1916653 h 1978172"/>
              <a:gd name="connsiteX159-6143" fmla="*/ 3269672 w 10768629"/>
              <a:gd name="connsiteY159-6144" fmla="*/ 1938036 h 1978172"/>
              <a:gd name="connsiteX160-6145" fmla="*/ 3224897 w 10768629"/>
              <a:gd name="connsiteY160-6146" fmla="*/ 1943733 h 1978172"/>
              <a:gd name="connsiteX161-6147" fmla="*/ 3161463 w 10768629"/>
              <a:gd name="connsiteY161-6148" fmla="*/ 1946591 h 1978172"/>
              <a:gd name="connsiteX162-6149" fmla="*/ 3112044 w 10768629"/>
              <a:gd name="connsiteY162-6150" fmla="*/ 1935614 h 1978172"/>
              <a:gd name="connsiteX163-6151" fmla="*/ 3069716 w 10768629"/>
              <a:gd name="connsiteY163-6152" fmla="*/ 1930463 h 1978172"/>
              <a:gd name="connsiteX164-6153" fmla="*/ 3005773 w 10768629"/>
              <a:gd name="connsiteY164-6154" fmla="*/ 1915878 h 1978172"/>
              <a:gd name="connsiteX165-6155" fmla="*/ 2897201 w 10768629"/>
              <a:gd name="connsiteY165-6156" fmla="*/ 1926772 h 1978172"/>
              <a:gd name="connsiteX166-6157" fmla="*/ 2783891 w 10768629"/>
              <a:gd name="connsiteY166-6158" fmla="*/ 1931749 h 1978172"/>
              <a:gd name="connsiteX167-6159" fmla="*/ 2712447 w 10768629"/>
              <a:gd name="connsiteY167-6160" fmla="*/ 1933044 h 1978172"/>
              <a:gd name="connsiteX168-6161" fmla="*/ 2560151 w 10768629"/>
              <a:gd name="connsiteY168-6162" fmla="*/ 1963609 h 1978172"/>
              <a:gd name="connsiteX169-6163" fmla="*/ 2367221 w 10768629"/>
              <a:gd name="connsiteY169-6164" fmla="*/ 1971884 h 1978172"/>
              <a:gd name="connsiteX170-6165" fmla="*/ 2272130 w 10768629"/>
              <a:gd name="connsiteY170-6166" fmla="*/ 1961162 h 1978172"/>
              <a:gd name="connsiteX171-6167" fmla="*/ 2189404 w 10768629"/>
              <a:gd name="connsiteY171-6168" fmla="*/ 1978172 h 1978172"/>
              <a:gd name="connsiteX172-6169" fmla="*/ 2077704 w 10768629"/>
              <a:gd name="connsiteY172-6170" fmla="*/ 1965002 h 1978172"/>
              <a:gd name="connsiteX173-6171" fmla="*/ 2033299 w 10768629"/>
              <a:gd name="connsiteY173-6172" fmla="*/ 1969042 h 1978172"/>
              <a:gd name="connsiteX174-6173" fmla="*/ 1967996 w 10768629"/>
              <a:gd name="connsiteY174-6174" fmla="*/ 1953187 h 1978172"/>
              <a:gd name="connsiteX175-6175" fmla="*/ 1855805 w 10768629"/>
              <a:gd name="connsiteY175-6176" fmla="*/ 1926082 h 1978172"/>
              <a:gd name="connsiteX176-6177" fmla="*/ 1790957 w 10768629"/>
              <a:gd name="connsiteY176-6178" fmla="*/ 1919460 h 1978172"/>
              <a:gd name="connsiteX177-6179" fmla="*/ 1613978 w 10768629"/>
              <a:gd name="connsiteY177-6180" fmla="*/ 1891581 h 1978172"/>
              <a:gd name="connsiteX178-6181" fmla="*/ 1436831 w 10768629"/>
              <a:gd name="connsiteY178-6182" fmla="*/ 1856201 h 1978172"/>
              <a:gd name="connsiteX179-6183" fmla="*/ 1357365 w 10768629"/>
              <a:gd name="connsiteY179-6184" fmla="*/ 1832140 h 1978172"/>
              <a:gd name="connsiteX180-6185" fmla="*/ 1232341 w 10768629"/>
              <a:gd name="connsiteY180-6186" fmla="*/ 1785942 h 1978172"/>
              <a:gd name="connsiteX181-6187" fmla="*/ 1162595 w 10768629"/>
              <a:gd name="connsiteY181-6188" fmla="*/ 1758337 h 1978172"/>
              <a:gd name="connsiteX182-6189" fmla="*/ 1128523 w 10768629"/>
              <a:gd name="connsiteY182-6190" fmla="*/ 1763621 h 1978172"/>
              <a:gd name="connsiteX183-6191" fmla="*/ 991903 w 10768629"/>
              <a:gd name="connsiteY183-6192" fmla="*/ 1786741 h 1978172"/>
              <a:gd name="connsiteX184-6193" fmla="*/ 883960 w 10768629"/>
              <a:gd name="connsiteY184-6194" fmla="*/ 1822386 h 1978172"/>
              <a:gd name="connsiteX185-6195" fmla="*/ 766531 w 10768629"/>
              <a:gd name="connsiteY185-6196" fmla="*/ 1805053 h 1978172"/>
              <a:gd name="connsiteX186-6197" fmla="*/ 669779 w 10768629"/>
              <a:gd name="connsiteY186-6198" fmla="*/ 1800537 h 1978172"/>
              <a:gd name="connsiteX187-6199" fmla="*/ 523898 w 10768629"/>
              <a:gd name="connsiteY187-6200" fmla="*/ 1811085 h 1978172"/>
              <a:gd name="connsiteX188-6201" fmla="*/ 360251 w 10768629"/>
              <a:gd name="connsiteY188-6202" fmla="*/ 1830735 h 1978172"/>
              <a:gd name="connsiteX189-6203" fmla="*/ 255207 w 10768629"/>
              <a:gd name="connsiteY189-6204" fmla="*/ 1818275 h 1978172"/>
              <a:gd name="connsiteX190-6205" fmla="*/ 101803 w 10768629"/>
              <a:gd name="connsiteY190-6206" fmla="*/ 1870647 h 1978172"/>
              <a:gd name="connsiteX191-6207" fmla="*/ 25397 w 10768629"/>
              <a:gd name="connsiteY191-6208" fmla="*/ 1888443 h 1978172"/>
              <a:gd name="connsiteX192-6209" fmla="*/ 2370 w 10768629"/>
              <a:gd name="connsiteY192-6210" fmla="*/ 1878311 h 1978172"/>
              <a:gd name="connsiteX193-6211" fmla="*/ 0 w 10768629"/>
              <a:gd name="connsiteY193-6212" fmla="*/ 1878785 h 1978172"/>
              <a:gd name="connsiteX194-6213" fmla="*/ 0 w 10768629"/>
              <a:gd name="connsiteY194-6214" fmla="*/ 0 h 1978172"/>
              <a:gd name="connsiteX0-6215" fmla="*/ 0 w 10768629"/>
              <a:gd name="connsiteY0-6216" fmla="*/ 0 h 1978172"/>
              <a:gd name="connsiteX1-6217" fmla="*/ 10768629 w 10768629"/>
              <a:gd name="connsiteY1-6218" fmla="*/ 0 h 1978172"/>
              <a:gd name="connsiteX2-6219" fmla="*/ 10733254 w 10768629"/>
              <a:gd name="connsiteY2-6220" fmla="*/ 31439 h 1978172"/>
              <a:gd name="connsiteX3-6221" fmla="*/ 10727085 w 10768629"/>
              <a:gd name="connsiteY3-6222" fmla="*/ 37910 h 1978172"/>
              <a:gd name="connsiteX4-6223" fmla="*/ 10675953 w 10768629"/>
              <a:gd name="connsiteY4-6224" fmla="*/ 68623 h 1978172"/>
              <a:gd name="connsiteX5-6225" fmla="*/ 10637091 w 10768629"/>
              <a:gd name="connsiteY5-6226" fmla="*/ 90361 h 1978172"/>
              <a:gd name="connsiteX6-6227" fmla="*/ 10610971 w 10768629"/>
              <a:gd name="connsiteY6-6228" fmla="*/ 110764 h 1978172"/>
              <a:gd name="connsiteX7-6229" fmla="*/ 10532872 w 10768629"/>
              <a:gd name="connsiteY7-6230" fmla="*/ 138028 h 1978172"/>
              <a:gd name="connsiteX8-6231" fmla="*/ 10398558 w 10768629"/>
              <a:gd name="connsiteY8-6232" fmla="*/ 172911 h 1978172"/>
              <a:gd name="connsiteX9-6233" fmla="*/ 10371128 w 10768629"/>
              <a:gd name="connsiteY9-6234" fmla="*/ 182609 h 1978172"/>
              <a:gd name="connsiteX10-6235" fmla="*/ 10352178 w 10768629"/>
              <a:gd name="connsiteY10-6236" fmla="*/ 199976 h 1978172"/>
              <a:gd name="connsiteX11-6237" fmla="*/ 10351815 w 10768629"/>
              <a:gd name="connsiteY11-6238" fmla="*/ 211879 h 1978172"/>
              <a:gd name="connsiteX12-6239" fmla="*/ 10337471 w 10768629"/>
              <a:gd name="connsiteY12-6240" fmla="*/ 218661 h 1978172"/>
              <a:gd name="connsiteX13-6241" fmla="*/ 10334625 w 10768629"/>
              <a:gd name="connsiteY13-6242" fmla="*/ 222351 h 1978172"/>
              <a:gd name="connsiteX14-6243" fmla="*/ 10256365 w 10768629"/>
              <a:gd name="connsiteY14-6244" fmla="*/ 235917 h 1978172"/>
              <a:gd name="connsiteX15-6245" fmla="*/ 10201127 w 10768629"/>
              <a:gd name="connsiteY15-6246" fmla="*/ 267448 h 1978172"/>
              <a:gd name="connsiteX16-6247" fmla="*/ 9961218 w 10768629"/>
              <a:gd name="connsiteY16-6248" fmla="*/ 326720 h 1978172"/>
              <a:gd name="connsiteX17-6249" fmla="*/ 9859715 w 10768629"/>
              <a:gd name="connsiteY17-6250" fmla="*/ 355698 h 1978172"/>
              <a:gd name="connsiteX18-6251" fmla="*/ 9679867 w 10768629"/>
              <a:gd name="connsiteY18-6252" fmla="*/ 399081 h 1978172"/>
              <a:gd name="connsiteX19-6253" fmla="*/ 9490654 w 10768629"/>
              <a:gd name="connsiteY19-6254" fmla="*/ 455225 h 1978172"/>
              <a:gd name="connsiteX20-6255" fmla="*/ 9470837 w 10768629"/>
              <a:gd name="connsiteY20-6256" fmla="*/ 452539 h 1978172"/>
              <a:gd name="connsiteX21-6257" fmla="*/ 9469082 w 10768629"/>
              <a:gd name="connsiteY21-6258" fmla="*/ 454891 h 1978172"/>
              <a:gd name="connsiteX22-6259" fmla="*/ 9448038 w 10768629"/>
              <a:gd name="connsiteY22-6260" fmla="*/ 459733 h 1978172"/>
              <a:gd name="connsiteX23-6261" fmla="*/ 9396821 w 10768629"/>
              <a:gd name="connsiteY23-6262" fmla="*/ 455795 h 1978172"/>
              <a:gd name="connsiteX24-6263" fmla="*/ 9392197 w 10768629"/>
              <a:gd name="connsiteY24-6264" fmla="*/ 459796 h 1978172"/>
              <a:gd name="connsiteX25-6265" fmla="*/ 9347994 w 10768629"/>
              <a:gd name="connsiteY25-6266" fmla="*/ 464462 h 1978172"/>
              <a:gd name="connsiteX26-6267" fmla="*/ 9347889 w 10768629"/>
              <a:gd name="connsiteY26-6268" fmla="*/ 466539 h 1978172"/>
              <a:gd name="connsiteX27-6269" fmla="*/ 9337639 w 10768629"/>
              <a:gd name="connsiteY27-6270" fmla="*/ 476654 h 1978172"/>
              <a:gd name="connsiteX28-6271" fmla="*/ 9316893 w 10768629"/>
              <a:gd name="connsiteY28-6272" fmla="*/ 491390 h 1978172"/>
              <a:gd name="connsiteX29-6273" fmla="*/ 9229283 w 10768629"/>
              <a:gd name="connsiteY29-6274" fmla="*/ 555377 h 1978172"/>
              <a:gd name="connsiteX30-6275" fmla="*/ 9220274 w 10768629"/>
              <a:gd name="connsiteY30-6276" fmla="*/ 557502 h 1978172"/>
              <a:gd name="connsiteX31-6277" fmla="*/ 9220202 w 10768629"/>
              <a:gd name="connsiteY31-6278" fmla="*/ 558001 h 1978172"/>
              <a:gd name="connsiteX32-6279" fmla="*/ 9210908 w 10768629"/>
              <a:gd name="connsiteY32-6280" fmla="*/ 561147 h 1978172"/>
              <a:gd name="connsiteX33-6281" fmla="*/ 9186374 w 10768629"/>
              <a:gd name="connsiteY33-6282" fmla="*/ 565502 h 1978172"/>
              <a:gd name="connsiteX34-6283" fmla="*/ 9181058 w 10768629"/>
              <a:gd name="connsiteY34-6284" fmla="*/ 569943 h 1978172"/>
              <a:gd name="connsiteX35-6285" fmla="*/ 9179948 w 10768629"/>
              <a:gd name="connsiteY35-6286" fmla="*/ 576062 h 1978172"/>
              <a:gd name="connsiteX36-6287" fmla="*/ 9149110 w 10768629"/>
              <a:gd name="connsiteY36-6288" fmla="*/ 598906 h 1978172"/>
              <a:gd name="connsiteX37-6289" fmla="*/ 9078556 w 10768629"/>
              <a:gd name="connsiteY37-6290" fmla="*/ 644039 h 1978172"/>
              <a:gd name="connsiteX38-6291" fmla="*/ 8996399 w 10768629"/>
              <a:gd name="connsiteY38-6292" fmla="*/ 690055 h 1978172"/>
              <a:gd name="connsiteX39-6293" fmla="*/ 8803791 w 10768629"/>
              <a:gd name="connsiteY39-6294" fmla="*/ 813860 h 1978172"/>
              <a:gd name="connsiteX40-6295" fmla="*/ 8636202 w 10768629"/>
              <a:gd name="connsiteY40-6296" fmla="*/ 848463 h 1978172"/>
              <a:gd name="connsiteX41-6297" fmla="*/ 8555372 w 10768629"/>
              <a:gd name="connsiteY41-6298" fmla="*/ 883171 h 1978172"/>
              <a:gd name="connsiteX42-6299" fmla="*/ 8507229 w 10768629"/>
              <a:gd name="connsiteY42-6300" fmla="*/ 901665 h 1978172"/>
              <a:gd name="connsiteX43-6301" fmla="*/ 8428473 w 10768629"/>
              <a:gd name="connsiteY43-6302" fmla="*/ 927985 h 1978172"/>
              <a:gd name="connsiteX44-6303" fmla="*/ 8427914 w 10768629"/>
              <a:gd name="connsiteY44-6304" fmla="*/ 933480 h 1978172"/>
              <a:gd name="connsiteX45-6305" fmla="*/ 8420327 w 10768629"/>
              <a:gd name="connsiteY45-6306" fmla="*/ 941984 h 1978172"/>
              <a:gd name="connsiteX46-6307" fmla="*/ 8407128 w 10768629"/>
              <a:gd name="connsiteY46-6308" fmla="*/ 961344 h 1978172"/>
              <a:gd name="connsiteX47-6309" fmla="*/ 8380548 w 10768629"/>
              <a:gd name="connsiteY47-6310" fmla="*/ 987916 h 1978172"/>
              <a:gd name="connsiteX48-6311" fmla="*/ 8379462 w 10768629"/>
              <a:gd name="connsiteY48-6312" fmla="*/ 987106 h 1978172"/>
              <a:gd name="connsiteX49-6313" fmla="*/ 8369725 w 10768629"/>
              <a:gd name="connsiteY49-6314" fmla="*/ 989186 h 1978172"/>
              <a:gd name="connsiteX50-6315" fmla="*/ 8304438 w 10768629"/>
              <a:gd name="connsiteY50-6316" fmla="*/ 996739 h 1978172"/>
              <a:gd name="connsiteX51-6317" fmla="*/ 8280929 w 10768629"/>
              <a:gd name="connsiteY51-6318" fmla="*/ 1023089 h 1978172"/>
              <a:gd name="connsiteX52-6319" fmla="*/ 8275760 w 10768629"/>
              <a:gd name="connsiteY52-6320" fmla="*/ 1027772 h 1978172"/>
              <a:gd name="connsiteX53-6321" fmla="*/ 8275478 w 10768629"/>
              <a:gd name="connsiteY53-6322" fmla="*/ 1027605 h 1978172"/>
              <a:gd name="connsiteX54-6323" fmla="*/ 8269666 w 10768629"/>
              <a:gd name="connsiteY54-6324" fmla="*/ 1032033 h 1978172"/>
              <a:gd name="connsiteX55-6325" fmla="*/ 8203836 w 10768629"/>
              <a:gd name="connsiteY55-6326" fmla="*/ 1037347 h 1978172"/>
              <a:gd name="connsiteX56-6327" fmla="*/ 8122936 w 10768629"/>
              <a:gd name="connsiteY56-6328" fmla="*/ 1063113 h 1978172"/>
              <a:gd name="connsiteX57-6329" fmla="*/ 8043658 w 10768629"/>
              <a:gd name="connsiteY57-6330" fmla="*/ 1092746 h 1978172"/>
              <a:gd name="connsiteX58-6331" fmla="*/ 8015351 w 10768629"/>
              <a:gd name="connsiteY58-6332" fmla="*/ 1105478 h 1978172"/>
              <a:gd name="connsiteX59-6333" fmla="*/ 7963145 w 10768629"/>
              <a:gd name="connsiteY59-6334" fmla="*/ 1119346 h 1978172"/>
              <a:gd name="connsiteX60-6335" fmla="*/ 7938145 w 10768629"/>
              <a:gd name="connsiteY60-6336" fmla="*/ 1120225 h 1978172"/>
              <a:gd name="connsiteX61-6337" fmla="*/ 7937238 w 10768629"/>
              <a:gd name="connsiteY61-6338" fmla="*/ 1121204 h 1978172"/>
              <a:gd name="connsiteX62-6339" fmla="*/ 7934398 w 10768629"/>
              <a:gd name="connsiteY62-6340" fmla="*/ 1118240 h 1978172"/>
              <a:gd name="connsiteX63-6341" fmla="*/ 7918248 w 10768629"/>
              <a:gd name="connsiteY63-6342" fmla="*/ 1124371 h 1978172"/>
              <a:gd name="connsiteX64-6343" fmla="*/ 7914119 w 10768629"/>
              <a:gd name="connsiteY64-6344" fmla="*/ 1127653 h 1978172"/>
              <a:gd name="connsiteX65-6345" fmla="*/ 7907658 w 10768629"/>
              <a:gd name="connsiteY65-6346" fmla="*/ 1130350 h 1978172"/>
              <a:gd name="connsiteX66-6347" fmla="*/ 7907434 w 10768629"/>
              <a:gd name="connsiteY66-6348" fmla="*/ 1130103 h 1978172"/>
              <a:gd name="connsiteX67-6349" fmla="*/ 7901508 w 10768629"/>
              <a:gd name="connsiteY67-6350" fmla="*/ 1133245 h 1978172"/>
              <a:gd name="connsiteX68-6351" fmla="*/ 7873287 w 10768629"/>
              <a:gd name="connsiteY68-6352" fmla="*/ 1152609 h 1978172"/>
              <a:gd name="connsiteX69-6353" fmla="*/ 7834833 w 10768629"/>
              <a:gd name="connsiteY69-6354" fmla="*/ 1153868 h 1978172"/>
              <a:gd name="connsiteX70-6355" fmla="*/ 7828661 w 10768629"/>
              <a:gd name="connsiteY70-6356" fmla="*/ 1139994 h 1978172"/>
              <a:gd name="connsiteX71-6357" fmla="*/ 7823966 w 10768629"/>
              <a:gd name="connsiteY71-6358" fmla="*/ 1143178 h 1978172"/>
              <a:gd name="connsiteX72-6359" fmla="*/ 7815078 w 10768629"/>
              <a:gd name="connsiteY72-6360" fmla="*/ 1151776 h 1978172"/>
              <a:gd name="connsiteX73-6361" fmla="*/ 7812026 w 10768629"/>
              <a:gd name="connsiteY73-6362" fmla="*/ 1151522 h 1978172"/>
              <a:gd name="connsiteX74-6363" fmla="*/ 7782249 w 10768629"/>
              <a:gd name="connsiteY74-6364" fmla="*/ 1160970 h 1978172"/>
              <a:gd name="connsiteX75-6365" fmla="*/ 7773476 w 10768629"/>
              <a:gd name="connsiteY75-6366" fmla="*/ 1157414 h 1978172"/>
              <a:gd name="connsiteX76-6367" fmla="*/ 7769600 w 10768629"/>
              <a:gd name="connsiteY76-6368" fmla="*/ 1157365 h 1978172"/>
              <a:gd name="connsiteX77-6369" fmla="*/ 7752631 w 10768629"/>
              <a:gd name="connsiteY77-6370" fmla="*/ 1172815 h 1978172"/>
              <a:gd name="connsiteX78-6371" fmla="*/ 7743525 w 10768629"/>
              <a:gd name="connsiteY78-6372" fmla="*/ 1179064 h 1978172"/>
              <a:gd name="connsiteX79-6373" fmla="*/ 7685942 w 10768629"/>
              <a:gd name="connsiteY79-6374" fmla="*/ 1233723 h 1978172"/>
              <a:gd name="connsiteX80-6375" fmla="*/ 7586920 w 10768629"/>
              <a:gd name="connsiteY80-6376" fmla="*/ 1261888 h 1978172"/>
              <a:gd name="connsiteX81-6377" fmla="*/ 7486100 w 10768629"/>
              <a:gd name="connsiteY81-6378" fmla="*/ 1292563 h 1978172"/>
              <a:gd name="connsiteX82-6379" fmla="*/ 7407190 w 10768629"/>
              <a:gd name="connsiteY82-6380" fmla="*/ 1314737 h 1978172"/>
              <a:gd name="connsiteX83-6381" fmla="*/ 7240698 w 10768629"/>
              <a:gd name="connsiteY83-6382" fmla="*/ 1438832 h 1978172"/>
              <a:gd name="connsiteX84-6383" fmla="*/ 7197675 w 10768629"/>
              <a:gd name="connsiteY84-6384" fmla="*/ 1447530 h 1978172"/>
              <a:gd name="connsiteX85-6385" fmla="*/ 7164788 w 10768629"/>
              <a:gd name="connsiteY85-6386" fmla="*/ 1480293 h 1978172"/>
              <a:gd name="connsiteX86-6387" fmla="*/ 7147929 w 10768629"/>
              <a:gd name="connsiteY86-6388" fmla="*/ 1477641 h 1978172"/>
              <a:gd name="connsiteX87-6389" fmla="*/ 7144965 w 10768629"/>
              <a:gd name="connsiteY87-6390" fmla="*/ 1476908 h 1978172"/>
              <a:gd name="connsiteX88-6391" fmla="*/ 7134299 w 10768629"/>
              <a:gd name="connsiteY88-6392" fmla="*/ 1479969 h 1978172"/>
              <a:gd name="connsiteX89-6393" fmla="*/ 7129809 w 10768629"/>
              <a:gd name="connsiteY89-6394" fmla="*/ 1473339 h 1978172"/>
              <a:gd name="connsiteX90-6395" fmla="*/ 7112688 w 10768629"/>
              <a:gd name="connsiteY90-6396" fmla="*/ 1472575 h 1978172"/>
              <a:gd name="connsiteX91-6397" fmla="*/ 7093470 w 10768629"/>
              <a:gd name="connsiteY91-6398" fmla="*/ 1480300 h 1978172"/>
              <a:gd name="connsiteX92-6399" fmla="*/ 7025034 w 10768629"/>
              <a:gd name="connsiteY92-6400" fmla="*/ 1506934 h 1978172"/>
              <a:gd name="connsiteX93-6401" fmla="*/ 7014783 w 10768629"/>
              <a:gd name="connsiteY93-6402" fmla="*/ 1515868 h 1978172"/>
              <a:gd name="connsiteX94-6403" fmla="*/ 6979706 w 10768629"/>
              <a:gd name="connsiteY94-6404" fmla="*/ 1523511 h 1978172"/>
              <a:gd name="connsiteX95-6405" fmla="*/ 6977890 w 10768629"/>
              <a:gd name="connsiteY95-6406" fmla="*/ 1525793 h 1978172"/>
              <a:gd name="connsiteX96-6407" fmla="*/ 6944339 w 10768629"/>
              <a:gd name="connsiteY96-6408" fmla="*/ 1536237 h 1978172"/>
              <a:gd name="connsiteX97-6409" fmla="*/ 6886996 w 10768629"/>
              <a:gd name="connsiteY97-6410" fmla="*/ 1563569 h 1978172"/>
              <a:gd name="connsiteX98-6411" fmla="*/ 6874510 w 10768629"/>
              <a:gd name="connsiteY98-6412" fmla="*/ 1558469 h 1978172"/>
              <a:gd name="connsiteX99-6413" fmla="*/ 6871943 w 10768629"/>
              <a:gd name="connsiteY99-6414" fmla="*/ 1554651 h 1978172"/>
              <a:gd name="connsiteX100-6415" fmla="*/ 6856174 w 10768629"/>
              <a:gd name="connsiteY100-6416" fmla="*/ 1562024 h 1978172"/>
              <a:gd name="connsiteX101-6417" fmla="*/ 6842321 w 10768629"/>
              <a:gd name="connsiteY101-6418" fmla="*/ 1560554 h 1978172"/>
              <a:gd name="connsiteX102-6419" fmla="*/ 6832713 w 10768629"/>
              <a:gd name="connsiteY102-6420" fmla="*/ 1569357 h 1978172"/>
              <a:gd name="connsiteX103-6421" fmla="*/ 6816351 w 10768629"/>
              <a:gd name="connsiteY103-6422" fmla="*/ 1571495 h 1978172"/>
              <a:gd name="connsiteX104-6423" fmla="*/ 6795800 w 10768629"/>
              <a:gd name="connsiteY104-6424" fmla="*/ 1572010 h 1978172"/>
              <a:gd name="connsiteX105-6425" fmla="*/ 6777546 w 10768629"/>
              <a:gd name="connsiteY105-6426" fmla="*/ 1568661 h 1978172"/>
              <a:gd name="connsiteX106-6427" fmla="*/ 6751528 w 10768629"/>
              <a:gd name="connsiteY106-6428" fmla="*/ 1574143 h 1978172"/>
              <a:gd name="connsiteX107-6429" fmla="*/ 6691966 w 10768629"/>
              <a:gd name="connsiteY107-6430" fmla="*/ 1582255 h 1978172"/>
              <a:gd name="connsiteX108-6431" fmla="*/ 6646941 w 10768629"/>
              <a:gd name="connsiteY108-6432" fmla="*/ 1588471 h 1978172"/>
              <a:gd name="connsiteX109-6433" fmla="*/ 6568576 w 10768629"/>
              <a:gd name="connsiteY109-6434" fmla="*/ 1606488 h 1978172"/>
              <a:gd name="connsiteX110-6435" fmla="*/ 6554358 w 10768629"/>
              <a:gd name="connsiteY110-6436" fmla="*/ 1621701 h 1978172"/>
              <a:gd name="connsiteX111-6437" fmla="*/ 6516968 w 10768629"/>
              <a:gd name="connsiteY111-6438" fmla="*/ 1617195 h 1978172"/>
              <a:gd name="connsiteX112-6439" fmla="*/ 6506479 w 10768629"/>
              <a:gd name="connsiteY112-6440" fmla="*/ 1602227 h 1978172"/>
              <a:gd name="connsiteX113-6441" fmla="*/ 6458436 w 10768629"/>
              <a:gd name="connsiteY113-6442" fmla="*/ 1607332 h 1978172"/>
              <a:gd name="connsiteX114-6443" fmla="*/ 6414786 w 10768629"/>
              <a:gd name="connsiteY114-6444" fmla="*/ 1628815 h 1978172"/>
              <a:gd name="connsiteX115-6445" fmla="*/ 6357085 w 10768629"/>
              <a:gd name="connsiteY115-6446" fmla="*/ 1640846 h 1978172"/>
              <a:gd name="connsiteX116-6447" fmla="*/ 6322636 w 10768629"/>
              <a:gd name="connsiteY116-6448" fmla="*/ 1648213 h 1978172"/>
              <a:gd name="connsiteX117-6449" fmla="*/ 6226172 w 10768629"/>
              <a:gd name="connsiteY117-6450" fmla="*/ 1654676 h 1978172"/>
              <a:gd name="connsiteX118-6451" fmla="*/ 6221217 w 10768629"/>
              <a:gd name="connsiteY118-6452" fmla="*/ 1654506 h 1978172"/>
              <a:gd name="connsiteX119-6453" fmla="*/ 6204956 w 10768629"/>
              <a:gd name="connsiteY119-6454" fmla="*/ 1664280 h 1978172"/>
              <a:gd name="connsiteX120-6455" fmla="*/ 6204270 w 10768629"/>
              <a:gd name="connsiteY120-6456" fmla="*/ 1666782 h 1978172"/>
              <a:gd name="connsiteX121-6457" fmla="*/ 6143810 w 10768629"/>
              <a:gd name="connsiteY121-6458" fmla="*/ 1661963 h 1978172"/>
              <a:gd name="connsiteX122-6459" fmla="*/ 6136560 w 10768629"/>
              <a:gd name="connsiteY122-6460" fmla="*/ 1665728 h 1978172"/>
              <a:gd name="connsiteX123-6461" fmla="*/ 6096155 w 10768629"/>
              <a:gd name="connsiteY123-6462" fmla="*/ 1656951 h 1978172"/>
              <a:gd name="connsiteX124-6463" fmla="*/ 6075812 w 10768629"/>
              <a:gd name="connsiteY124-6464" fmla="*/ 1655422 h 1978172"/>
              <a:gd name="connsiteX125-6465" fmla="*/ 6039495 w 10768629"/>
              <a:gd name="connsiteY125-6466" fmla="*/ 1649680 h 1978172"/>
              <a:gd name="connsiteX126-6467" fmla="*/ 6036523 w 10768629"/>
              <a:gd name="connsiteY126-6468" fmla="*/ 1652121 h 1978172"/>
              <a:gd name="connsiteX127-6469" fmla="*/ 6029328 w 10768629"/>
              <a:gd name="connsiteY127-6470" fmla="*/ 1649904 h 1978172"/>
              <a:gd name="connsiteX128-6471" fmla="*/ 6024075 w 10768629"/>
              <a:gd name="connsiteY128-6472" fmla="*/ 1652779 h 1978172"/>
              <a:gd name="connsiteX129-6473" fmla="*/ 6018085 w 10768629"/>
              <a:gd name="connsiteY129-6474" fmla="*/ 1652030 h 1978172"/>
              <a:gd name="connsiteX130-6475" fmla="*/ 5955513 w 10768629"/>
              <a:gd name="connsiteY130-6476" fmla="*/ 1663584 h 1978172"/>
              <a:gd name="connsiteX131-6477" fmla="*/ 5941996 w 10768629"/>
              <a:gd name="connsiteY131-6478" fmla="*/ 1661326 h 1978172"/>
              <a:gd name="connsiteX132-6479" fmla="*/ 5931789 w 10768629"/>
              <a:gd name="connsiteY132-6480" fmla="*/ 1669915 h 1978172"/>
              <a:gd name="connsiteX133-6481" fmla="*/ 5888686 w 10768629"/>
              <a:gd name="connsiteY133-6482" fmla="*/ 1672175 h 1978172"/>
              <a:gd name="connsiteX134-6483" fmla="*/ 5873794 w 10768629"/>
              <a:gd name="connsiteY134-6484" fmla="*/ 1665454 h 1978172"/>
              <a:gd name="connsiteX135-6485" fmla="*/ 5860022 w 10768629"/>
              <a:gd name="connsiteY135-6486" fmla="*/ 1660635 h 1978172"/>
              <a:gd name="connsiteX136-6487" fmla="*/ 5858237 w 10768629"/>
              <a:gd name="connsiteY136-6488" fmla="*/ 1660649 h 1978172"/>
              <a:gd name="connsiteX137-6489" fmla="*/ 5840319 w 10768629"/>
              <a:gd name="connsiteY137-6490" fmla="*/ 1660798 h 1978172"/>
              <a:gd name="connsiteX138-6491" fmla="*/ 5806984 w 10768629"/>
              <a:gd name="connsiteY138-6492" fmla="*/ 1661075 h 1978172"/>
              <a:gd name="connsiteX139-6493" fmla="*/ 5742351 w 10768629"/>
              <a:gd name="connsiteY139-6494" fmla="*/ 1667489 h 1978172"/>
              <a:gd name="connsiteX140-6495" fmla="*/ 5521171 w 10768629"/>
              <a:gd name="connsiteY140-6496" fmla="*/ 1671626 h 1978172"/>
              <a:gd name="connsiteX141-6497" fmla="*/ 5457384 w 10768629"/>
              <a:gd name="connsiteY141-6498" fmla="*/ 1683952 h 1978172"/>
              <a:gd name="connsiteX142-6499" fmla="*/ 4950070 w 10768629"/>
              <a:gd name="connsiteY142-6500" fmla="*/ 1748401 h 1978172"/>
              <a:gd name="connsiteX143-6501" fmla="*/ 4872172 w 10768629"/>
              <a:gd name="connsiteY143-6502" fmla="*/ 1757222 h 1978172"/>
              <a:gd name="connsiteX144-6503" fmla="*/ 4809524 w 10768629"/>
              <a:gd name="connsiteY144-6504" fmla="*/ 1761033 h 1978172"/>
              <a:gd name="connsiteX145-6505" fmla="*/ 4759058 w 10768629"/>
              <a:gd name="connsiteY145-6506" fmla="*/ 1766533 h 1978172"/>
              <a:gd name="connsiteX146-6507" fmla="*/ 4719749 w 10768629"/>
              <a:gd name="connsiteY146-6508" fmla="*/ 1771811 h 1978172"/>
              <a:gd name="connsiteX147-6509" fmla="*/ 4568686 w 10768629"/>
              <a:gd name="connsiteY147-6510" fmla="*/ 1786141 h 1978172"/>
              <a:gd name="connsiteX148-6511" fmla="*/ 4418751 w 10768629"/>
              <a:gd name="connsiteY148-6512" fmla="*/ 1796932 h 1978172"/>
              <a:gd name="connsiteX149-6513" fmla="*/ 4378377 w 10768629"/>
              <a:gd name="connsiteY149-6514" fmla="*/ 1815528 h 1978172"/>
              <a:gd name="connsiteX150-6515" fmla="*/ 4320575 w 10768629"/>
              <a:gd name="connsiteY150-6516" fmla="*/ 1832722 h 1978172"/>
              <a:gd name="connsiteX151-6517" fmla="*/ 4220200 w 10768629"/>
              <a:gd name="connsiteY151-6518" fmla="*/ 1873173 h 1978172"/>
              <a:gd name="connsiteX152-6519" fmla="*/ 4105361 w 10768629"/>
              <a:gd name="connsiteY152-6520" fmla="*/ 1894711 h 1978172"/>
              <a:gd name="connsiteX153-6521" fmla="*/ 3973223 w 10768629"/>
              <a:gd name="connsiteY153-6522" fmla="*/ 1881015 h 1978172"/>
              <a:gd name="connsiteX154-6523" fmla="*/ 3900992 w 10768629"/>
              <a:gd name="connsiteY154-6524" fmla="*/ 1880603 h 1978172"/>
              <a:gd name="connsiteX155-6525" fmla="*/ 3662119 w 10768629"/>
              <a:gd name="connsiteY155-6526" fmla="*/ 1876289 h 1978172"/>
              <a:gd name="connsiteX156-6527" fmla="*/ 3496919 w 10768629"/>
              <a:gd name="connsiteY156-6528" fmla="*/ 1873180 h 1978172"/>
              <a:gd name="connsiteX157-6529" fmla="*/ 3449433 w 10768629"/>
              <a:gd name="connsiteY157-6530" fmla="*/ 1889681 h 1978172"/>
              <a:gd name="connsiteX158-6531" fmla="*/ 3369766 w 10768629"/>
              <a:gd name="connsiteY158-6532" fmla="*/ 1916653 h 1978172"/>
              <a:gd name="connsiteX159-6533" fmla="*/ 3269672 w 10768629"/>
              <a:gd name="connsiteY159-6534" fmla="*/ 1938036 h 1978172"/>
              <a:gd name="connsiteX160-6535" fmla="*/ 3224897 w 10768629"/>
              <a:gd name="connsiteY160-6536" fmla="*/ 1943733 h 1978172"/>
              <a:gd name="connsiteX161-6537" fmla="*/ 3161463 w 10768629"/>
              <a:gd name="connsiteY161-6538" fmla="*/ 1946591 h 1978172"/>
              <a:gd name="connsiteX162-6539" fmla="*/ 3112044 w 10768629"/>
              <a:gd name="connsiteY162-6540" fmla="*/ 1935614 h 1978172"/>
              <a:gd name="connsiteX163-6541" fmla="*/ 3069716 w 10768629"/>
              <a:gd name="connsiteY163-6542" fmla="*/ 1930463 h 1978172"/>
              <a:gd name="connsiteX164-6543" fmla="*/ 3005773 w 10768629"/>
              <a:gd name="connsiteY164-6544" fmla="*/ 1915878 h 1978172"/>
              <a:gd name="connsiteX165-6545" fmla="*/ 2897201 w 10768629"/>
              <a:gd name="connsiteY165-6546" fmla="*/ 1926772 h 1978172"/>
              <a:gd name="connsiteX166-6547" fmla="*/ 2783891 w 10768629"/>
              <a:gd name="connsiteY166-6548" fmla="*/ 1931749 h 1978172"/>
              <a:gd name="connsiteX167-6549" fmla="*/ 2712447 w 10768629"/>
              <a:gd name="connsiteY167-6550" fmla="*/ 1933044 h 1978172"/>
              <a:gd name="connsiteX168-6551" fmla="*/ 2560151 w 10768629"/>
              <a:gd name="connsiteY168-6552" fmla="*/ 1963609 h 1978172"/>
              <a:gd name="connsiteX169-6553" fmla="*/ 2367221 w 10768629"/>
              <a:gd name="connsiteY169-6554" fmla="*/ 1971884 h 1978172"/>
              <a:gd name="connsiteX170-6555" fmla="*/ 2272130 w 10768629"/>
              <a:gd name="connsiteY170-6556" fmla="*/ 1961162 h 1978172"/>
              <a:gd name="connsiteX171-6557" fmla="*/ 2189404 w 10768629"/>
              <a:gd name="connsiteY171-6558" fmla="*/ 1978172 h 1978172"/>
              <a:gd name="connsiteX172-6559" fmla="*/ 2077704 w 10768629"/>
              <a:gd name="connsiteY172-6560" fmla="*/ 1965002 h 1978172"/>
              <a:gd name="connsiteX173-6561" fmla="*/ 2033299 w 10768629"/>
              <a:gd name="connsiteY173-6562" fmla="*/ 1969042 h 1978172"/>
              <a:gd name="connsiteX174-6563" fmla="*/ 1967996 w 10768629"/>
              <a:gd name="connsiteY174-6564" fmla="*/ 1953187 h 1978172"/>
              <a:gd name="connsiteX175-6565" fmla="*/ 1855805 w 10768629"/>
              <a:gd name="connsiteY175-6566" fmla="*/ 1926082 h 1978172"/>
              <a:gd name="connsiteX176-6567" fmla="*/ 1790957 w 10768629"/>
              <a:gd name="connsiteY176-6568" fmla="*/ 1919460 h 1978172"/>
              <a:gd name="connsiteX177-6569" fmla="*/ 1613978 w 10768629"/>
              <a:gd name="connsiteY177-6570" fmla="*/ 1891581 h 1978172"/>
              <a:gd name="connsiteX178-6571" fmla="*/ 1436831 w 10768629"/>
              <a:gd name="connsiteY178-6572" fmla="*/ 1856201 h 1978172"/>
              <a:gd name="connsiteX179-6573" fmla="*/ 1357365 w 10768629"/>
              <a:gd name="connsiteY179-6574" fmla="*/ 1832140 h 1978172"/>
              <a:gd name="connsiteX180-6575" fmla="*/ 1232341 w 10768629"/>
              <a:gd name="connsiteY180-6576" fmla="*/ 1785942 h 1978172"/>
              <a:gd name="connsiteX181-6577" fmla="*/ 1162595 w 10768629"/>
              <a:gd name="connsiteY181-6578" fmla="*/ 1758337 h 1978172"/>
              <a:gd name="connsiteX182-6579" fmla="*/ 1128523 w 10768629"/>
              <a:gd name="connsiteY182-6580" fmla="*/ 1763621 h 1978172"/>
              <a:gd name="connsiteX183-6581" fmla="*/ 991903 w 10768629"/>
              <a:gd name="connsiteY183-6582" fmla="*/ 1786741 h 1978172"/>
              <a:gd name="connsiteX184-6583" fmla="*/ 883960 w 10768629"/>
              <a:gd name="connsiteY184-6584" fmla="*/ 1822386 h 1978172"/>
              <a:gd name="connsiteX185-6585" fmla="*/ 766531 w 10768629"/>
              <a:gd name="connsiteY185-6586" fmla="*/ 1805053 h 1978172"/>
              <a:gd name="connsiteX186-6587" fmla="*/ 669779 w 10768629"/>
              <a:gd name="connsiteY186-6588" fmla="*/ 1800537 h 1978172"/>
              <a:gd name="connsiteX187-6589" fmla="*/ 523898 w 10768629"/>
              <a:gd name="connsiteY187-6590" fmla="*/ 1811085 h 1978172"/>
              <a:gd name="connsiteX188-6591" fmla="*/ 360251 w 10768629"/>
              <a:gd name="connsiteY188-6592" fmla="*/ 1830735 h 1978172"/>
              <a:gd name="connsiteX189-6593" fmla="*/ 255207 w 10768629"/>
              <a:gd name="connsiteY189-6594" fmla="*/ 1818275 h 1978172"/>
              <a:gd name="connsiteX190-6595" fmla="*/ 101803 w 10768629"/>
              <a:gd name="connsiteY190-6596" fmla="*/ 1870647 h 1978172"/>
              <a:gd name="connsiteX191-6597" fmla="*/ 25397 w 10768629"/>
              <a:gd name="connsiteY191-6598" fmla="*/ 1888443 h 1978172"/>
              <a:gd name="connsiteX192-6599" fmla="*/ 2370 w 10768629"/>
              <a:gd name="connsiteY192-6600" fmla="*/ 1878311 h 1978172"/>
              <a:gd name="connsiteX193-6601" fmla="*/ 0 w 10768629"/>
              <a:gd name="connsiteY193-6602" fmla="*/ 1878785 h 1978172"/>
              <a:gd name="connsiteX194-6603" fmla="*/ 0 w 10768629"/>
              <a:gd name="connsiteY194-6604" fmla="*/ 0 h 1978172"/>
              <a:gd name="connsiteX0-6605" fmla="*/ 0 w 10768629"/>
              <a:gd name="connsiteY0-6606" fmla="*/ 0 h 1978172"/>
              <a:gd name="connsiteX1-6607" fmla="*/ 10768629 w 10768629"/>
              <a:gd name="connsiteY1-6608" fmla="*/ 0 h 1978172"/>
              <a:gd name="connsiteX2-6609" fmla="*/ 10733254 w 10768629"/>
              <a:gd name="connsiteY2-6610" fmla="*/ 31439 h 1978172"/>
              <a:gd name="connsiteX3-6611" fmla="*/ 10727085 w 10768629"/>
              <a:gd name="connsiteY3-6612" fmla="*/ 37910 h 1978172"/>
              <a:gd name="connsiteX4-6613" fmla="*/ 10675953 w 10768629"/>
              <a:gd name="connsiteY4-6614" fmla="*/ 68623 h 1978172"/>
              <a:gd name="connsiteX5-6615" fmla="*/ 10637091 w 10768629"/>
              <a:gd name="connsiteY5-6616" fmla="*/ 90361 h 1978172"/>
              <a:gd name="connsiteX6-6617" fmla="*/ 10610971 w 10768629"/>
              <a:gd name="connsiteY6-6618" fmla="*/ 110764 h 1978172"/>
              <a:gd name="connsiteX7-6619" fmla="*/ 10532872 w 10768629"/>
              <a:gd name="connsiteY7-6620" fmla="*/ 138028 h 1978172"/>
              <a:gd name="connsiteX8-6621" fmla="*/ 10398558 w 10768629"/>
              <a:gd name="connsiteY8-6622" fmla="*/ 172911 h 1978172"/>
              <a:gd name="connsiteX9-6623" fmla="*/ 10371128 w 10768629"/>
              <a:gd name="connsiteY9-6624" fmla="*/ 182609 h 1978172"/>
              <a:gd name="connsiteX10-6625" fmla="*/ 10352178 w 10768629"/>
              <a:gd name="connsiteY10-6626" fmla="*/ 199976 h 1978172"/>
              <a:gd name="connsiteX11-6627" fmla="*/ 10351815 w 10768629"/>
              <a:gd name="connsiteY11-6628" fmla="*/ 211879 h 1978172"/>
              <a:gd name="connsiteX12-6629" fmla="*/ 10337471 w 10768629"/>
              <a:gd name="connsiteY12-6630" fmla="*/ 218661 h 1978172"/>
              <a:gd name="connsiteX13-6631" fmla="*/ 10334625 w 10768629"/>
              <a:gd name="connsiteY13-6632" fmla="*/ 222351 h 1978172"/>
              <a:gd name="connsiteX14-6633" fmla="*/ 10256365 w 10768629"/>
              <a:gd name="connsiteY14-6634" fmla="*/ 235917 h 1978172"/>
              <a:gd name="connsiteX15-6635" fmla="*/ 10201127 w 10768629"/>
              <a:gd name="connsiteY15-6636" fmla="*/ 267448 h 1978172"/>
              <a:gd name="connsiteX16-6637" fmla="*/ 9961218 w 10768629"/>
              <a:gd name="connsiteY16-6638" fmla="*/ 326720 h 1978172"/>
              <a:gd name="connsiteX17-6639" fmla="*/ 9859715 w 10768629"/>
              <a:gd name="connsiteY17-6640" fmla="*/ 355698 h 1978172"/>
              <a:gd name="connsiteX18-6641" fmla="*/ 9679867 w 10768629"/>
              <a:gd name="connsiteY18-6642" fmla="*/ 399081 h 1978172"/>
              <a:gd name="connsiteX19-6643" fmla="*/ 9490654 w 10768629"/>
              <a:gd name="connsiteY19-6644" fmla="*/ 455225 h 1978172"/>
              <a:gd name="connsiteX20-6645" fmla="*/ 9470837 w 10768629"/>
              <a:gd name="connsiteY20-6646" fmla="*/ 452539 h 1978172"/>
              <a:gd name="connsiteX21-6647" fmla="*/ 9469082 w 10768629"/>
              <a:gd name="connsiteY21-6648" fmla="*/ 454891 h 1978172"/>
              <a:gd name="connsiteX22-6649" fmla="*/ 9448038 w 10768629"/>
              <a:gd name="connsiteY22-6650" fmla="*/ 459733 h 1978172"/>
              <a:gd name="connsiteX23-6651" fmla="*/ 9396821 w 10768629"/>
              <a:gd name="connsiteY23-6652" fmla="*/ 455795 h 1978172"/>
              <a:gd name="connsiteX24-6653" fmla="*/ 9392197 w 10768629"/>
              <a:gd name="connsiteY24-6654" fmla="*/ 459796 h 1978172"/>
              <a:gd name="connsiteX25-6655" fmla="*/ 9347994 w 10768629"/>
              <a:gd name="connsiteY25-6656" fmla="*/ 464462 h 1978172"/>
              <a:gd name="connsiteX26-6657" fmla="*/ 9347889 w 10768629"/>
              <a:gd name="connsiteY26-6658" fmla="*/ 466539 h 1978172"/>
              <a:gd name="connsiteX27-6659" fmla="*/ 9337639 w 10768629"/>
              <a:gd name="connsiteY27-6660" fmla="*/ 476654 h 1978172"/>
              <a:gd name="connsiteX28-6661" fmla="*/ 9316893 w 10768629"/>
              <a:gd name="connsiteY28-6662" fmla="*/ 491390 h 1978172"/>
              <a:gd name="connsiteX29-6663" fmla="*/ 9229283 w 10768629"/>
              <a:gd name="connsiteY29-6664" fmla="*/ 555377 h 1978172"/>
              <a:gd name="connsiteX30-6665" fmla="*/ 9220274 w 10768629"/>
              <a:gd name="connsiteY30-6666" fmla="*/ 557502 h 1978172"/>
              <a:gd name="connsiteX31-6667" fmla="*/ 9220202 w 10768629"/>
              <a:gd name="connsiteY31-6668" fmla="*/ 558001 h 1978172"/>
              <a:gd name="connsiteX32-6669" fmla="*/ 9210908 w 10768629"/>
              <a:gd name="connsiteY32-6670" fmla="*/ 561147 h 1978172"/>
              <a:gd name="connsiteX33-6671" fmla="*/ 9186374 w 10768629"/>
              <a:gd name="connsiteY33-6672" fmla="*/ 565502 h 1978172"/>
              <a:gd name="connsiteX34-6673" fmla="*/ 9181058 w 10768629"/>
              <a:gd name="connsiteY34-6674" fmla="*/ 569943 h 1978172"/>
              <a:gd name="connsiteX35-6675" fmla="*/ 9179948 w 10768629"/>
              <a:gd name="connsiteY35-6676" fmla="*/ 576062 h 1978172"/>
              <a:gd name="connsiteX36-6677" fmla="*/ 9149110 w 10768629"/>
              <a:gd name="connsiteY36-6678" fmla="*/ 598906 h 1978172"/>
              <a:gd name="connsiteX37-6679" fmla="*/ 9078556 w 10768629"/>
              <a:gd name="connsiteY37-6680" fmla="*/ 644039 h 1978172"/>
              <a:gd name="connsiteX38-6681" fmla="*/ 8996399 w 10768629"/>
              <a:gd name="connsiteY38-6682" fmla="*/ 690055 h 1978172"/>
              <a:gd name="connsiteX39-6683" fmla="*/ 8803791 w 10768629"/>
              <a:gd name="connsiteY39-6684" fmla="*/ 813860 h 1978172"/>
              <a:gd name="connsiteX40-6685" fmla="*/ 8636202 w 10768629"/>
              <a:gd name="connsiteY40-6686" fmla="*/ 848463 h 1978172"/>
              <a:gd name="connsiteX41-6687" fmla="*/ 8555372 w 10768629"/>
              <a:gd name="connsiteY41-6688" fmla="*/ 883171 h 1978172"/>
              <a:gd name="connsiteX42-6689" fmla="*/ 8507229 w 10768629"/>
              <a:gd name="connsiteY42-6690" fmla="*/ 901665 h 1978172"/>
              <a:gd name="connsiteX43-6691" fmla="*/ 8428473 w 10768629"/>
              <a:gd name="connsiteY43-6692" fmla="*/ 927985 h 1978172"/>
              <a:gd name="connsiteX44-6693" fmla="*/ 8427914 w 10768629"/>
              <a:gd name="connsiteY44-6694" fmla="*/ 933480 h 1978172"/>
              <a:gd name="connsiteX45-6695" fmla="*/ 8420327 w 10768629"/>
              <a:gd name="connsiteY45-6696" fmla="*/ 941984 h 1978172"/>
              <a:gd name="connsiteX46-6697" fmla="*/ 8407128 w 10768629"/>
              <a:gd name="connsiteY46-6698" fmla="*/ 961344 h 1978172"/>
              <a:gd name="connsiteX47-6699" fmla="*/ 8380548 w 10768629"/>
              <a:gd name="connsiteY47-6700" fmla="*/ 987916 h 1978172"/>
              <a:gd name="connsiteX48-6701" fmla="*/ 8379462 w 10768629"/>
              <a:gd name="connsiteY48-6702" fmla="*/ 987106 h 1978172"/>
              <a:gd name="connsiteX49-6703" fmla="*/ 8369725 w 10768629"/>
              <a:gd name="connsiteY49-6704" fmla="*/ 989186 h 1978172"/>
              <a:gd name="connsiteX50-6705" fmla="*/ 8304438 w 10768629"/>
              <a:gd name="connsiteY50-6706" fmla="*/ 996739 h 1978172"/>
              <a:gd name="connsiteX51-6707" fmla="*/ 8280929 w 10768629"/>
              <a:gd name="connsiteY51-6708" fmla="*/ 1023089 h 1978172"/>
              <a:gd name="connsiteX52-6709" fmla="*/ 8275760 w 10768629"/>
              <a:gd name="connsiteY52-6710" fmla="*/ 1027772 h 1978172"/>
              <a:gd name="connsiteX53-6711" fmla="*/ 8275478 w 10768629"/>
              <a:gd name="connsiteY53-6712" fmla="*/ 1027605 h 1978172"/>
              <a:gd name="connsiteX54-6713" fmla="*/ 8269666 w 10768629"/>
              <a:gd name="connsiteY54-6714" fmla="*/ 1032033 h 1978172"/>
              <a:gd name="connsiteX55-6715" fmla="*/ 8203836 w 10768629"/>
              <a:gd name="connsiteY55-6716" fmla="*/ 1037347 h 1978172"/>
              <a:gd name="connsiteX56-6717" fmla="*/ 8122936 w 10768629"/>
              <a:gd name="connsiteY56-6718" fmla="*/ 1063113 h 1978172"/>
              <a:gd name="connsiteX57-6719" fmla="*/ 8043658 w 10768629"/>
              <a:gd name="connsiteY57-6720" fmla="*/ 1092746 h 1978172"/>
              <a:gd name="connsiteX58-6721" fmla="*/ 8015351 w 10768629"/>
              <a:gd name="connsiteY58-6722" fmla="*/ 1105478 h 1978172"/>
              <a:gd name="connsiteX59-6723" fmla="*/ 7963145 w 10768629"/>
              <a:gd name="connsiteY59-6724" fmla="*/ 1119346 h 1978172"/>
              <a:gd name="connsiteX60-6725" fmla="*/ 7938145 w 10768629"/>
              <a:gd name="connsiteY60-6726" fmla="*/ 1120225 h 1978172"/>
              <a:gd name="connsiteX61-6727" fmla="*/ 7937238 w 10768629"/>
              <a:gd name="connsiteY61-6728" fmla="*/ 1121204 h 1978172"/>
              <a:gd name="connsiteX62-6729" fmla="*/ 7934398 w 10768629"/>
              <a:gd name="connsiteY62-6730" fmla="*/ 1118240 h 1978172"/>
              <a:gd name="connsiteX63-6731" fmla="*/ 7918248 w 10768629"/>
              <a:gd name="connsiteY63-6732" fmla="*/ 1124371 h 1978172"/>
              <a:gd name="connsiteX64-6733" fmla="*/ 7914119 w 10768629"/>
              <a:gd name="connsiteY64-6734" fmla="*/ 1127653 h 1978172"/>
              <a:gd name="connsiteX65-6735" fmla="*/ 7907658 w 10768629"/>
              <a:gd name="connsiteY65-6736" fmla="*/ 1130350 h 1978172"/>
              <a:gd name="connsiteX66-6737" fmla="*/ 7907434 w 10768629"/>
              <a:gd name="connsiteY66-6738" fmla="*/ 1130103 h 1978172"/>
              <a:gd name="connsiteX67-6739" fmla="*/ 7901508 w 10768629"/>
              <a:gd name="connsiteY67-6740" fmla="*/ 1133245 h 1978172"/>
              <a:gd name="connsiteX68-6741" fmla="*/ 7873287 w 10768629"/>
              <a:gd name="connsiteY68-6742" fmla="*/ 1152609 h 1978172"/>
              <a:gd name="connsiteX69-6743" fmla="*/ 7834833 w 10768629"/>
              <a:gd name="connsiteY69-6744" fmla="*/ 1153868 h 1978172"/>
              <a:gd name="connsiteX70-6745" fmla="*/ 7828661 w 10768629"/>
              <a:gd name="connsiteY70-6746" fmla="*/ 1139994 h 1978172"/>
              <a:gd name="connsiteX71-6747" fmla="*/ 7823966 w 10768629"/>
              <a:gd name="connsiteY71-6748" fmla="*/ 1143178 h 1978172"/>
              <a:gd name="connsiteX72-6749" fmla="*/ 7815078 w 10768629"/>
              <a:gd name="connsiteY72-6750" fmla="*/ 1151776 h 1978172"/>
              <a:gd name="connsiteX73-6751" fmla="*/ 7812026 w 10768629"/>
              <a:gd name="connsiteY73-6752" fmla="*/ 1151522 h 1978172"/>
              <a:gd name="connsiteX74-6753" fmla="*/ 7782249 w 10768629"/>
              <a:gd name="connsiteY74-6754" fmla="*/ 1160970 h 1978172"/>
              <a:gd name="connsiteX75-6755" fmla="*/ 7773476 w 10768629"/>
              <a:gd name="connsiteY75-6756" fmla="*/ 1157414 h 1978172"/>
              <a:gd name="connsiteX76-6757" fmla="*/ 7769600 w 10768629"/>
              <a:gd name="connsiteY76-6758" fmla="*/ 1157365 h 1978172"/>
              <a:gd name="connsiteX77-6759" fmla="*/ 7752631 w 10768629"/>
              <a:gd name="connsiteY77-6760" fmla="*/ 1172815 h 1978172"/>
              <a:gd name="connsiteX78-6761" fmla="*/ 7743525 w 10768629"/>
              <a:gd name="connsiteY78-6762" fmla="*/ 1179064 h 1978172"/>
              <a:gd name="connsiteX79-6763" fmla="*/ 7685942 w 10768629"/>
              <a:gd name="connsiteY79-6764" fmla="*/ 1233723 h 1978172"/>
              <a:gd name="connsiteX80-6765" fmla="*/ 7586920 w 10768629"/>
              <a:gd name="connsiteY80-6766" fmla="*/ 1261888 h 1978172"/>
              <a:gd name="connsiteX81-6767" fmla="*/ 7486100 w 10768629"/>
              <a:gd name="connsiteY81-6768" fmla="*/ 1292563 h 1978172"/>
              <a:gd name="connsiteX82-6769" fmla="*/ 7407190 w 10768629"/>
              <a:gd name="connsiteY82-6770" fmla="*/ 1314737 h 1978172"/>
              <a:gd name="connsiteX83-6771" fmla="*/ 7240698 w 10768629"/>
              <a:gd name="connsiteY83-6772" fmla="*/ 1438832 h 1978172"/>
              <a:gd name="connsiteX84-6773" fmla="*/ 7197675 w 10768629"/>
              <a:gd name="connsiteY84-6774" fmla="*/ 1447530 h 1978172"/>
              <a:gd name="connsiteX85-6775" fmla="*/ 7164788 w 10768629"/>
              <a:gd name="connsiteY85-6776" fmla="*/ 1480293 h 1978172"/>
              <a:gd name="connsiteX86-6777" fmla="*/ 7147929 w 10768629"/>
              <a:gd name="connsiteY86-6778" fmla="*/ 1477641 h 1978172"/>
              <a:gd name="connsiteX87-6779" fmla="*/ 7144965 w 10768629"/>
              <a:gd name="connsiteY87-6780" fmla="*/ 1476908 h 1978172"/>
              <a:gd name="connsiteX88-6781" fmla="*/ 7134299 w 10768629"/>
              <a:gd name="connsiteY88-6782" fmla="*/ 1479969 h 1978172"/>
              <a:gd name="connsiteX89-6783" fmla="*/ 7129809 w 10768629"/>
              <a:gd name="connsiteY89-6784" fmla="*/ 1473339 h 1978172"/>
              <a:gd name="connsiteX90-6785" fmla="*/ 7112688 w 10768629"/>
              <a:gd name="connsiteY90-6786" fmla="*/ 1472575 h 1978172"/>
              <a:gd name="connsiteX91-6787" fmla="*/ 7093470 w 10768629"/>
              <a:gd name="connsiteY91-6788" fmla="*/ 1480300 h 1978172"/>
              <a:gd name="connsiteX92-6789" fmla="*/ 7025034 w 10768629"/>
              <a:gd name="connsiteY92-6790" fmla="*/ 1506934 h 1978172"/>
              <a:gd name="connsiteX93-6791" fmla="*/ 7014783 w 10768629"/>
              <a:gd name="connsiteY93-6792" fmla="*/ 1515868 h 1978172"/>
              <a:gd name="connsiteX94-6793" fmla="*/ 6979706 w 10768629"/>
              <a:gd name="connsiteY94-6794" fmla="*/ 1523511 h 1978172"/>
              <a:gd name="connsiteX95-6795" fmla="*/ 6977890 w 10768629"/>
              <a:gd name="connsiteY95-6796" fmla="*/ 1525793 h 1978172"/>
              <a:gd name="connsiteX96-6797" fmla="*/ 6944339 w 10768629"/>
              <a:gd name="connsiteY96-6798" fmla="*/ 1536237 h 1978172"/>
              <a:gd name="connsiteX97-6799" fmla="*/ 6886996 w 10768629"/>
              <a:gd name="connsiteY97-6800" fmla="*/ 1563569 h 1978172"/>
              <a:gd name="connsiteX98-6801" fmla="*/ 6874510 w 10768629"/>
              <a:gd name="connsiteY98-6802" fmla="*/ 1558469 h 1978172"/>
              <a:gd name="connsiteX99-6803" fmla="*/ 6871943 w 10768629"/>
              <a:gd name="connsiteY99-6804" fmla="*/ 1554651 h 1978172"/>
              <a:gd name="connsiteX100-6805" fmla="*/ 6856174 w 10768629"/>
              <a:gd name="connsiteY100-6806" fmla="*/ 1562024 h 1978172"/>
              <a:gd name="connsiteX101-6807" fmla="*/ 6842321 w 10768629"/>
              <a:gd name="connsiteY101-6808" fmla="*/ 1560554 h 1978172"/>
              <a:gd name="connsiteX102-6809" fmla="*/ 6832713 w 10768629"/>
              <a:gd name="connsiteY102-6810" fmla="*/ 1569357 h 1978172"/>
              <a:gd name="connsiteX103-6811" fmla="*/ 6816351 w 10768629"/>
              <a:gd name="connsiteY103-6812" fmla="*/ 1571495 h 1978172"/>
              <a:gd name="connsiteX104-6813" fmla="*/ 6795800 w 10768629"/>
              <a:gd name="connsiteY104-6814" fmla="*/ 1572010 h 1978172"/>
              <a:gd name="connsiteX105-6815" fmla="*/ 6777546 w 10768629"/>
              <a:gd name="connsiteY105-6816" fmla="*/ 1568661 h 1978172"/>
              <a:gd name="connsiteX106-6817" fmla="*/ 6751528 w 10768629"/>
              <a:gd name="connsiteY106-6818" fmla="*/ 1574143 h 1978172"/>
              <a:gd name="connsiteX107-6819" fmla="*/ 6691966 w 10768629"/>
              <a:gd name="connsiteY107-6820" fmla="*/ 1582255 h 1978172"/>
              <a:gd name="connsiteX108-6821" fmla="*/ 6646941 w 10768629"/>
              <a:gd name="connsiteY108-6822" fmla="*/ 1588471 h 1978172"/>
              <a:gd name="connsiteX109-6823" fmla="*/ 6568576 w 10768629"/>
              <a:gd name="connsiteY109-6824" fmla="*/ 1606488 h 1978172"/>
              <a:gd name="connsiteX110-6825" fmla="*/ 6554358 w 10768629"/>
              <a:gd name="connsiteY110-6826" fmla="*/ 1621701 h 1978172"/>
              <a:gd name="connsiteX111-6827" fmla="*/ 6516968 w 10768629"/>
              <a:gd name="connsiteY111-6828" fmla="*/ 1617195 h 1978172"/>
              <a:gd name="connsiteX112-6829" fmla="*/ 6506479 w 10768629"/>
              <a:gd name="connsiteY112-6830" fmla="*/ 1602227 h 1978172"/>
              <a:gd name="connsiteX113-6831" fmla="*/ 6458436 w 10768629"/>
              <a:gd name="connsiteY113-6832" fmla="*/ 1607332 h 1978172"/>
              <a:gd name="connsiteX114-6833" fmla="*/ 6414786 w 10768629"/>
              <a:gd name="connsiteY114-6834" fmla="*/ 1628815 h 1978172"/>
              <a:gd name="connsiteX115-6835" fmla="*/ 6357085 w 10768629"/>
              <a:gd name="connsiteY115-6836" fmla="*/ 1640846 h 1978172"/>
              <a:gd name="connsiteX116-6837" fmla="*/ 6322636 w 10768629"/>
              <a:gd name="connsiteY116-6838" fmla="*/ 1648213 h 1978172"/>
              <a:gd name="connsiteX117-6839" fmla="*/ 6226172 w 10768629"/>
              <a:gd name="connsiteY117-6840" fmla="*/ 1654676 h 1978172"/>
              <a:gd name="connsiteX118-6841" fmla="*/ 6221217 w 10768629"/>
              <a:gd name="connsiteY118-6842" fmla="*/ 1654506 h 1978172"/>
              <a:gd name="connsiteX119-6843" fmla="*/ 6204956 w 10768629"/>
              <a:gd name="connsiteY119-6844" fmla="*/ 1664280 h 1978172"/>
              <a:gd name="connsiteX120-6845" fmla="*/ 6204270 w 10768629"/>
              <a:gd name="connsiteY120-6846" fmla="*/ 1666782 h 1978172"/>
              <a:gd name="connsiteX121-6847" fmla="*/ 6143810 w 10768629"/>
              <a:gd name="connsiteY121-6848" fmla="*/ 1661963 h 1978172"/>
              <a:gd name="connsiteX122-6849" fmla="*/ 6136560 w 10768629"/>
              <a:gd name="connsiteY122-6850" fmla="*/ 1665728 h 1978172"/>
              <a:gd name="connsiteX123-6851" fmla="*/ 6096155 w 10768629"/>
              <a:gd name="connsiteY123-6852" fmla="*/ 1656951 h 1978172"/>
              <a:gd name="connsiteX124-6853" fmla="*/ 6075812 w 10768629"/>
              <a:gd name="connsiteY124-6854" fmla="*/ 1655422 h 1978172"/>
              <a:gd name="connsiteX125-6855" fmla="*/ 6039495 w 10768629"/>
              <a:gd name="connsiteY125-6856" fmla="*/ 1649680 h 1978172"/>
              <a:gd name="connsiteX126-6857" fmla="*/ 6036523 w 10768629"/>
              <a:gd name="connsiteY126-6858" fmla="*/ 1652121 h 1978172"/>
              <a:gd name="connsiteX127-6859" fmla="*/ 6029328 w 10768629"/>
              <a:gd name="connsiteY127-6860" fmla="*/ 1649904 h 1978172"/>
              <a:gd name="connsiteX128-6861" fmla="*/ 6024075 w 10768629"/>
              <a:gd name="connsiteY128-6862" fmla="*/ 1652779 h 1978172"/>
              <a:gd name="connsiteX129-6863" fmla="*/ 6018085 w 10768629"/>
              <a:gd name="connsiteY129-6864" fmla="*/ 1652030 h 1978172"/>
              <a:gd name="connsiteX130-6865" fmla="*/ 5955513 w 10768629"/>
              <a:gd name="connsiteY130-6866" fmla="*/ 1663584 h 1978172"/>
              <a:gd name="connsiteX131-6867" fmla="*/ 5941996 w 10768629"/>
              <a:gd name="connsiteY131-6868" fmla="*/ 1661326 h 1978172"/>
              <a:gd name="connsiteX132-6869" fmla="*/ 5931789 w 10768629"/>
              <a:gd name="connsiteY132-6870" fmla="*/ 1669915 h 1978172"/>
              <a:gd name="connsiteX133-6871" fmla="*/ 5888686 w 10768629"/>
              <a:gd name="connsiteY133-6872" fmla="*/ 1672175 h 1978172"/>
              <a:gd name="connsiteX134-6873" fmla="*/ 5873794 w 10768629"/>
              <a:gd name="connsiteY134-6874" fmla="*/ 1665454 h 1978172"/>
              <a:gd name="connsiteX135-6875" fmla="*/ 5860022 w 10768629"/>
              <a:gd name="connsiteY135-6876" fmla="*/ 1660635 h 1978172"/>
              <a:gd name="connsiteX136-6877" fmla="*/ 5858237 w 10768629"/>
              <a:gd name="connsiteY136-6878" fmla="*/ 1660649 h 1978172"/>
              <a:gd name="connsiteX137-6879" fmla="*/ 5840319 w 10768629"/>
              <a:gd name="connsiteY137-6880" fmla="*/ 1660798 h 1978172"/>
              <a:gd name="connsiteX138-6881" fmla="*/ 5806984 w 10768629"/>
              <a:gd name="connsiteY138-6882" fmla="*/ 1661075 h 1978172"/>
              <a:gd name="connsiteX139-6883" fmla="*/ 5742351 w 10768629"/>
              <a:gd name="connsiteY139-6884" fmla="*/ 1667489 h 1978172"/>
              <a:gd name="connsiteX140-6885" fmla="*/ 5521171 w 10768629"/>
              <a:gd name="connsiteY140-6886" fmla="*/ 1671626 h 1978172"/>
              <a:gd name="connsiteX141-6887" fmla="*/ 5457384 w 10768629"/>
              <a:gd name="connsiteY141-6888" fmla="*/ 1683952 h 1978172"/>
              <a:gd name="connsiteX142-6889" fmla="*/ 4950070 w 10768629"/>
              <a:gd name="connsiteY142-6890" fmla="*/ 1748401 h 1978172"/>
              <a:gd name="connsiteX143-6891" fmla="*/ 4872172 w 10768629"/>
              <a:gd name="connsiteY143-6892" fmla="*/ 1757222 h 1978172"/>
              <a:gd name="connsiteX144-6893" fmla="*/ 4809524 w 10768629"/>
              <a:gd name="connsiteY144-6894" fmla="*/ 1761033 h 1978172"/>
              <a:gd name="connsiteX145-6895" fmla="*/ 4759058 w 10768629"/>
              <a:gd name="connsiteY145-6896" fmla="*/ 1766533 h 1978172"/>
              <a:gd name="connsiteX146-6897" fmla="*/ 4719749 w 10768629"/>
              <a:gd name="connsiteY146-6898" fmla="*/ 1771811 h 1978172"/>
              <a:gd name="connsiteX147-6899" fmla="*/ 4568686 w 10768629"/>
              <a:gd name="connsiteY147-6900" fmla="*/ 1786141 h 1978172"/>
              <a:gd name="connsiteX148-6901" fmla="*/ 4418751 w 10768629"/>
              <a:gd name="connsiteY148-6902" fmla="*/ 1796932 h 1978172"/>
              <a:gd name="connsiteX149-6903" fmla="*/ 4378377 w 10768629"/>
              <a:gd name="connsiteY149-6904" fmla="*/ 1815528 h 1978172"/>
              <a:gd name="connsiteX150-6905" fmla="*/ 4320575 w 10768629"/>
              <a:gd name="connsiteY150-6906" fmla="*/ 1832722 h 1978172"/>
              <a:gd name="connsiteX151-6907" fmla="*/ 4220200 w 10768629"/>
              <a:gd name="connsiteY151-6908" fmla="*/ 1873173 h 1978172"/>
              <a:gd name="connsiteX152-6909" fmla="*/ 4105361 w 10768629"/>
              <a:gd name="connsiteY152-6910" fmla="*/ 1894711 h 1978172"/>
              <a:gd name="connsiteX153-6911" fmla="*/ 3973223 w 10768629"/>
              <a:gd name="connsiteY153-6912" fmla="*/ 1881015 h 1978172"/>
              <a:gd name="connsiteX154-6913" fmla="*/ 3900992 w 10768629"/>
              <a:gd name="connsiteY154-6914" fmla="*/ 1880603 h 1978172"/>
              <a:gd name="connsiteX155-6915" fmla="*/ 3662119 w 10768629"/>
              <a:gd name="connsiteY155-6916" fmla="*/ 1889285 h 1978172"/>
              <a:gd name="connsiteX156-6917" fmla="*/ 3496919 w 10768629"/>
              <a:gd name="connsiteY156-6918" fmla="*/ 1873180 h 1978172"/>
              <a:gd name="connsiteX157-6919" fmla="*/ 3449433 w 10768629"/>
              <a:gd name="connsiteY157-6920" fmla="*/ 1889681 h 1978172"/>
              <a:gd name="connsiteX158-6921" fmla="*/ 3369766 w 10768629"/>
              <a:gd name="connsiteY158-6922" fmla="*/ 1916653 h 1978172"/>
              <a:gd name="connsiteX159-6923" fmla="*/ 3269672 w 10768629"/>
              <a:gd name="connsiteY159-6924" fmla="*/ 1938036 h 1978172"/>
              <a:gd name="connsiteX160-6925" fmla="*/ 3224897 w 10768629"/>
              <a:gd name="connsiteY160-6926" fmla="*/ 1943733 h 1978172"/>
              <a:gd name="connsiteX161-6927" fmla="*/ 3161463 w 10768629"/>
              <a:gd name="connsiteY161-6928" fmla="*/ 1946591 h 1978172"/>
              <a:gd name="connsiteX162-6929" fmla="*/ 3112044 w 10768629"/>
              <a:gd name="connsiteY162-6930" fmla="*/ 1935614 h 1978172"/>
              <a:gd name="connsiteX163-6931" fmla="*/ 3069716 w 10768629"/>
              <a:gd name="connsiteY163-6932" fmla="*/ 1930463 h 1978172"/>
              <a:gd name="connsiteX164-6933" fmla="*/ 3005773 w 10768629"/>
              <a:gd name="connsiteY164-6934" fmla="*/ 1915878 h 1978172"/>
              <a:gd name="connsiteX165-6935" fmla="*/ 2897201 w 10768629"/>
              <a:gd name="connsiteY165-6936" fmla="*/ 1926772 h 1978172"/>
              <a:gd name="connsiteX166-6937" fmla="*/ 2783891 w 10768629"/>
              <a:gd name="connsiteY166-6938" fmla="*/ 1931749 h 1978172"/>
              <a:gd name="connsiteX167-6939" fmla="*/ 2712447 w 10768629"/>
              <a:gd name="connsiteY167-6940" fmla="*/ 1933044 h 1978172"/>
              <a:gd name="connsiteX168-6941" fmla="*/ 2560151 w 10768629"/>
              <a:gd name="connsiteY168-6942" fmla="*/ 1963609 h 1978172"/>
              <a:gd name="connsiteX169-6943" fmla="*/ 2367221 w 10768629"/>
              <a:gd name="connsiteY169-6944" fmla="*/ 1971884 h 1978172"/>
              <a:gd name="connsiteX170-6945" fmla="*/ 2272130 w 10768629"/>
              <a:gd name="connsiteY170-6946" fmla="*/ 1961162 h 1978172"/>
              <a:gd name="connsiteX171-6947" fmla="*/ 2189404 w 10768629"/>
              <a:gd name="connsiteY171-6948" fmla="*/ 1978172 h 1978172"/>
              <a:gd name="connsiteX172-6949" fmla="*/ 2077704 w 10768629"/>
              <a:gd name="connsiteY172-6950" fmla="*/ 1965002 h 1978172"/>
              <a:gd name="connsiteX173-6951" fmla="*/ 2033299 w 10768629"/>
              <a:gd name="connsiteY173-6952" fmla="*/ 1969042 h 1978172"/>
              <a:gd name="connsiteX174-6953" fmla="*/ 1967996 w 10768629"/>
              <a:gd name="connsiteY174-6954" fmla="*/ 1953187 h 1978172"/>
              <a:gd name="connsiteX175-6955" fmla="*/ 1855805 w 10768629"/>
              <a:gd name="connsiteY175-6956" fmla="*/ 1926082 h 1978172"/>
              <a:gd name="connsiteX176-6957" fmla="*/ 1790957 w 10768629"/>
              <a:gd name="connsiteY176-6958" fmla="*/ 1919460 h 1978172"/>
              <a:gd name="connsiteX177-6959" fmla="*/ 1613978 w 10768629"/>
              <a:gd name="connsiteY177-6960" fmla="*/ 1891581 h 1978172"/>
              <a:gd name="connsiteX178-6961" fmla="*/ 1436831 w 10768629"/>
              <a:gd name="connsiteY178-6962" fmla="*/ 1856201 h 1978172"/>
              <a:gd name="connsiteX179-6963" fmla="*/ 1357365 w 10768629"/>
              <a:gd name="connsiteY179-6964" fmla="*/ 1832140 h 1978172"/>
              <a:gd name="connsiteX180-6965" fmla="*/ 1232341 w 10768629"/>
              <a:gd name="connsiteY180-6966" fmla="*/ 1785942 h 1978172"/>
              <a:gd name="connsiteX181-6967" fmla="*/ 1162595 w 10768629"/>
              <a:gd name="connsiteY181-6968" fmla="*/ 1758337 h 1978172"/>
              <a:gd name="connsiteX182-6969" fmla="*/ 1128523 w 10768629"/>
              <a:gd name="connsiteY182-6970" fmla="*/ 1763621 h 1978172"/>
              <a:gd name="connsiteX183-6971" fmla="*/ 991903 w 10768629"/>
              <a:gd name="connsiteY183-6972" fmla="*/ 1786741 h 1978172"/>
              <a:gd name="connsiteX184-6973" fmla="*/ 883960 w 10768629"/>
              <a:gd name="connsiteY184-6974" fmla="*/ 1822386 h 1978172"/>
              <a:gd name="connsiteX185-6975" fmla="*/ 766531 w 10768629"/>
              <a:gd name="connsiteY185-6976" fmla="*/ 1805053 h 1978172"/>
              <a:gd name="connsiteX186-6977" fmla="*/ 669779 w 10768629"/>
              <a:gd name="connsiteY186-6978" fmla="*/ 1800537 h 1978172"/>
              <a:gd name="connsiteX187-6979" fmla="*/ 523898 w 10768629"/>
              <a:gd name="connsiteY187-6980" fmla="*/ 1811085 h 1978172"/>
              <a:gd name="connsiteX188-6981" fmla="*/ 360251 w 10768629"/>
              <a:gd name="connsiteY188-6982" fmla="*/ 1830735 h 1978172"/>
              <a:gd name="connsiteX189-6983" fmla="*/ 255207 w 10768629"/>
              <a:gd name="connsiteY189-6984" fmla="*/ 1818275 h 1978172"/>
              <a:gd name="connsiteX190-6985" fmla="*/ 101803 w 10768629"/>
              <a:gd name="connsiteY190-6986" fmla="*/ 1870647 h 1978172"/>
              <a:gd name="connsiteX191-6987" fmla="*/ 25397 w 10768629"/>
              <a:gd name="connsiteY191-6988" fmla="*/ 1888443 h 1978172"/>
              <a:gd name="connsiteX192-6989" fmla="*/ 2370 w 10768629"/>
              <a:gd name="connsiteY192-6990" fmla="*/ 1878311 h 1978172"/>
              <a:gd name="connsiteX193-6991" fmla="*/ 0 w 10768629"/>
              <a:gd name="connsiteY193-6992" fmla="*/ 1878785 h 1978172"/>
              <a:gd name="connsiteX194-6993" fmla="*/ 0 w 10768629"/>
              <a:gd name="connsiteY194-6994" fmla="*/ 0 h 1978172"/>
              <a:gd name="connsiteX0-6995" fmla="*/ 0 w 10768629"/>
              <a:gd name="connsiteY0-6996" fmla="*/ 0 h 1978172"/>
              <a:gd name="connsiteX1-6997" fmla="*/ 10768629 w 10768629"/>
              <a:gd name="connsiteY1-6998" fmla="*/ 0 h 1978172"/>
              <a:gd name="connsiteX2-6999" fmla="*/ 10733254 w 10768629"/>
              <a:gd name="connsiteY2-7000" fmla="*/ 31439 h 1978172"/>
              <a:gd name="connsiteX3-7001" fmla="*/ 10727085 w 10768629"/>
              <a:gd name="connsiteY3-7002" fmla="*/ 37910 h 1978172"/>
              <a:gd name="connsiteX4-7003" fmla="*/ 10675953 w 10768629"/>
              <a:gd name="connsiteY4-7004" fmla="*/ 68623 h 1978172"/>
              <a:gd name="connsiteX5-7005" fmla="*/ 10637091 w 10768629"/>
              <a:gd name="connsiteY5-7006" fmla="*/ 90361 h 1978172"/>
              <a:gd name="connsiteX6-7007" fmla="*/ 10610971 w 10768629"/>
              <a:gd name="connsiteY6-7008" fmla="*/ 110764 h 1978172"/>
              <a:gd name="connsiteX7-7009" fmla="*/ 10532872 w 10768629"/>
              <a:gd name="connsiteY7-7010" fmla="*/ 138028 h 1978172"/>
              <a:gd name="connsiteX8-7011" fmla="*/ 10398558 w 10768629"/>
              <a:gd name="connsiteY8-7012" fmla="*/ 172911 h 1978172"/>
              <a:gd name="connsiteX9-7013" fmla="*/ 10371128 w 10768629"/>
              <a:gd name="connsiteY9-7014" fmla="*/ 182609 h 1978172"/>
              <a:gd name="connsiteX10-7015" fmla="*/ 10352178 w 10768629"/>
              <a:gd name="connsiteY10-7016" fmla="*/ 199976 h 1978172"/>
              <a:gd name="connsiteX11-7017" fmla="*/ 10351815 w 10768629"/>
              <a:gd name="connsiteY11-7018" fmla="*/ 211879 h 1978172"/>
              <a:gd name="connsiteX12-7019" fmla="*/ 10337471 w 10768629"/>
              <a:gd name="connsiteY12-7020" fmla="*/ 218661 h 1978172"/>
              <a:gd name="connsiteX13-7021" fmla="*/ 10334625 w 10768629"/>
              <a:gd name="connsiteY13-7022" fmla="*/ 222351 h 1978172"/>
              <a:gd name="connsiteX14-7023" fmla="*/ 10256365 w 10768629"/>
              <a:gd name="connsiteY14-7024" fmla="*/ 235917 h 1978172"/>
              <a:gd name="connsiteX15-7025" fmla="*/ 10201127 w 10768629"/>
              <a:gd name="connsiteY15-7026" fmla="*/ 267448 h 1978172"/>
              <a:gd name="connsiteX16-7027" fmla="*/ 9961218 w 10768629"/>
              <a:gd name="connsiteY16-7028" fmla="*/ 326720 h 1978172"/>
              <a:gd name="connsiteX17-7029" fmla="*/ 9859715 w 10768629"/>
              <a:gd name="connsiteY17-7030" fmla="*/ 355698 h 1978172"/>
              <a:gd name="connsiteX18-7031" fmla="*/ 9679867 w 10768629"/>
              <a:gd name="connsiteY18-7032" fmla="*/ 399081 h 1978172"/>
              <a:gd name="connsiteX19-7033" fmla="*/ 9490654 w 10768629"/>
              <a:gd name="connsiteY19-7034" fmla="*/ 455225 h 1978172"/>
              <a:gd name="connsiteX20-7035" fmla="*/ 9470837 w 10768629"/>
              <a:gd name="connsiteY20-7036" fmla="*/ 452539 h 1978172"/>
              <a:gd name="connsiteX21-7037" fmla="*/ 9469082 w 10768629"/>
              <a:gd name="connsiteY21-7038" fmla="*/ 454891 h 1978172"/>
              <a:gd name="connsiteX22-7039" fmla="*/ 9448038 w 10768629"/>
              <a:gd name="connsiteY22-7040" fmla="*/ 459733 h 1978172"/>
              <a:gd name="connsiteX23-7041" fmla="*/ 9396821 w 10768629"/>
              <a:gd name="connsiteY23-7042" fmla="*/ 455795 h 1978172"/>
              <a:gd name="connsiteX24-7043" fmla="*/ 9392197 w 10768629"/>
              <a:gd name="connsiteY24-7044" fmla="*/ 459796 h 1978172"/>
              <a:gd name="connsiteX25-7045" fmla="*/ 9347994 w 10768629"/>
              <a:gd name="connsiteY25-7046" fmla="*/ 464462 h 1978172"/>
              <a:gd name="connsiteX26-7047" fmla="*/ 9347889 w 10768629"/>
              <a:gd name="connsiteY26-7048" fmla="*/ 466539 h 1978172"/>
              <a:gd name="connsiteX27-7049" fmla="*/ 9337639 w 10768629"/>
              <a:gd name="connsiteY27-7050" fmla="*/ 476654 h 1978172"/>
              <a:gd name="connsiteX28-7051" fmla="*/ 9316893 w 10768629"/>
              <a:gd name="connsiteY28-7052" fmla="*/ 491390 h 1978172"/>
              <a:gd name="connsiteX29-7053" fmla="*/ 9229283 w 10768629"/>
              <a:gd name="connsiteY29-7054" fmla="*/ 555377 h 1978172"/>
              <a:gd name="connsiteX30-7055" fmla="*/ 9220274 w 10768629"/>
              <a:gd name="connsiteY30-7056" fmla="*/ 557502 h 1978172"/>
              <a:gd name="connsiteX31-7057" fmla="*/ 9220202 w 10768629"/>
              <a:gd name="connsiteY31-7058" fmla="*/ 558001 h 1978172"/>
              <a:gd name="connsiteX32-7059" fmla="*/ 9210908 w 10768629"/>
              <a:gd name="connsiteY32-7060" fmla="*/ 561147 h 1978172"/>
              <a:gd name="connsiteX33-7061" fmla="*/ 9186374 w 10768629"/>
              <a:gd name="connsiteY33-7062" fmla="*/ 565502 h 1978172"/>
              <a:gd name="connsiteX34-7063" fmla="*/ 9181058 w 10768629"/>
              <a:gd name="connsiteY34-7064" fmla="*/ 569943 h 1978172"/>
              <a:gd name="connsiteX35-7065" fmla="*/ 9179948 w 10768629"/>
              <a:gd name="connsiteY35-7066" fmla="*/ 576062 h 1978172"/>
              <a:gd name="connsiteX36-7067" fmla="*/ 9149110 w 10768629"/>
              <a:gd name="connsiteY36-7068" fmla="*/ 598906 h 1978172"/>
              <a:gd name="connsiteX37-7069" fmla="*/ 9078556 w 10768629"/>
              <a:gd name="connsiteY37-7070" fmla="*/ 644039 h 1978172"/>
              <a:gd name="connsiteX38-7071" fmla="*/ 8996399 w 10768629"/>
              <a:gd name="connsiteY38-7072" fmla="*/ 690055 h 1978172"/>
              <a:gd name="connsiteX39-7073" fmla="*/ 8803791 w 10768629"/>
              <a:gd name="connsiteY39-7074" fmla="*/ 813860 h 1978172"/>
              <a:gd name="connsiteX40-7075" fmla="*/ 8636202 w 10768629"/>
              <a:gd name="connsiteY40-7076" fmla="*/ 848463 h 1978172"/>
              <a:gd name="connsiteX41-7077" fmla="*/ 8555372 w 10768629"/>
              <a:gd name="connsiteY41-7078" fmla="*/ 883171 h 1978172"/>
              <a:gd name="connsiteX42-7079" fmla="*/ 8507229 w 10768629"/>
              <a:gd name="connsiteY42-7080" fmla="*/ 901665 h 1978172"/>
              <a:gd name="connsiteX43-7081" fmla="*/ 8428473 w 10768629"/>
              <a:gd name="connsiteY43-7082" fmla="*/ 927985 h 1978172"/>
              <a:gd name="connsiteX44-7083" fmla="*/ 8427914 w 10768629"/>
              <a:gd name="connsiteY44-7084" fmla="*/ 933480 h 1978172"/>
              <a:gd name="connsiteX45-7085" fmla="*/ 8420327 w 10768629"/>
              <a:gd name="connsiteY45-7086" fmla="*/ 941984 h 1978172"/>
              <a:gd name="connsiteX46-7087" fmla="*/ 8407128 w 10768629"/>
              <a:gd name="connsiteY46-7088" fmla="*/ 961344 h 1978172"/>
              <a:gd name="connsiteX47-7089" fmla="*/ 8380548 w 10768629"/>
              <a:gd name="connsiteY47-7090" fmla="*/ 987916 h 1978172"/>
              <a:gd name="connsiteX48-7091" fmla="*/ 8379462 w 10768629"/>
              <a:gd name="connsiteY48-7092" fmla="*/ 987106 h 1978172"/>
              <a:gd name="connsiteX49-7093" fmla="*/ 8369725 w 10768629"/>
              <a:gd name="connsiteY49-7094" fmla="*/ 989186 h 1978172"/>
              <a:gd name="connsiteX50-7095" fmla="*/ 8304438 w 10768629"/>
              <a:gd name="connsiteY50-7096" fmla="*/ 996739 h 1978172"/>
              <a:gd name="connsiteX51-7097" fmla="*/ 8280929 w 10768629"/>
              <a:gd name="connsiteY51-7098" fmla="*/ 1023089 h 1978172"/>
              <a:gd name="connsiteX52-7099" fmla="*/ 8275760 w 10768629"/>
              <a:gd name="connsiteY52-7100" fmla="*/ 1027772 h 1978172"/>
              <a:gd name="connsiteX53-7101" fmla="*/ 8275478 w 10768629"/>
              <a:gd name="connsiteY53-7102" fmla="*/ 1027605 h 1978172"/>
              <a:gd name="connsiteX54-7103" fmla="*/ 8269666 w 10768629"/>
              <a:gd name="connsiteY54-7104" fmla="*/ 1032033 h 1978172"/>
              <a:gd name="connsiteX55-7105" fmla="*/ 8203836 w 10768629"/>
              <a:gd name="connsiteY55-7106" fmla="*/ 1037347 h 1978172"/>
              <a:gd name="connsiteX56-7107" fmla="*/ 8122936 w 10768629"/>
              <a:gd name="connsiteY56-7108" fmla="*/ 1063113 h 1978172"/>
              <a:gd name="connsiteX57-7109" fmla="*/ 8043658 w 10768629"/>
              <a:gd name="connsiteY57-7110" fmla="*/ 1092746 h 1978172"/>
              <a:gd name="connsiteX58-7111" fmla="*/ 8015351 w 10768629"/>
              <a:gd name="connsiteY58-7112" fmla="*/ 1105478 h 1978172"/>
              <a:gd name="connsiteX59-7113" fmla="*/ 7963145 w 10768629"/>
              <a:gd name="connsiteY59-7114" fmla="*/ 1119346 h 1978172"/>
              <a:gd name="connsiteX60-7115" fmla="*/ 7938145 w 10768629"/>
              <a:gd name="connsiteY60-7116" fmla="*/ 1120225 h 1978172"/>
              <a:gd name="connsiteX61-7117" fmla="*/ 7937238 w 10768629"/>
              <a:gd name="connsiteY61-7118" fmla="*/ 1121204 h 1978172"/>
              <a:gd name="connsiteX62-7119" fmla="*/ 7934398 w 10768629"/>
              <a:gd name="connsiteY62-7120" fmla="*/ 1118240 h 1978172"/>
              <a:gd name="connsiteX63-7121" fmla="*/ 7918248 w 10768629"/>
              <a:gd name="connsiteY63-7122" fmla="*/ 1124371 h 1978172"/>
              <a:gd name="connsiteX64-7123" fmla="*/ 7914119 w 10768629"/>
              <a:gd name="connsiteY64-7124" fmla="*/ 1127653 h 1978172"/>
              <a:gd name="connsiteX65-7125" fmla="*/ 7907658 w 10768629"/>
              <a:gd name="connsiteY65-7126" fmla="*/ 1130350 h 1978172"/>
              <a:gd name="connsiteX66-7127" fmla="*/ 7907434 w 10768629"/>
              <a:gd name="connsiteY66-7128" fmla="*/ 1130103 h 1978172"/>
              <a:gd name="connsiteX67-7129" fmla="*/ 7901508 w 10768629"/>
              <a:gd name="connsiteY67-7130" fmla="*/ 1133245 h 1978172"/>
              <a:gd name="connsiteX68-7131" fmla="*/ 7873287 w 10768629"/>
              <a:gd name="connsiteY68-7132" fmla="*/ 1152609 h 1978172"/>
              <a:gd name="connsiteX69-7133" fmla="*/ 7834833 w 10768629"/>
              <a:gd name="connsiteY69-7134" fmla="*/ 1153868 h 1978172"/>
              <a:gd name="connsiteX70-7135" fmla="*/ 7828661 w 10768629"/>
              <a:gd name="connsiteY70-7136" fmla="*/ 1139994 h 1978172"/>
              <a:gd name="connsiteX71-7137" fmla="*/ 7823966 w 10768629"/>
              <a:gd name="connsiteY71-7138" fmla="*/ 1143178 h 1978172"/>
              <a:gd name="connsiteX72-7139" fmla="*/ 7815078 w 10768629"/>
              <a:gd name="connsiteY72-7140" fmla="*/ 1151776 h 1978172"/>
              <a:gd name="connsiteX73-7141" fmla="*/ 7812026 w 10768629"/>
              <a:gd name="connsiteY73-7142" fmla="*/ 1151522 h 1978172"/>
              <a:gd name="connsiteX74-7143" fmla="*/ 7782249 w 10768629"/>
              <a:gd name="connsiteY74-7144" fmla="*/ 1160970 h 1978172"/>
              <a:gd name="connsiteX75-7145" fmla="*/ 7773476 w 10768629"/>
              <a:gd name="connsiteY75-7146" fmla="*/ 1157414 h 1978172"/>
              <a:gd name="connsiteX76-7147" fmla="*/ 7769600 w 10768629"/>
              <a:gd name="connsiteY76-7148" fmla="*/ 1157365 h 1978172"/>
              <a:gd name="connsiteX77-7149" fmla="*/ 7752631 w 10768629"/>
              <a:gd name="connsiteY77-7150" fmla="*/ 1172815 h 1978172"/>
              <a:gd name="connsiteX78-7151" fmla="*/ 7743525 w 10768629"/>
              <a:gd name="connsiteY78-7152" fmla="*/ 1179064 h 1978172"/>
              <a:gd name="connsiteX79-7153" fmla="*/ 7685942 w 10768629"/>
              <a:gd name="connsiteY79-7154" fmla="*/ 1233723 h 1978172"/>
              <a:gd name="connsiteX80-7155" fmla="*/ 7586920 w 10768629"/>
              <a:gd name="connsiteY80-7156" fmla="*/ 1261888 h 1978172"/>
              <a:gd name="connsiteX81-7157" fmla="*/ 7486100 w 10768629"/>
              <a:gd name="connsiteY81-7158" fmla="*/ 1292563 h 1978172"/>
              <a:gd name="connsiteX82-7159" fmla="*/ 7407190 w 10768629"/>
              <a:gd name="connsiteY82-7160" fmla="*/ 1314737 h 1978172"/>
              <a:gd name="connsiteX83-7161" fmla="*/ 7240698 w 10768629"/>
              <a:gd name="connsiteY83-7162" fmla="*/ 1438832 h 1978172"/>
              <a:gd name="connsiteX84-7163" fmla="*/ 7197675 w 10768629"/>
              <a:gd name="connsiteY84-7164" fmla="*/ 1447530 h 1978172"/>
              <a:gd name="connsiteX85-7165" fmla="*/ 7164788 w 10768629"/>
              <a:gd name="connsiteY85-7166" fmla="*/ 1480293 h 1978172"/>
              <a:gd name="connsiteX86-7167" fmla="*/ 7147929 w 10768629"/>
              <a:gd name="connsiteY86-7168" fmla="*/ 1477641 h 1978172"/>
              <a:gd name="connsiteX87-7169" fmla="*/ 7144965 w 10768629"/>
              <a:gd name="connsiteY87-7170" fmla="*/ 1476908 h 1978172"/>
              <a:gd name="connsiteX88-7171" fmla="*/ 7134299 w 10768629"/>
              <a:gd name="connsiteY88-7172" fmla="*/ 1479969 h 1978172"/>
              <a:gd name="connsiteX89-7173" fmla="*/ 7129809 w 10768629"/>
              <a:gd name="connsiteY89-7174" fmla="*/ 1473339 h 1978172"/>
              <a:gd name="connsiteX90-7175" fmla="*/ 7112688 w 10768629"/>
              <a:gd name="connsiteY90-7176" fmla="*/ 1472575 h 1978172"/>
              <a:gd name="connsiteX91-7177" fmla="*/ 7093470 w 10768629"/>
              <a:gd name="connsiteY91-7178" fmla="*/ 1480300 h 1978172"/>
              <a:gd name="connsiteX92-7179" fmla="*/ 7025034 w 10768629"/>
              <a:gd name="connsiteY92-7180" fmla="*/ 1506934 h 1978172"/>
              <a:gd name="connsiteX93-7181" fmla="*/ 7014783 w 10768629"/>
              <a:gd name="connsiteY93-7182" fmla="*/ 1515868 h 1978172"/>
              <a:gd name="connsiteX94-7183" fmla="*/ 6979706 w 10768629"/>
              <a:gd name="connsiteY94-7184" fmla="*/ 1523511 h 1978172"/>
              <a:gd name="connsiteX95-7185" fmla="*/ 6977890 w 10768629"/>
              <a:gd name="connsiteY95-7186" fmla="*/ 1525793 h 1978172"/>
              <a:gd name="connsiteX96-7187" fmla="*/ 6944339 w 10768629"/>
              <a:gd name="connsiteY96-7188" fmla="*/ 1536237 h 1978172"/>
              <a:gd name="connsiteX97-7189" fmla="*/ 6886996 w 10768629"/>
              <a:gd name="connsiteY97-7190" fmla="*/ 1563569 h 1978172"/>
              <a:gd name="connsiteX98-7191" fmla="*/ 6874510 w 10768629"/>
              <a:gd name="connsiteY98-7192" fmla="*/ 1558469 h 1978172"/>
              <a:gd name="connsiteX99-7193" fmla="*/ 6871943 w 10768629"/>
              <a:gd name="connsiteY99-7194" fmla="*/ 1554651 h 1978172"/>
              <a:gd name="connsiteX100-7195" fmla="*/ 6856174 w 10768629"/>
              <a:gd name="connsiteY100-7196" fmla="*/ 1562024 h 1978172"/>
              <a:gd name="connsiteX101-7197" fmla="*/ 6842321 w 10768629"/>
              <a:gd name="connsiteY101-7198" fmla="*/ 1560554 h 1978172"/>
              <a:gd name="connsiteX102-7199" fmla="*/ 6832713 w 10768629"/>
              <a:gd name="connsiteY102-7200" fmla="*/ 1569357 h 1978172"/>
              <a:gd name="connsiteX103-7201" fmla="*/ 6816351 w 10768629"/>
              <a:gd name="connsiteY103-7202" fmla="*/ 1571495 h 1978172"/>
              <a:gd name="connsiteX104-7203" fmla="*/ 6795800 w 10768629"/>
              <a:gd name="connsiteY104-7204" fmla="*/ 1572010 h 1978172"/>
              <a:gd name="connsiteX105-7205" fmla="*/ 6777546 w 10768629"/>
              <a:gd name="connsiteY105-7206" fmla="*/ 1568661 h 1978172"/>
              <a:gd name="connsiteX106-7207" fmla="*/ 6751528 w 10768629"/>
              <a:gd name="connsiteY106-7208" fmla="*/ 1574143 h 1978172"/>
              <a:gd name="connsiteX107-7209" fmla="*/ 6691966 w 10768629"/>
              <a:gd name="connsiteY107-7210" fmla="*/ 1582255 h 1978172"/>
              <a:gd name="connsiteX108-7211" fmla="*/ 6646941 w 10768629"/>
              <a:gd name="connsiteY108-7212" fmla="*/ 1588471 h 1978172"/>
              <a:gd name="connsiteX109-7213" fmla="*/ 6568576 w 10768629"/>
              <a:gd name="connsiteY109-7214" fmla="*/ 1606488 h 1978172"/>
              <a:gd name="connsiteX110-7215" fmla="*/ 6554358 w 10768629"/>
              <a:gd name="connsiteY110-7216" fmla="*/ 1621701 h 1978172"/>
              <a:gd name="connsiteX111-7217" fmla="*/ 6516968 w 10768629"/>
              <a:gd name="connsiteY111-7218" fmla="*/ 1617195 h 1978172"/>
              <a:gd name="connsiteX112-7219" fmla="*/ 6506479 w 10768629"/>
              <a:gd name="connsiteY112-7220" fmla="*/ 1602227 h 1978172"/>
              <a:gd name="connsiteX113-7221" fmla="*/ 6458436 w 10768629"/>
              <a:gd name="connsiteY113-7222" fmla="*/ 1607332 h 1978172"/>
              <a:gd name="connsiteX114-7223" fmla="*/ 6414786 w 10768629"/>
              <a:gd name="connsiteY114-7224" fmla="*/ 1628815 h 1978172"/>
              <a:gd name="connsiteX115-7225" fmla="*/ 6357085 w 10768629"/>
              <a:gd name="connsiteY115-7226" fmla="*/ 1640846 h 1978172"/>
              <a:gd name="connsiteX116-7227" fmla="*/ 6322636 w 10768629"/>
              <a:gd name="connsiteY116-7228" fmla="*/ 1648213 h 1978172"/>
              <a:gd name="connsiteX117-7229" fmla="*/ 6226172 w 10768629"/>
              <a:gd name="connsiteY117-7230" fmla="*/ 1654676 h 1978172"/>
              <a:gd name="connsiteX118-7231" fmla="*/ 6221217 w 10768629"/>
              <a:gd name="connsiteY118-7232" fmla="*/ 1654506 h 1978172"/>
              <a:gd name="connsiteX119-7233" fmla="*/ 6204956 w 10768629"/>
              <a:gd name="connsiteY119-7234" fmla="*/ 1664280 h 1978172"/>
              <a:gd name="connsiteX120-7235" fmla="*/ 6204270 w 10768629"/>
              <a:gd name="connsiteY120-7236" fmla="*/ 1666782 h 1978172"/>
              <a:gd name="connsiteX121-7237" fmla="*/ 6143810 w 10768629"/>
              <a:gd name="connsiteY121-7238" fmla="*/ 1661963 h 1978172"/>
              <a:gd name="connsiteX122-7239" fmla="*/ 6136560 w 10768629"/>
              <a:gd name="connsiteY122-7240" fmla="*/ 1665728 h 1978172"/>
              <a:gd name="connsiteX123-7241" fmla="*/ 6096155 w 10768629"/>
              <a:gd name="connsiteY123-7242" fmla="*/ 1656951 h 1978172"/>
              <a:gd name="connsiteX124-7243" fmla="*/ 6075812 w 10768629"/>
              <a:gd name="connsiteY124-7244" fmla="*/ 1655422 h 1978172"/>
              <a:gd name="connsiteX125-7245" fmla="*/ 6039495 w 10768629"/>
              <a:gd name="connsiteY125-7246" fmla="*/ 1649680 h 1978172"/>
              <a:gd name="connsiteX126-7247" fmla="*/ 6036523 w 10768629"/>
              <a:gd name="connsiteY126-7248" fmla="*/ 1652121 h 1978172"/>
              <a:gd name="connsiteX127-7249" fmla="*/ 6029328 w 10768629"/>
              <a:gd name="connsiteY127-7250" fmla="*/ 1649904 h 1978172"/>
              <a:gd name="connsiteX128-7251" fmla="*/ 6024075 w 10768629"/>
              <a:gd name="connsiteY128-7252" fmla="*/ 1652779 h 1978172"/>
              <a:gd name="connsiteX129-7253" fmla="*/ 6018085 w 10768629"/>
              <a:gd name="connsiteY129-7254" fmla="*/ 1652030 h 1978172"/>
              <a:gd name="connsiteX130-7255" fmla="*/ 5955513 w 10768629"/>
              <a:gd name="connsiteY130-7256" fmla="*/ 1663584 h 1978172"/>
              <a:gd name="connsiteX131-7257" fmla="*/ 5941996 w 10768629"/>
              <a:gd name="connsiteY131-7258" fmla="*/ 1661326 h 1978172"/>
              <a:gd name="connsiteX132-7259" fmla="*/ 5931789 w 10768629"/>
              <a:gd name="connsiteY132-7260" fmla="*/ 1669915 h 1978172"/>
              <a:gd name="connsiteX133-7261" fmla="*/ 5888686 w 10768629"/>
              <a:gd name="connsiteY133-7262" fmla="*/ 1672175 h 1978172"/>
              <a:gd name="connsiteX134-7263" fmla="*/ 5873794 w 10768629"/>
              <a:gd name="connsiteY134-7264" fmla="*/ 1665454 h 1978172"/>
              <a:gd name="connsiteX135-7265" fmla="*/ 5860022 w 10768629"/>
              <a:gd name="connsiteY135-7266" fmla="*/ 1660635 h 1978172"/>
              <a:gd name="connsiteX136-7267" fmla="*/ 5858237 w 10768629"/>
              <a:gd name="connsiteY136-7268" fmla="*/ 1660649 h 1978172"/>
              <a:gd name="connsiteX137-7269" fmla="*/ 5840319 w 10768629"/>
              <a:gd name="connsiteY137-7270" fmla="*/ 1660798 h 1978172"/>
              <a:gd name="connsiteX138-7271" fmla="*/ 5806984 w 10768629"/>
              <a:gd name="connsiteY138-7272" fmla="*/ 1661075 h 1978172"/>
              <a:gd name="connsiteX139-7273" fmla="*/ 5742351 w 10768629"/>
              <a:gd name="connsiteY139-7274" fmla="*/ 1667489 h 1978172"/>
              <a:gd name="connsiteX140-7275" fmla="*/ 5521171 w 10768629"/>
              <a:gd name="connsiteY140-7276" fmla="*/ 1671626 h 1978172"/>
              <a:gd name="connsiteX141-7277" fmla="*/ 5457384 w 10768629"/>
              <a:gd name="connsiteY141-7278" fmla="*/ 1683952 h 1978172"/>
              <a:gd name="connsiteX142-7279" fmla="*/ 4950070 w 10768629"/>
              <a:gd name="connsiteY142-7280" fmla="*/ 1748401 h 1978172"/>
              <a:gd name="connsiteX143-7281" fmla="*/ 4872172 w 10768629"/>
              <a:gd name="connsiteY143-7282" fmla="*/ 1757222 h 1978172"/>
              <a:gd name="connsiteX144-7283" fmla="*/ 4809524 w 10768629"/>
              <a:gd name="connsiteY144-7284" fmla="*/ 1761033 h 1978172"/>
              <a:gd name="connsiteX145-7285" fmla="*/ 4759058 w 10768629"/>
              <a:gd name="connsiteY145-7286" fmla="*/ 1766533 h 1978172"/>
              <a:gd name="connsiteX146-7287" fmla="*/ 4719749 w 10768629"/>
              <a:gd name="connsiteY146-7288" fmla="*/ 1771811 h 1978172"/>
              <a:gd name="connsiteX147-7289" fmla="*/ 4568686 w 10768629"/>
              <a:gd name="connsiteY147-7290" fmla="*/ 1786141 h 1978172"/>
              <a:gd name="connsiteX148-7291" fmla="*/ 4418751 w 10768629"/>
              <a:gd name="connsiteY148-7292" fmla="*/ 1796932 h 1978172"/>
              <a:gd name="connsiteX149-7293" fmla="*/ 4378377 w 10768629"/>
              <a:gd name="connsiteY149-7294" fmla="*/ 1815528 h 1978172"/>
              <a:gd name="connsiteX150-7295" fmla="*/ 4320575 w 10768629"/>
              <a:gd name="connsiteY150-7296" fmla="*/ 1832722 h 1978172"/>
              <a:gd name="connsiteX151-7297" fmla="*/ 4220200 w 10768629"/>
              <a:gd name="connsiteY151-7298" fmla="*/ 1873173 h 1978172"/>
              <a:gd name="connsiteX152-7299" fmla="*/ 4105361 w 10768629"/>
              <a:gd name="connsiteY152-7300" fmla="*/ 1894711 h 1978172"/>
              <a:gd name="connsiteX153-7301" fmla="*/ 3973223 w 10768629"/>
              <a:gd name="connsiteY153-7302" fmla="*/ 1881015 h 1978172"/>
              <a:gd name="connsiteX154-7303" fmla="*/ 3900992 w 10768629"/>
              <a:gd name="connsiteY154-7304" fmla="*/ 1880603 h 1978172"/>
              <a:gd name="connsiteX155-7305" fmla="*/ 3662119 w 10768629"/>
              <a:gd name="connsiteY155-7306" fmla="*/ 1889285 h 1978172"/>
              <a:gd name="connsiteX156-7307" fmla="*/ 3496919 w 10768629"/>
              <a:gd name="connsiteY156-7308" fmla="*/ 1873180 h 1978172"/>
              <a:gd name="connsiteX157-7309" fmla="*/ 3449433 w 10768629"/>
              <a:gd name="connsiteY157-7310" fmla="*/ 1889681 h 1978172"/>
              <a:gd name="connsiteX158-7311" fmla="*/ 3369766 w 10768629"/>
              <a:gd name="connsiteY158-7312" fmla="*/ 1916653 h 1978172"/>
              <a:gd name="connsiteX159-7313" fmla="*/ 3269672 w 10768629"/>
              <a:gd name="connsiteY159-7314" fmla="*/ 1938036 h 1978172"/>
              <a:gd name="connsiteX160-7315" fmla="*/ 3224897 w 10768629"/>
              <a:gd name="connsiteY160-7316" fmla="*/ 1943733 h 1978172"/>
              <a:gd name="connsiteX161-7317" fmla="*/ 3161463 w 10768629"/>
              <a:gd name="connsiteY161-7318" fmla="*/ 1946591 h 1978172"/>
              <a:gd name="connsiteX162-7319" fmla="*/ 3112044 w 10768629"/>
              <a:gd name="connsiteY162-7320" fmla="*/ 1935614 h 1978172"/>
              <a:gd name="connsiteX163-7321" fmla="*/ 3069716 w 10768629"/>
              <a:gd name="connsiteY163-7322" fmla="*/ 1930463 h 1978172"/>
              <a:gd name="connsiteX164-7323" fmla="*/ 3005773 w 10768629"/>
              <a:gd name="connsiteY164-7324" fmla="*/ 1915878 h 1978172"/>
              <a:gd name="connsiteX165-7325" fmla="*/ 2897201 w 10768629"/>
              <a:gd name="connsiteY165-7326" fmla="*/ 1926772 h 1978172"/>
              <a:gd name="connsiteX166-7327" fmla="*/ 2783891 w 10768629"/>
              <a:gd name="connsiteY166-7328" fmla="*/ 1931749 h 1978172"/>
              <a:gd name="connsiteX167-7329" fmla="*/ 2712447 w 10768629"/>
              <a:gd name="connsiteY167-7330" fmla="*/ 1933044 h 1978172"/>
              <a:gd name="connsiteX168-7331" fmla="*/ 2560151 w 10768629"/>
              <a:gd name="connsiteY168-7332" fmla="*/ 1963609 h 1978172"/>
              <a:gd name="connsiteX169-7333" fmla="*/ 2367221 w 10768629"/>
              <a:gd name="connsiteY169-7334" fmla="*/ 1971884 h 1978172"/>
              <a:gd name="connsiteX170-7335" fmla="*/ 2272130 w 10768629"/>
              <a:gd name="connsiteY170-7336" fmla="*/ 1961162 h 1978172"/>
              <a:gd name="connsiteX171-7337" fmla="*/ 2189404 w 10768629"/>
              <a:gd name="connsiteY171-7338" fmla="*/ 1978172 h 1978172"/>
              <a:gd name="connsiteX172-7339" fmla="*/ 2077704 w 10768629"/>
              <a:gd name="connsiteY172-7340" fmla="*/ 1965002 h 1978172"/>
              <a:gd name="connsiteX173-7341" fmla="*/ 2033299 w 10768629"/>
              <a:gd name="connsiteY173-7342" fmla="*/ 1969042 h 1978172"/>
              <a:gd name="connsiteX174-7343" fmla="*/ 1967996 w 10768629"/>
              <a:gd name="connsiteY174-7344" fmla="*/ 1953187 h 1978172"/>
              <a:gd name="connsiteX175-7345" fmla="*/ 1855805 w 10768629"/>
              <a:gd name="connsiteY175-7346" fmla="*/ 1926082 h 1978172"/>
              <a:gd name="connsiteX176-7347" fmla="*/ 1790957 w 10768629"/>
              <a:gd name="connsiteY176-7348" fmla="*/ 1919460 h 1978172"/>
              <a:gd name="connsiteX177-7349" fmla="*/ 1613978 w 10768629"/>
              <a:gd name="connsiteY177-7350" fmla="*/ 1891581 h 1978172"/>
              <a:gd name="connsiteX178-7351" fmla="*/ 1436831 w 10768629"/>
              <a:gd name="connsiteY178-7352" fmla="*/ 1856201 h 1978172"/>
              <a:gd name="connsiteX179-7353" fmla="*/ 1357365 w 10768629"/>
              <a:gd name="connsiteY179-7354" fmla="*/ 1832140 h 1978172"/>
              <a:gd name="connsiteX180-7355" fmla="*/ 1232341 w 10768629"/>
              <a:gd name="connsiteY180-7356" fmla="*/ 1785942 h 1978172"/>
              <a:gd name="connsiteX181-7357" fmla="*/ 1162595 w 10768629"/>
              <a:gd name="connsiteY181-7358" fmla="*/ 1758337 h 1978172"/>
              <a:gd name="connsiteX182-7359" fmla="*/ 1128523 w 10768629"/>
              <a:gd name="connsiteY182-7360" fmla="*/ 1763621 h 1978172"/>
              <a:gd name="connsiteX183-7361" fmla="*/ 991903 w 10768629"/>
              <a:gd name="connsiteY183-7362" fmla="*/ 1786741 h 1978172"/>
              <a:gd name="connsiteX184-7363" fmla="*/ 883960 w 10768629"/>
              <a:gd name="connsiteY184-7364" fmla="*/ 1822386 h 1978172"/>
              <a:gd name="connsiteX185-7365" fmla="*/ 766531 w 10768629"/>
              <a:gd name="connsiteY185-7366" fmla="*/ 1805053 h 1978172"/>
              <a:gd name="connsiteX186-7367" fmla="*/ 669779 w 10768629"/>
              <a:gd name="connsiteY186-7368" fmla="*/ 1800537 h 1978172"/>
              <a:gd name="connsiteX187-7369" fmla="*/ 523898 w 10768629"/>
              <a:gd name="connsiteY187-7370" fmla="*/ 1811085 h 1978172"/>
              <a:gd name="connsiteX188-7371" fmla="*/ 360251 w 10768629"/>
              <a:gd name="connsiteY188-7372" fmla="*/ 1830735 h 1978172"/>
              <a:gd name="connsiteX189-7373" fmla="*/ 255207 w 10768629"/>
              <a:gd name="connsiteY189-7374" fmla="*/ 1818275 h 1978172"/>
              <a:gd name="connsiteX190-7375" fmla="*/ 101803 w 10768629"/>
              <a:gd name="connsiteY190-7376" fmla="*/ 1870647 h 1978172"/>
              <a:gd name="connsiteX191-7377" fmla="*/ 25397 w 10768629"/>
              <a:gd name="connsiteY191-7378" fmla="*/ 1888443 h 1978172"/>
              <a:gd name="connsiteX192-7379" fmla="*/ 2370 w 10768629"/>
              <a:gd name="connsiteY192-7380" fmla="*/ 1878311 h 1978172"/>
              <a:gd name="connsiteX193-7381" fmla="*/ 0 w 10768629"/>
              <a:gd name="connsiteY193-7382" fmla="*/ 1878785 h 1978172"/>
              <a:gd name="connsiteX194-7383" fmla="*/ 0 w 10768629"/>
              <a:gd name="connsiteY194-7384" fmla="*/ 0 h 1978172"/>
              <a:gd name="connsiteX0-7385" fmla="*/ 0 w 10768629"/>
              <a:gd name="connsiteY0-7386" fmla="*/ 0 h 1978172"/>
              <a:gd name="connsiteX1-7387" fmla="*/ 10768629 w 10768629"/>
              <a:gd name="connsiteY1-7388" fmla="*/ 0 h 1978172"/>
              <a:gd name="connsiteX2-7389" fmla="*/ 10733254 w 10768629"/>
              <a:gd name="connsiteY2-7390" fmla="*/ 31439 h 1978172"/>
              <a:gd name="connsiteX3-7391" fmla="*/ 10727085 w 10768629"/>
              <a:gd name="connsiteY3-7392" fmla="*/ 37910 h 1978172"/>
              <a:gd name="connsiteX4-7393" fmla="*/ 10675953 w 10768629"/>
              <a:gd name="connsiteY4-7394" fmla="*/ 68623 h 1978172"/>
              <a:gd name="connsiteX5-7395" fmla="*/ 10637091 w 10768629"/>
              <a:gd name="connsiteY5-7396" fmla="*/ 90361 h 1978172"/>
              <a:gd name="connsiteX6-7397" fmla="*/ 10610971 w 10768629"/>
              <a:gd name="connsiteY6-7398" fmla="*/ 110764 h 1978172"/>
              <a:gd name="connsiteX7-7399" fmla="*/ 10532872 w 10768629"/>
              <a:gd name="connsiteY7-7400" fmla="*/ 138028 h 1978172"/>
              <a:gd name="connsiteX8-7401" fmla="*/ 10398558 w 10768629"/>
              <a:gd name="connsiteY8-7402" fmla="*/ 172911 h 1978172"/>
              <a:gd name="connsiteX9-7403" fmla="*/ 10371128 w 10768629"/>
              <a:gd name="connsiteY9-7404" fmla="*/ 182609 h 1978172"/>
              <a:gd name="connsiteX10-7405" fmla="*/ 10352178 w 10768629"/>
              <a:gd name="connsiteY10-7406" fmla="*/ 199976 h 1978172"/>
              <a:gd name="connsiteX11-7407" fmla="*/ 10351815 w 10768629"/>
              <a:gd name="connsiteY11-7408" fmla="*/ 211879 h 1978172"/>
              <a:gd name="connsiteX12-7409" fmla="*/ 10337471 w 10768629"/>
              <a:gd name="connsiteY12-7410" fmla="*/ 218661 h 1978172"/>
              <a:gd name="connsiteX13-7411" fmla="*/ 10334625 w 10768629"/>
              <a:gd name="connsiteY13-7412" fmla="*/ 222351 h 1978172"/>
              <a:gd name="connsiteX14-7413" fmla="*/ 10256365 w 10768629"/>
              <a:gd name="connsiteY14-7414" fmla="*/ 235917 h 1978172"/>
              <a:gd name="connsiteX15-7415" fmla="*/ 10201127 w 10768629"/>
              <a:gd name="connsiteY15-7416" fmla="*/ 267448 h 1978172"/>
              <a:gd name="connsiteX16-7417" fmla="*/ 9961218 w 10768629"/>
              <a:gd name="connsiteY16-7418" fmla="*/ 326720 h 1978172"/>
              <a:gd name="connsiteX17-7419" fmla="*/ 9859715 w 10768629"/>
              <a:gd name="connsiteY17-7420" fmla="*/ 355698 h 1978172"/>
              <a:gd name="connsiteX18-7421" fmla="*/ 9679867 w 10768629"/>
              <a:gd name="connsiteY18-7422" fmla="*/ 399081 h 1978172"/>
              <a:gd name="connsiteX19-7423" fmla="*/ 9490654 w 10768629"/>
              <a:gd name="connsiteY19-7424" fmla="*/ 455225 h 1978172"/>
              <a:gd name="connsiteX20-7425" fmla="*/ 9470837 w 10768629"/>
              <a:gd name="connsiteY20-7426" fmla="*/ 452539 h 1978172"/>
              <a:gd name="connsiteX21-7427" fmla="*/ 9469082 w 10768629"/>
              <a:gd name="connsiteY21-7428" fmla="*/ 454891 h 1978172"/>
              <a:gd name="connsiteX22-7429" fmla="*/ 9448038 w 10768629"/>
              <a:gd name="connsiteY22-7430" fmla="*/ 459733 h 1978172"/>
              <a:gd name="connsiteX23-7431" fmla="*/ 9396821 w 10768629"/>
              <a:gd name="connsiteY23-7432" fmla="*/ 455795 h 1978172"/>
              <a:gd name="connsiteX24-7433" fmla="*/ 9392197 w 10768629"/>
              <a:gd name="connsiteY24-7434" fmla="*/ 459796 h 1978172"/>
              <a:gd name="connsiteX25-7435" fmla="*/ 9347994 w 10768629"/>
              <a:gd name="connsiteY25-7436" fmla="*/ 464462 h 1978172"/>
              <a:gd name="connsiteX26-7437" fmla="*/ 9347889 w 10768629"/>
              <a:gd name="connsiteY26-7438" fmla="*/ 466539 h 1978172"/>
              <a:gd name="connsiteX27-7439" fmla="*/ 9337639 w 10768629"/>
              <a:gd name="connsiteY27-7440" fmla="*/ 476654 h 1978172"/>
              <a:gd name="connsiteX28-7441" fmla="*/ 9316893 w 10768629"/>
              <a:gd name="connsiteY28-7442" fmla="*/ 491390 h 1978172"/>
              <a:gd name="connsiteX29-7443" fmla="*/ 9229283 w 10768629"/>
              <a:gd name="connsiteY29-7444" fmla="*/ 555377 h 1978172"/>
              <a:gd name="connsiteX30-7445" fmla="*/ 9220274 w 10768629"/>
              <a:gd name="connsiteY30-7446" fmla="*/ 557502 h 1978172"/>
              <a:gd name="connsiteX31-7447" fmla="*/ 9220202 w 10768629"/>
              <a:gd name="connsiteY31-7448" fmla="*/ 558001 h 1978172"/>
              <a:gd name="connsiteX32-7449" fmla="*/ 9210908 w 10768629"/>
              <a:gd name="connsiteY32-7450" fmla="*/ 561147 h 1978172"/>
              <a:gd name="connsiteX33-7451" fmla="*/ 9186374 w 10768629"/>
              <a:gd name="connsiteY33-7452" fmla="*/ 565502 h 1978172"/>
              <a:gd name="connsiteX34-7453" fmla="*/ 9181058 w 10768629"/>
              <a:gd name="connsiteY34-7454" fmla="*/ 569943 h 1978172"/>
              <a:gd name="connsiteX35-7455" fmla="*/ 9179948 w 10768629"/>
              <a:gd name="connsiteY35-7456" fmla="*/ 576062 h 1978172"/>
              <a:gd name="connsiteX36-7457" fmla="*/ 9149110 w 10768629"/>
              <a:gd name="connsiteY36-7458" fmla="*/ 598906 h 1978172"/>
              <a:gd name="connsiteX37-7459" fmla="*/ 9078556 w 10768629"/>
              <a:gd name="connsiteY37-7460" fmla="*/ 644039 h 1978172"/>
              <a:gd name="connsiteX38-7461" fmla="*/ 8996399 w 10768629"/>
              <a:gd name="connsiteY38-7462" fmla="*/ 690055 h 1978172"/>
              <a:gd name="connsiteX39-7463" fmla="*/ 8803791 w 10768629"/>
              <a:gd name="connsiteY39-7464" fmla="*/ 813860 h 1978172"/>
              <a:gd name="connsiteX40-7465" fmla="*/ 8636202 w 10768629"/>
              <a:gd name="connsiteY40-7466" fmla="*/ 848463 h 1978172"/>
              <a:gd name="connsiteX41-7467" fmla="*/ 8555372 w 10768629"/>
              <a:gd name="connsiteY41-7468" fmla="*/ 883171 h 1978172"/>
              <a:gd name="connsiteX42-7469" fmla="*/ 8507229 w 10768629"/>
              <a:gd name="connsiteY42-7470" fmla="*/ 901665 h 1978172"/>
              <a:gd name="connsiteX43-7471" fmla="*/ 8428473 w 10768629"/>
              <a:gd name="connsiteY43-7472" fmla="*/ 927985 h 1978172"/>
              <a:gd name="connsiteX44-7473" fmla="*/ 8427914 w 10768629"/>
              <a:gd name="connsiteY44-7474" fmla="*/ 933480 h 1978172"/>
              <a:gd name="connsiteX45-7475" fmla="*/ 8420327 w 10768629"/>
              <a:gd name="connsiteY45-7476" fmla="*/ 941984 h 1978172"/>
              <a:gd name="connsiteX46-7477" fmla="*/ 8407128 w 10768629"/>
              <a:gd name="connsiteY46-7478" fmla="*/ 961344 h 1978172"/>
              <a:gd name="connsiteX47-7479" fmla="*/ 8380548 w 10768629"/>
              <a:gd name="connsiteY47-7480" fmla="*/ 987916 h 1978172"/>
              <a:gd name="connsiteX48-7481" fmla="*/ 8379462 w 10768629"/>
              <a:gd name="connsiteY48-7482" fmla="*/ 987106 h 1978172"/>
              <a:gd name="connsiteX49-7483" fmla="*/ 8369725 w 10768629"/>
              <a:gd name="connsiteY49-7484" fmla="*/ 989186 h 1978172"/>
              <a:gd name="connsiteX50-7485" fmla="*/ 8304438 w 10768629"/>
              <a:gd name="connsiteY50-7486" fmla="*/ 996739 h 1978172"/>
              <a:gd name="connsiteX51-7487" fmla="*/ 8280929 w 10768629"/>
              <a:gd name="connsiteY51-7488" fmla="*/ 1023089 h 1978172"/>
              <a:gd name="connsiteX52-7489" fmla="*/ 8275760 w 10768629"/>
              <a:gd name="connsiteY52-7490" fmla="*/ 1027772 h 1978172"/>
              <a:gd name="connsiteX53-7491" fmla="*/ 8275478 w 10768629"/>
              <a:gd name="connsiteY53-7492" fmla="*/ 1027605 h 1978172"/>
              <a:gd name="connsiteX54-7493" fmla="*/ 8269666 w 10768629"/>
              <a:gd name="connsiteY54-7494" fmla="*/ 1032033 h 1978172"/>
              <a:gd name="connsiteX55-7495" fmla="*/ 8203836 w 10768629"/>
              <a:gd name="connsiteY55-7496" fmla="*/ 1037347 h 1978172"/>
              <a:gd name="connsiteX56-7497" fmla="*/ 8122936 w 10768629"/>
              <a:gd name="connsiteY56-7498" fmla="*/ 1063113 h 1978172"/>
              <a:gd name="connsiteX57-7499" fmla="*/ 8043658 w 10768629"/>
              <a:gd name="connsiteY57-7500" fmla="*/ 1092746 h 1978172"/>
              <a:gd name="connsiteX58-7501" fmla="*/ 8015351 w 10768629"/>
              <a:gd name="connsiteY58-7502" fmla="*/ 1105478 h 1978172"/>
              <a:gd name="connsiteX59-7503" fmla="*/ 7963145 w 10768629"/>
              <a:gd name="connsiteY59-7504" fmla="*/ 1119346 h 1978172"/>
              <a:gd name="connsiteX60-7505" fmla="*/ 7938145 w 10768629"/>
              <a:gd name="connsiteY60-7506" fmla="*/ 1120225 h 1978172"/>
              <a:gd name="connsiteX61-7507" fmla="*/ 7937238 w 10768629"/>
              <a:gd name="connsiteY61-7508" fmla="*/ 1121204 h 1978172"/>
              <a:gd name="connsiteX62-7509" fmla="*/ 7934398 w 10768629"/>
              <a:gd name="connsiteY62-7510" fmla="*/ 1118240 h 1978172"/>
              <a:gd name="connsiteX63-7511" fmla="*/ 7918248 w 10768629"/>
              <a:gd name="connsiteY63-7512" fmla="*/ 1124371 h 1978172"/>
              <a:gd name="connsiteX64-7513" fmla="*/ 7914119 w 10768629"/>
              <a:gd name="connsiteY64-7514" fmla="*/ 1127653 h 1978172"/>
              <a:gd name="connsiteX65-7515" fmla="*/ 7907658 w 10768629"/>
              <a:gd name="connsiteY65-7516" fmla="*/ 1130350 h 1978172"/>
              <a:gd name="connsiteX66-7517" fmla="*/ 7907434 w 10768629"/>
              <a:gd name="connsiteY66-7518" fmla="*/ 1130103 h 1978172"/>
              <a:gd name="connsiteX67-7519" fmla="*/ 7901508 w 10768629"/>
              <a:gd name="connsiteY67-7520" fmla="*/ 1133245 h 1978172"/>
              <a:gd name="connsiteX68-7521" fmla="*/ 7873287 w 10768629"/>
              <a:gd name="connsiteY68-7522" fmla="*/ 1152609 h 1978172"/>
              <a:gd name="connsiteX69-7523" fmla="*/ 7834833 w 10768629"/>
              <a:gd name="connsiteY69-7524" fmla="*/ 1153868 h 1978172"/>
              <a:gd name="connsiteX70-7525" fmla="*/ 7828661 w 10768629"/>
              <a:gd name="connsiteY70-7526" fmla="*/ 1139994 h 1978172"/>
              <a:gd name="connsiteX71-7527" fmla="*/ 7823966 w 10768629"/>
              <a:gd name="connsiteY71-7528" fmla="*/ 1143178 h 1978172"/>
              <a:gd name="connsiteX72-7529" fmla="*/ 7815078 w 10768629"/>
              <a:gd name="connsiteY72-7530" fmla="*/ 1151776 h 1978172"/>
              <a:gd name="connsiteX73-7531" fmla="*/ 7812026 w 10768629"/>
              <a:gd name="connsiteY73-7532" fmla="*/ 1151522 h 1978172"/>
              <a:gd name="connsiteX74-7533" fmla="*/ 7782249 w 10768629"/>
              <a:gd name="connsiteY74-7534" fmla="*/ 1160970 h 1978172"/>
              <a:gd name="connsiteX75-7535" fmla="*/ 7773476 w 10768629"/>
              <a:gd name="connsiteY75-7536" fmla="*/ 1157414 h 1978172"/>
              <a:gd name="connsiteX76-7537" fmla="*/ 7769600 w 10768629"/>
              <a:gd name="connsiteY76-7538" fmla="*/ 1157365 h 1978172"/>
              <a:gd name="connsiteX77-7539" fmla="*/ 7752631 w 10768629"/>
              <a:gd name="connsiteY77-7540" fmla="*/ 1172815 h 1978172"/>
              <a:gd name="connsiteX78-7541" fmla="*/ 7743525 w 10768629"/>
              <a:gd name="connsiteY78-7542" fmla="*/ 1179064 h 1978172"/>
              <a:gd name="connsiteX79-7543" fmla="*/ 7685942 w 10768629"/>
              <a:gd name="connsiteY79-7544" fmla="*/ 1233723 h 1978172"/>
              <a:gd name="connsiteX80-7545" fmla="*/ 7586920 w 10768629"/>
              <a:gd name="connsiteY80-7546" fmla="*/ 1261888 h 1978172"/>
              <a:gd name="connsiteX81-7547" fmla="*/ 7486100 w 10768629"/>
              <a:gd name="connsiteY81-7548" fmla="*/ 1292563 h 1978172"/>
              <a:gd name="connsiteX82-7549" fmla="*/ 7407190 w 10768629"/>
              <a:gd name="connsiteY82-7550" fmla="*/ 1314737 h 1978172"/>
              <a:gd name="connsiteX83-7551" fmla="*/ 7240698 w 10768629"/>
              <a:gd name="connsiteY83-7552" fmla="*/ 1438832 h 1978172"/>
              <a:gd name="connsiteX84-7553" fmla="*/ 7197675 w 10768629"/>
              <a:gd name="connsiteY84-7554" fmla="*/ 1447530 h 1978172"/>
              <a:gd name="connsiteX85-7555" fmla="*/ 7164788 w 10768629"/>
              <a:gd name="connsiteY85-7556" fmla="*/ 1480293 h 1978172"/>
              <a:gd name="connsiteX86-7557" fmla="*/ 7147929 w 10768629"/>
              <a:gd name="connsiteY86-7558" fmla="*/ 1477641 h 1978172"/>
              <a:gd name="connsiteX87-7559" fmla="*/ 7144965 w 10768629"/>
              <a:gd name="connsiteY87-7560" fmla="*/ 1476908 h 1978172"/>
              <a:gd name="connsiteX88-7561" fmla="*/ 7134299 w 10768629"/>
              <a:gd name="connsiteY88-7562" fmla="*/ 1479969 h 1978172"/>
              <a:gd name="connsiteX89-7563" fmla="*/ 7129809 w 10768629"/>
              <a:gd name="connsiteY89-7564" fmla="*/ 1473339 h 1978172"/>
              <a:gd name="connsiteX90-7565" fmla="*/ 7112688 w 10768629"/>
              <a:gd name="connsiteY90-7566" fmla="*/ 1472575 h 1978172"/>
              <a:gd name="connsiteX91-7567" fmla="*/ 7093470 w 10768629"/>
              <a:gd name="connsiteY91-7568" fmla="*/ 1480300 h 1978172"/>
              <a:gd name="connsiteX92-7569" fmla="*/ 7025034 w 10768629"/>
              <a:gd name="connsiteY92-7570" fmla="*/ 1506934 h 1978172"/>
              <a:gd name="connsiteX93-7571" fmla="*/ 7014783 w 10768629"/>
              <a:gd name="connsiteY93-7572" fmla="*/ 1515868 h 1978172"/>
              <a:gd name="connsiteX94-7573" fmla="*/ 6979706 w 10768629"/>
              <a:gd name="connsiteY94-7574" fmla="*/ 1523511 h 1978172"/>
              <a:gd name="connsiteX95-7575" fmla="*/ 6977890 w 10768629"/>
              <a:gd name="connsiteY95-7576" fmla="*/ 1525793 h 1978172"/>
              <a:gd name="connsiteX96-7577" fmla="*/ 6944339 w 10768629"/>
              <a:gd name="connsiteY96-7578" fmla="*/ 1536237 h 1978172"/>
              <a:gd name="connsiteX97-7579" fmla="*/ 6886996 w 10768629"/>
              <a:gd name="connsiteY97-7580" fmla="*/ 1563569 h 1978172"/>
              <a:gd name="connsiteX98-7581" fmla="*/ 6874510 w 10768629"/>
              <a:gd name="connsiteY98-7582" fmla="*/ 1558469 h 1978172"/>
              <a:gd name="connsiteX99-7583" fmla="*/ 6871943 w 10768629"/>
              <a:gd name="connsiteY99-7584" fmla="*/ 1554651 h 1978172"/>
              <a:gd name="connsiteX100-7585" fmla="*/ 6856174 w 10768629"/>
              <a:gd name="connsiteY100-7586" fmla="*/ 1562024 h 1978172"/>
              <a:gd name="connsiteX101-7587" fmla="*/ 6842321 w 10768629"/>
              <a:gd name="connsiteY101-7588" fmla="*/ 1560554 h 1978172"/>
              <a:gd name="connsiteX102-7589" fmla="*/ 6832713 w 10768629"/>
              <a:gd name="connsiteY102-7590" fmla="*/ 1569357 h 1978172"/>
              <a:gd name="connsiteX103-7591" fmla="*/ 6816351 w 10768629"/>
              <a:gd name="connsiteY103-7592" fmla="*/ 1571495 h 1978172"/>
              <a:gd name="connsiteX104-7593" fmla="*/ 6795800 w 10768629"/>
              <a:gd name="connsiteY104-7594" fmla="*/ 1572010 h 1978172"/>
              <a:gd name="connsiteX105-7595" fmla="*/ 6777546 w 10768629"/>
              <a:gd name="connsiteY105-7596" fmla="*/ 1568661 h 1978172"/>
              <a:gd name="connsiteX106-7597" fmla="*/ 6751528 w 10768629"/>
              <a:gd name="connsiteY106-7598" fmla="*/ 1574143 h 1978172"/>
              <a:gd name="connsiteX107-7599" fmla="*/ 6691966 w 10768629"/>
              <a:gd name="connsiteY107-7600" fmla="*/ 1582255 h 1978172"/>
              <a:gd name="connsiteX108-7601" fmla="*/ 6646941 w 10768629"/>
              <a:gd name="connsiteY108-7602" fmla="*/ 1588471 h 1978172"/>
              <a:gd name="connsiteX109-7603" fmla="*/ 6568576 w 10768629"/>
              <a:gd name="connsiteY109-7604" fmla="*/ 1606488 h 1978172"/>
              <a:gd name="connsiteX110-7605" fmla="*/ 6554358 w 10768629"/>
              <a:gd name="connsiteY110-7606" fmla="*/ 1621701 h 1978172"/>
              <a:gd name="connsiteX111-7607" fmla="*/ 6516968 w 10768629"/>
              <a:gd name="connsiteY111-7608" fmla="*/ 1617195 h 1978172"/>
              <a:gd name="connsiteX112-7609" fmla="*/ 6506479 w 10768629"/>
              <a:gd name="connsiteY112-7610" fmla="*/ 1602227 h 1978172"/>
              <a:gd name="connsiteX113-7611" fmla="*/ 6458436 w 10768629"/>
              <a:gd name="connsiteY113-7612" fmla="*/ 1607332 h 1978172"/>
              <a:gd name="connsiteX114-7613" fmla="*/ 6414786 w 10768629"/>
              <a:gd name="connsiteY114-7614" fmla="*/ 1628815 h 1978172"/>
              <a:gd name="connsiteX115-7615" fmla="*/ 6357085 w 10768629"/>
              <a:gd name="connsiteY115-7616" fmla="*/ 1640846 h 1978172"/>
              <a:gd name="connsiteX116-7617" fmla="*/ 6322636 w 10768629"/>
              <a:gd name="connsiteY116-7618" fmla="*/ 1648213 h 1978172"/>
              <a:gd name="connsiteX117-7619" fmla="*/ 6226172 w 10768629"/>
              <a:gd name="connsiteY117-7620" fmla="*/ 1654676 h 1978172"/>
              <a:gd name="connsiteX118-7621" fmla="*/ 6221217 w 10768629"/>
              <a:gd name="connsiteY118-7622" fmla="*/ 1654506 h 1978172"/>
              <a:gd name="connsiteX119-7623" fmla="*/ 6204956 w 10768629"/>
              <a:gd name="connsiteY119-7624" fmla="*/ 1664280 h 1978172"/>
              <a:gd name="connsiteX120-7625" fmla="*/ 6204270 w 10768629"/>
              <a:gd name="connsiteY120-7626" fmla="*/ 1666782 h 1978172"/>
              <a:gd name="connsiteX121-7627" fmla="*/ 6143810 w 10768629"/>
              <a:gd name="connsiteY121-7628" fmla="*/ 1661963 h 1978172"/>
              <a:gd name="connsiteX122-7629" fmla="*/ 6136560 w 10768629"/>
              <a:gd name="connsiteY122-7630" fmla="*/ 1665728 h 1978172"/>
              <a:gd name="connsiteX123-7631" fmla="*/ 6096155 w 10768629"/>
              <a:gd name="connsiteY123-7632" fmla="*/ 1656951 h 1978172"/>
              <a:gd name="connsiteX124-7633" fmla="*/ 6075812 w 10768629"/>
              <a:gd name="connsiteY124-7634" fmla="*/ 1655422 h 1978172"/>
              <a:gd name="connsiteX125-7635" fmla="*/ 6039495 w 10768629"/>
              <a:gd name="connsiteY125-7636" fmla="*/ 1649680 h 1978172"/>
              <a:gd name="connsiteX126-7637" fmla="*/ 6036523 w 10768629"/>
              <a:gd name="connsiteY126-7638" fmla="*/ 1652121 h 1978172"/>
              <a:gd name="connsiteX127-7639" fmla="*/ 6029328 w 10768629"/>
              <a:gd name="connsiteY127-7640" fmla="*/ 1649904 h 1978172"/>
              <a:gd name="connsiteX128-7641" fmla="*/ 6024075 w 10768629"/>
              <a:gd name="connsiteY128-7642" fmla="*/ 1652779 h 1978172"/>
              <a:gd name="connsiteX129-7643" fmla="*/ 6018085 w 10768629"/>
              <a:gd name="connsiteY129-7644" fmla="*/ 1652030 h 1978172"/>
              <a:gd name="connsiteX130-7645" fmla="*/ 5955513 w 10768629"/>
              <a:gd name="connsiteY130-7646" fmla="*/ 1663584 h 1978172"/>
              <a:gd name="connsiteX131-7647" fmla="*/ 5941996 w 10768629"/>
              <a:gd name="connsiteY131-7648" fmla="*/ 1661326 h 1978172"/>
              <a:gd name="connsiteX132-7649" fmla="*/ 5931789 w 10768629"/>
              <a:gd name="connsiteY132-7650" fmla="*/ 1669915 h 1978172"/>
              <a:gd name="connsiteX133-7651" fmla="*/ 5888686 w 10768629"/>
              <a:gd name="connsiteY133-7652" fmla="*/ 1672175 h 1978172"/>
              <a:gd name="connsiteX134-7653" fmla="*/ 5873794 w 10768629"/>
              <a:gd name="connsiteY134-7654" fmla="*/ 1665454 h 1978172"/>
              <a:gd name="connsiteX135-7655" fmla="*/ 5860022 w 10768629"/>
              <a:gd name="connsiteY135-7656" fmla="*/ 1660635 h 1978172"/>
              <a:gd name="connsiteX136-7657" fmla="*/ 5858237 w 10768629"/>
              <a:gd name="connsiteY136-7658" fmla="*/ 1660649 h 1978172"/>
              <a:gd name="connsiteX137-7659" fmla="*/ 5840319 w 10768629"/>
              <a:gd name="connsiteY137-7660" fmla="*/ 1660798 h 1978172"/>
              <a:gd name="connsiteX138-7661" fmla="*/ 5806984 w 10768629"/>
              <a:gd name="connsiteY138-7662" fmla="*/ 1661075 h 1978172"/>
              <a:gd name="connsiteX139-7663" fmla="*/ 5742351 w 10768629"/>
              <a:gd name="connsiteY139-7664" fmla="*/ 1667489 h 1978172"/>
              <a:gd name="connsiteX140-7665" fmla="*/ 5521171 w 10768629"/>
              <a:gd name="connsiteY140-7666" fmla="*/ 1671626 h 1978172"/>
              <a:gd name="connsiteX141-7667" fmla="*/ 5457384 w 10768629"/>
              <a:gd name="connsiteY141-7668" fmla="*/ 1683952 h 1978172"/>
              <a:gd name="connsiteX142-7669" fmla="*/ 4950070 w 10768629"/>
              <a:gd name="connsiteY142-7670" fmla="*/ 1748401 h 1978172"/>
              <a:gd name="connsiteX143-7671" fmla="*/ 4872172 w 10768629"/>
              <a:gd name="connsiteY143-7672" fmla="*/ 1757222 h 1978172"/>
              <a:gd name="connsiteX144-7673" fmla="*/ 4809524 w 10768629"/>
              <a:gd name="connsiteY144-7674" fmla="*/ 1761033 h 1978172"/>
              <a:gd name="connsiteX145-7675" fmla="*/ 4759058 w 10768629"/>
              <a:gd name="connsiteY145-7676" fmla="*/ 1766533 h 1978172"/>
              <a:gd name="connsiteX146-7677" fmla="*/ 4719749 w 10768629"/>
              <a:gd name="connsiteY146-7678" fmla="*/ 1771811 h 1978172"/>
              <a:gd name="connsiteX147-7679" fmla="*/ 4568686 w 10768629"/>
              <a:gd name="connsiteY147-7680" fmla="*/ 1786141 h 1978172"/>
              <a:gd name="connsiteX148-7681" fmla="*/ 4418751 w 10768629"/>
              <a:gd name="connsiteY148-7682" fmla="*/ 1796932 h 1978172"/>
              <a:gd name="connsiteX149-7683" fmla="*/ 4378377 w 10768629"/>
              <a:gd name="connsiteY149-7684" fmla="*/ 1815528 h 1978172"/>
              <a:gd name="connsiteX150-7685" fmla="*/ 4320575 w 10768629"/>
              <a:gd name="connsiteY150-7686" fmla="*/ 1832722 h 1978172"/>
              <a:gd name="connsiteX151-7687" fmla="*/ 4220200 w 10768629"/>
              <a:gd name="connsiteY151-7688" fmla="*/ 1873173 h 1978172"/>
              <a:gd name="connsiteX152-7689" fmla="*/ 4105361 w 10768629"/>
              <a:gd name="connsiteY152-7690" fmla="*/ 1894711 h 1978172"/>
              <a:gd name="connsiteX153-7691" fmla="*/ 3973223 w 10768629"/>
              <a:gd name="connsiteY153-7692" fmla="*/ 1881015 h 1978172"/>
              <a:gd name="connsiteX154-7693" fmla="*/ 3900992 w 10768629"/>
              <a:gd name="connsiteY154-7694" fmla="*/ 1880603 h 1978172"/>
              <a:gd name="connsiteX155-7695" fmla="*/ 3662119 w 10768629"/>
              <a:gd name="connsiteY155-7696" fmla="*/ 1889285 h 1978172"/>
              <a:gd name="connsiteX156-7697" fmla="*/ 3496919 w 10768629"/>
              <a:gd name="connsiteY156-7698" fmla="*/ 1873180 h 1978172"/>
              <a:gd name="connsiteX157-7699" fmla="*/ 3449433 w 10768629"/>
              <a:gd name="connsiteY157-7700" fmla="*/ 1889681 h 1978172"/>
              <a:gd name="connsiteX158-7701" fmla="*/ 3369766 w 10768629"/>
              <a:gd name="connsiteY158-7702" fmla="*/ 1916653 h 1978172"/>
              <a:gd name="connsiteX159-7703" fmla="*/ 3269672 w 10768629"/>
              <a:gd name="connsiteY159-7704" fmla="*/ 1938036 h 1978172"/>
              <a:gd name="connsiteX160-7705" fmla="*/ 3224897 w 10768629"/>
              <a:gd name="connsiteY160-7706" fmla="*/ 1943733 h 1978172"/>
              <a:gd name="connsiteX161-7707" fmla="*/ 3161463 w 10768629"/>
              <a:gd name="connsiteY161-7708" fmla="*/ 1946591 h 1978172"/>
              <a:gd name="connsiteX162-7709" fmla="*/ 3112044 w 10768629"/>
              <a:gd name="connsiteY162-7710" fmla="*/ 1935614 h 1978172"/>
              <a:gd name="connsiteX163-7711" fmla="*/ 3069716 w 10768629"/>
              <a:gd name="connsiteY163-7712" fmla="*/ 1930463 h 1978172"/>
              <a:gd name="connsiteX164-7713" fmla="*/ 3005773 w 10768629"/>
              <a:gd name="connsiteY164-7714" fmla="*/ 1915878 h 1978172"/>
              <a:gd name="connsiteX165-7715" fmla="*/ 2897201 w 10768629"/>
              <a:gd name="connsiteY165-7716" fmla="*/ 1926772 h 1978172"/>
              <a:gd name="connsiteX166-7717" fmla="*/ 2783891 w 10768629"/>
              <a:gd name="connsiteY166-7718" fmla="*/ 1931749 h 1978172"/>
              <a:gd name="connsiteX167-7719" fmla="*/ 2712447 w 10768629"/>
              <a:gd name="connsiteY167-7720" fmla="*/ 1933044 h 1978172"/>
              <a:gd name="connsiteX168-7721" fmla="*/ 2560151 w 10768629"/>
              <a:gd name="connsiteY168-7722" fmla="*/ 1963609 h 1978172"/>
              <a:gd name="connsiteX169-7723" fmla="*/ 2367221 w 10768629"/>
              <a:gd name="connsiteY169-7724" fmla="*/ 1971884 h 1978172"/>
              <a:gd name="connsiteX170-7725" fmla="*/ 2272130 w 10768629"/>
              <a:gd name="connsiteY170-7726" fmla="*/ 1961162 h 1978172"/>
              <a:gd name="connsiteX171-7727" fmla="*/ 2189404 w 10768629"/>
              <a:gd name="connsiteY171-7728" fmla="*/ 1978172 h 1978172"/>
              <a:gd name="connsiteX172-7729" fmla="*/ 2077704 w 10768629"/>
              <a:gd name="connsiteY172-7730" fmla="*/ 1965002 h 1978172"/>
              <a:gd name="connsiteX173-7731" fmla="*/ 2033299 w 10768629"/>
              <a:gd name="connsiteY173-7732" fmla="*/ 1969042 h 1978172"/>
              <a:gd name="connsiteX174-7733" fmla="*/ 1967996 w 10768629"/>
              <a:gd name="connsiteY174-7734" fmla="*/ 1953187 h 1978172"/>
              <a:gd name="connsiteX175-7735" fmla="*/ 1855805 w 10768629"/>
              <a:gd name="connsiteY175-7736" fmla="*/ 1926082 h 1978172"/>
              <a:gd name="connsiteX176-7737" fmla="*/ 1790957 w 10768629"/>
              <a:gd name="connsiteY176-7738" fmla="*/ 1919460 h 1978172"/>
              <a:gd name="connsiteX177-7739" fmla="*/ 1613978 w 10768629"/>
              <a:gd name="connsiteY177-7740" fmla="*/ 1891581 h 1978172"/>
              <a:gd name="connsiteX178-7741" fmla="*/ 1436831 w 10768629"/>
              <a:gd name="connsiteY178-7742" fmla="*/ 1856201 h 1978172"/>
              <a:gd name="connsiteX179-7743" fmla="*/ 1357365 w 10768629"/>
              <a:gd name="connsiteY179-7744" fmla="*/ 1832140 h 1978172"/>
              <a:gd name="connsiteX180-7745" fmla="*/ 1232341 w 10768629"/>
              <a:gd name="connsiteY180-7746" fmla="*/ 1785942 h 1978172"/>
              <a:gd name="connsiteX181-7747" fmla="*/ 1162595 w 10768629"/>
              <a:gd name="connsiteY181-7748" fmla="*/ 1758337 h 1978172"/>
              <a:gd name="connsiteX182-7749" fmla="*/ 1128523 w 10768629"/>
              <a:gd name="connsiteY182-7750" fmla="*/ 1763621 h 1978172"/>
              <a:gd name="connsiteX183-7751" fmla="*/ 991903 w 10768629"/>
              <a:gd name="connsiteY183-7752" fmla="*/ 1786741 h 1978172"/>
              <a:gd name="connsiteX184-7753" fmla="*/ 883960 w 10768629"/>
              <a:gd name="connsiteY184-7754" fmla="*/ 1822386 h 1978172"/>
              <a:gd name="connsiteX185-7755" fmla="*/ 766531 w 10768629"/>
              <a:gd name="connsiteY185-7756" fmla="*/ 1805053 h 1978172"/>
              <a:gd name="connsiteX186-7757" fmla="*/ 669779 w 10768629"/>
              <a:gd name="connsiteY186-7758" fmla="*/ 1800537 h 1978172"/>
              <a:gd name="connsiteX187-7759" fmla="*/ 523898 w 10768629"/>
              <a:gd name="connsiteY187-7760" fmla="*/ 1811085 h 1978172"/>
              <a:gd name="connsiteX188-7761" fmla="*/ 360251 w 10768629"/>
              <a:gd name="connsiteY188-7762" fmla="*/ 1830735 h 1978172"/>
              <a:gd name="connsiteX189-7763" fmla="*/ 255207 w 10768629"/>
              <a:gd name="connsiteY189-7764" fmla="*/ 1818275 h 1978172"/>
              <a:gd name="connsiteX190-7765" fmla="*/ 101803 w 10768629"/>
              <a:gd name="connsiteY190-7766" fmla="*/ 1870647 h 1978172"/>
              <a:gd name="connsiteX191-7767" fmla="*/ 25397 w 10768629"/>
              <a:gd name="connsiteY191-7768" fmla="*/ 1888443 h 1978172"/>
              <a:gd name="connsiteX192-7769" fmla="*/ 2370 w 10768629"/>
              <a:gd name="connsiteY192-7770" fmla="*/ 1878311 h 1978172"/>
              <a:gd name="connsiteX193-7771" fmla="*/ 0 w 10768629"/>
              <a:gd name="connsiteY193-7772" fmla="*/ 1878785 h 1978172"/>
              <a:gd name="connsiteX194-7773" fmla="*/ 0 w 10768629"/>
              <a:gd name="connsiteY194-7774" fmla="*/ 0 h 1978172"/>
              <a:gd name="connsiteX0-7775" fmla="*/ 0 w 10768629"/>
              <a:gd name="connsiteY0-7776" fmla="*/ 0 h 1978172"/>
              <a:gd name="connsiteX1-7777" fmla="*/ 10768629 w 10768629"/>
              <a:gd name="connsiteY1-7778" fmla="*/ 0 h 1978172"/>
              <a:gd name="connsiteX2-7779" fmla="*/ 10733254 w 10768629"/>
              <a:gd name="connsiteY2-7780" fmla="*/ 31439 h 1978172"/>
              <a:gd name="connsiteX3-7781" fmla="*/ 10727085 w 10768629"/>
              <a:gd name="connsiteY3-7782" fmla="*/ 37910 h 1978172"/>
              <a:gd name="connsiteX4-7783" fmla="*/ 10675953 w 10768629"/>
              <a:gd name="connsiteY4-7784" fmla="*/ 68623 h 1978172"/>
              <a:gd name="connsiteX5-7785" fmla="*/ 10637091 w 10768629"/>
              <a:gd name="connsiteY5-7786" fmla="*/ 90361 h 1978172"/>
              <a:gd name="connsiteX6-7787" fmla="*/ 10610971 w 10768629"/>
              <a:gd name="connsiteY6-7788" fmla="*/ 110764 h 1978172"/>
              <a:gd name="connsiteX7-7789" fmla="*/ 10532872 w 10768629"/>
              <a:gd name="connsiteY7-7790" fmla="*/ 138028 h 1978172"/>
              <a:gd name="connsiteX8-7791" fmla="*/ 10398558 w 10768629"/>
              <a:gd name="connsiteY8-7792" fmla="*/ 172911 h 1978172"/>
              <a:gd name="connsiteX9-7793" fmla="*/ 10371128 w 10768629"/>
              <a:gd name="connsiteY9-7794" fmla="*/ 182609 h 1978172"/>
              <a:gd name="connsiteX10-7795" fmla="*/ 10352178 w 10768629"/>
              <a:gd name="connsiteY10-7796" fmla="*/ 199976 h 1978172"/>
              <a:gd name="connsiteX11-7797" fmla="*/ 10351815 w 10768629"/>
              <a:gd name="connsiteY11-7798" fmla="*/ 211879 h 1978172"/>
              <a:gd name="connsiteX12-7799" fmla="*/ 10337471 w 10768629"/>
              <a:gd name="connsiteY12-7800" fmla="*/ 218661 h 1978172"/>
              <a:gd name="connsiteX13-7801" fmla="*/ 10334625 w 10768629"/>
              <a:gd name="connsiteY13-7802" fmla="*/ 222351 h 1978172"/>
              <a:gd name="connsiteX14-7803" fmla="*/ 10256365 w 10768629"/>
              <a:gd name="connsiteY14-7804" fmla="*/ 235917 h 1978172"/>
              <a:gd name="connsiteX15-7805" fmla="*/ 10201127 w 10768629"/>
              <a:gd name="connsiteY15-7806" fmla="*/ 267448 h 1978172"/>
              <a:gd name="connsiteX16-7807" fmla="*/ 9961218 w 10768629"/>
              <a:gd name="connsiteY16-7808" fmla="*/ 326720 h 1978172"/>
              <a:gd name="connsiteX17-7809" fmla="*/ 9859715 w 10768629"/>
              <a:gd name="connsiteY17-7810" fmla="*/ 355698 h 1978172"/>
              <a:gd name="connsiteX18-7811" fmla="*/ 9679867 w 10768629"/>
              <a:gd name="connsiteY18-7812" fmla="*/ 399081 h 1978172"/>
              <a:gd name="connsiteX19-7813" fmla="*/ 9490654 w 10768629"/>
              <a:gd name="connsiteY19-7814" fmla="*/ 455225 h 1978172"/>
              <a:gd name="connsiteX20-7815" fmla="*/ 9470837 w 10768629"/>
              <a:gd name="connsiteY20-7816" fmla="*/ 452539 h 1978172"/>
              <a:gd name="connsiteX21-7817" fmla="*/ 9469082 w 10768629"/>
              <a:gd name="connsiteY21-7818" fmla="*/ 454891 h 1978172"/>
              <a:gd name="connsiteX22-7819" fmla="*/ 9448038 w 10768629"/>
              <a:gd name="connsiteY22-7820" fmla="*/ 459733 h 1978172"/>
              <a:gd name="connsiteX23-7821" fmla="*/ 9396821 w 10768629"/>
              <a:gd name="connsiteY23-7822" fmla="*/ 455795 h 1978172"/>
              <a:gd name="connsiteX24-7823" fmla="*/ 9392197 w 10768629"/>
              <a:gd name="connsiteY24-7824" fmla="*/ 459796 h 1978172"/>
              <a:gd name="connsiteX25-7825" fmla="*/ 9347994 w 10768629"/>
              <a:gd name="connsiteY25-7826" fmla="*/ 464462 h 1978172"/>
              <a:gd name="connsiteX26-7827" fmla="*/ 9347889 w 10768629"/>
              <a:gd name="connsiteY26-7828" fmla="*/ 466539 h 1978172"/>
              <a:gd name="connsiteX27-7829" fmla="*/ 9337639 w 10768629"/>
              <a:gd name="connsiteY27-7830" fmla="*/ 476654 h 1978172"/>
              <a:gd name="connsiteX28-7831" fmla="*/ 9316893 w 10768629"/>
              <a:gd name="connsiteY28-7832" fmla="*/ 491390 h 1978172"/>
              <a:gd name="connsiteX29-7833" fmla="*/ 9229283 w 10768629"/>
              <a:gd name="connsiteY29-7834" fmla="*/ 555377 h 1978172"/>
              <a:gd name="connsiteX30-7835" fmla="*/ 9220274 w 10768629"/>
              <a:gd name="connsiteY30-7836" fmla="*/ 557502 h 1978172"/>
              <a:gd name="connsiteX31-7837" fmla="*/ 9220202 w 10768629"/>
              <a:gd name="connsiteY31-7838" fmla="*/ 558001 h 1978172"/>
              <a:gd name="connsiteX32-7839" fmla="*/ 9210908 w 10768629"/>
              <a:gd name="connsiteY32-7840" fmla="*/ 561147 h 1978172"/>
              <a:gd name="connsiteX33-7841" fmla="*/ 9186374 w 10768629"/>
              <a:gd name="connsiteY33-7842" fmla="*/ 565502 h 1978172"/>
              <a:gd name="connsiteX34-7843" fmla="*/ 9181058 w 10768629"/>
              <a:gd name="connsiteY34-7844" fmla="*/ 569943 h 1978172"/>
              <a:gd name="connsiteX35-7845" fmla="*/ 9179948 w 10768629"/>
              <a:gd name="connsiteY35-7846" fmla="*/ 576062 h 1978172"/>
              <a:gd name="connsiteX36-7847" fmla="*/ 9149110 w 10768629"/>
              <a:gd name="connsiteY36-7848" fmla="*/ 598906 h 1978172"/>
              <a:gd name="connsiteX37-7849" fmla="*/ 9078556 w 10768629"/>
              <a:gd name="connsiteY37-7850" fmla="*/ 644039 h 1978172"/>
              <a:gd name="connsiteX38-7851" fmla="*/ 8996399 w 10768629"/>
              <a:gd name="connsiteY38-7852" fmla="*/ 690055 h 1978172"/>
              <a:gd name="connsiteX39-7853" fmla="*/ 8803791 w 10768629"/>
              <a:gd name="connsiteY39-7854" fmla="*/ 813860 h 1978172"/>
              <a:gd name="connsiteX40-7855" fmla="*/ 8636202 w 10768629"/>
              <a:gd name="connsiteY40-7856" fmla="*/ 848463 h 1978172"/>
              <a:gd name="connsiteX41-7857" fmla="*/ 8555372 w 10768629"/>
              <a:gd name="connsiteY41-7858" fmla="*/ 883171 h 1978172"/>
              <a:gd name="connsiteX42-7859" fmla="*/ 8507229 w 10768629"/>
              <a:gd name="connsiteY42-7860" fmla="*/ 901665 h 1978172"/>
              <a:gd name="connsiteX43-7861" fmla="*/ 8428473 w 10768629"/>
              <a:gd name="connsiteY43-7862" fmla="*/ 927985 h 1978172"/>
              <a:gd name="connsiteX44-7863" fmla="*/ 8427914 w 10768629"/>
              <a:gd name="connsiteY44-7864" fmla="*/ 933480 h 1978172"/>
              <a:gd name="connsiteX45-7865" fmla="*/ 8420327 w 10768629"/>
              <a:gd name="connsiteY45-7866" fmla="*/ 941984 h 1978172"/>
              <a:gd name="connsiteX46-7867" fmla="*/ 8407128 w 10768629"/>
              <a:gd name="connsiteY46-7868" fmla="*/ 961344 h 1978172"/>
              <a:gd name="connsiteX47-7869" fmla="*/ 8380548 w 10768629"/>
              <a:gd name="connsiteY47-7870" fmla="*/ 987916 h 1978172"/>
              <a:gd name="connsiteX48-7871" fmla="*/ 8379462 w 10768629"/>
              <a:gd name="connsiteY48-7872" fmla="*/ 987106 h 1978172"/>
              <a:gd name="connsiteX49-7873" fmla="*/ 8369725 w 10768629"/>
              <a:gd name="connsiteY49-7874" fmla="*/ 989186 h 1978172"/>
              <a:gd name="connsiteX50-7875" fmla="*/ 8304438 w 10768629"/>
              <a:gd name="connsiteY50-7876" fmla="*/ 996739 h 1978172"/>
              <a:gd name="connsiteX51-7877" fmla="*/ 8280929 w 10768629"/>
              <a:gd name="connsiteY51-7878" fmla="*/ 1023089 h 1978172"/>
              <a:gd name="connsiteX52-7879" fmla="*/ 8275760 w 10768629"/>
              <a:gd name="connsiteY52-7880" fmla="*/ 1027772 h 1978172"/>
              <a:gd name="connsiteX53-7881" fmla="*/ 8275478 w 10768629"/>
              <a:gd name="connsiteY53-7882" fmla="*/ 1027605 h 1978172"/>
              <a:gd name="connsiteX54-7883" fmla="*/ 8269666 w 10768629"/>
              <a:gd name="connsiteY54-7884" fmla="*/ 1032033 h 1978172"/>
              <a:gd name="connsiteX55-7885" fmla="*/ 8203836 w 10768629"/>
              <a:gd name="connsiteY55-7886" fmla="*/ 1037347 h 1978172"/>
              <a:gd name="connsiteX56-7887" fmla="*/ 8122936 w 10768629"/>
              <a:gd name="connsiteY56-7888" fmla="*/ 1063113 h 1978172"/>
              <a:gd name="connsiteX57-7889" fmla="*/ 8043658 w 10768629"/>
              <a:gd name="connsiteY57-7890" fmla="*/ 1092746 h 1978172"/>
              <a:gd name="connsiteX58-7891" fmla="*/ 8015351 w 10768629"/>
              <a:gd name="connsiteY58-7892" fmla="*/ 1105478 h 1978172"/>
              <a:gd name="connsiteX59-7893" fmla="*/ 7963145 w 10768629"/>
              <a:gd name="connsiteY59-7894" fmla="*/ 1119346 h 1978172"/>
              <a:gd name="connsiteX60-7895" fmla="*/ 7938145 w 10768629"/>
              <a:gd name="connsiteY60-7896" fmla="*/ 1120225 h 1978172"/>
              <a:gd name="connsiteX61-7897" fmla="*/ 7937238 w 10768629"/>
              <a:gd name="connsiteY61-7898" fmla="*/ 1121204 h 1978172"/>
              <a:gd name="connsiteX62-7899" fmla="*/ 7934398 w 10768629"/>
              <a:gd name="connsiteY62-7900" fmla="*/ 1118240 h 1978172"/>
              <a:gd name="connsiteX63-7901" fmla="*/ 7918248 w 10768629"/>
              <a:gd name="connsiteY63-7902" fmla="*/ 1124371 h 1978172"/>
              <a:gd name="connsiteX64-7903" fmla="*/ 7914119 w 10768629"/>
              <a:gd name="connsiteY64-7904" fmla="*/ 1127653 h 1978172"/>
              <a:gd name="connsiteX65-7905" fmla="*/ 7907658 w 10768629"/>
              <a:gd name="connsiteY65-7906" fmla="*/ 1130350 h 1978172"/>
              <a:gd name="connsiteX66-7907" fmla="*/ 7907434 w 10768629"/>
              <a:gd name="connsiteY66-7908" fmla="*/ 1130103 h 1978172"/>
              <a:gd name="connsiteX67-7909" fmla="*/ 7901508 w 10768629"/>
              <a:gd name="connsiteY67-7910" fmla="*/ 1133245 h 1978172"/>
              <a:gd name="connsiteX68-7911" fmla="*/ 7873287 w 10768629"/>
              <a:gd name="connsiteY68-7912" fmla="*/ 1152609 h 1978172"/>
              <a:gd name="connsiteX69-7913" fmla="*/ 7834833 w 10768629"/>
              <a:gd name="connsiteY69-7914" fmla="*/ 1153868 h 1978172"/>
              <a:gd name="connsiteX70-7915" fmla="*/ 7828661 w 10768629"/>
              <a:gd name="connsiteY70-7916" fmla="*/ 1139994 h 1978172"/>
              <a:gd name="connsiteX71-7917" fmla="*/ 7823966 w 10768629"/>
              <a:gd name="connsiteY71-7918" fmla="*/ 1143178 h 1978172"/>
              <a:gd name="connsiteX72-7919" fmla="*/ 7815078 w 10768629"/>
              <a:gd name="connsiteY72-7920" fmla="*/ 1151776 h 1978172"/>
              <a:gd name="connsiteX73-7921" fmla="*/ 7812026 w 10768629"/>
              <a:gd name="connsiteY73-7922" fmla="*/ 1151522 h 1978172"/>
              <a:gd name="connsiteX74-7923" fmla="*/ 7782249 w 10768629"/>
              <a:gd name="connsiteY74-7924" fmla="*/ 1160970 h 1978172"/>
              <a:gd name="connsiteX75-7925" fmla="*/ 7773476 w 10768629"/>
              <a:gd name="connsiteY75-7926" fmla="*/ 1157414 h 1978172"/>
              <a:gd name="connsiteX76-7927" fmla="*/ 7769600 w 10768629"/>
              <a:gd name="connsiteY76-7928" fmla="*/ 1157365 h 1978172"/>
              <a:gd name="connsiteX77-7929" fmla="*/ 7752631 w 10768629"/>
              <a:gd name="connsiteY77-7930" fmla="*/ 1172815 h 1978172"/>
              <a:gd name="connsiteX78-7931" fmla="*/ 7743525 w 10768629"/>
              <a:gd name="connsiteY78-7932" fmla="*/ 1179064 h 1978172"/>
              <a:gd name="connsiteX79-7933" fmla="*/ 7685942 w 10768629"/>
              <a:gd name="connsiteY79-7934" fmla="*/ 1233723 h 1978172"/>
              <a:gd name="connsiteX80-7935" fmla="*/ 7586920 w 10768629"/>
              <a:gd name="connsiteY80-7936" fmla="*/ 1261888 h 1978172"/>
              <a:gd name="connsiteX81-7937" fmla="*/ 7486100 w 10768629"/>
              <a:gd name="connsiteY81-7938" fmla="*/ 1292563 h 1978172"/>
              <a:gd name="connsiteX82-7939" fmla="*/ 7407190 w 10768629"/>
              <a:gd name="connsiteY82-7940" fmla="*/ 1314737 h 1978172"/>
              <a:gd name="connsiteX83-7941" fmla="*/ 7240698 w 10768629"/>
              <a:gd name="connsiteY83-7942" fmla="*/ 1438832 h 1978172"/>
              <a:gd name="connsiteX84-7943" fmla="*/ 7197675 w 10768629"/>
              <a:gd name="connsiteY84-7944" fmla="*/ 1447530 h 1978172"/>
              <a:gd name="connsiteX85-7945" fmla="*/ 7164788 w 10768629"/>
              <a:gd name="connsiteY85-7946" fmla="*/ 1480293 h 1978172"/>
              <a:gd name="connsiteX86-7947" fmla="*/ 7147929 w 10768629"/>
              <a:gd name="connsiteY86-7948" fmla="*/ 1477641 h 1978172"/>
              <a:gd name="connsiteX87-7949" fmla="*/ 7144965 w 10768629"/>
              <a:gd name="connsiteY87-7950" fmla="*/ 1476908 h 1978172"/>
              <a:gd name="connsiteX88-7951" fmla="*/ 7134299 w 10768629"/>
              <a:gd name="connsiteY88-7952" fmla="*/ 1479969 h 1978172"/>
              <a:gd name="connsiteX89-7953" fmla="*/ 7129809 w 10768629"/>
              <a:gd name="connsiteY89-7954" fmla="*/ 1473339 h 1978172"/>
              <a:gd name="connsiteX90-7955" fmla="*/ 7112688 w 10768629"/>
              <a:gd name="connsiteY90-7956" fmla="*/ 1472575 h 1978172"/>
              <a:gd name="connsiteX91-7957" fmla="*/ 7093470 w 10768629"/>
              <a:gd name="connsiteY91-7958" fmla="*/ 1480300 h 1978172"/>
              <a:gd name="connsiteX92-7959" fmla="*/ 7025034 w 10768629"/>
              <a:gd name="connsiteY92-7960" fmla="*/ 1506934 h 1978172"/>
              <a:gd name="connsiteX93-7961" fmla="*/ 7014783 w 10768629"/>
              <a:gd name="connsiteY93-7962" fmla="*/ 1515868 h 1978172"/>
              <a:gd name="connsiteX94-7963" fmla="*/ 6979706 w 10768629"/>
              <a:gd name="connsiteY94-7964" fmla="*/ 1523511 h 1978172"/>
              <a:gd name="connsiteX95-7965" fmla="*/ 6977890 w 10768629"/>
              <a:gd name="connsiteY95-7966" fmla="*/ 1525793 h 1978172"/>
              <a:gd name="connsiteX96-7967" fmla="*/ 6944339 w 10768629"/>
              <a:gd name="connsiteY96-7968" fmla="*/ 1536237 h 1978172"/>
              <a:gd name="connsiteX97-7969" fmla="*/ 6886996 w 10768629"/>
              <a:gd name="connsiteY97-7970" fmla="*/ 1563569 h 1978172"/>
              <a:gd name="connsiteX98-7971" fmla="*/ 6874510 w 10768629"/>
              <a:gd name="connsiteY98-7972" fmla="*/ 1558469 h 1978172"/>
              <a:gd name="connsiteX99-7973" fmla="*/ 6871943 w 10768629"/>
              <a:gd name="connsiteY99-7974" fmla="*/ 1554651 h 1978172"/>
              <a:gd name="connsiteX100-7975" fmla="*/ 6856174 w 10768629"/>
              <a:gd name="connsiteY100-7976" fmla="*/ 1562024 h 1978172"/>
              <a:gd name="connsiteX101-7977" fmla="*/ 6842321 w 10768629"/>
              <a:gd name="connsiteY101-7978" fmla="*/ 1560554 h 1978172"/>
              <a:gd name="connsiteX102-7979" fmla="*/ 6832713 w 10768629"/>
              <a:gd name="connsiteY102-7980" fmla="*/ 1569357 h 1978172"/>
              <a:gd name="connsiteX103-7981" fmla="*/ 6816351 w 10768629"/>
              <a:gd name="connsiteY103-7982" fmla="*/ 1571495 h 1978172"/>
              <a:gd name="connsiteX104-7983" fmla="*/ 6795800 w 10768629"/>
              <a:gd name="connsiteY104-7984" fmla="*/ 1572010 h 1978172"/>
              <a:gd name="connsiteX105-7985" fmla="*/ 6777546 w 10768629"/>
              <a:gd name="connsiteY105-7986" fmla="*/ 1568661 h 1978172"/>
              <a:gd name="connsiteX106-7987" fmla="*/ 6751528 w 10768629"/>
              <a:gd name="connsiteY106-7988" fmla="*/ 1574143 h 1978172"/>
              <a:gd name="connsiteX107-7989" fmla="*/ 6691966 w 10768629"/>
              <a:gd name="connsiteY107-7990" fmla="*/ 1582255 h 1978172"/>
              <a:gd name="connsiteX108-7991" fmla="*/ 6646941 w 10768629"/>
              <a:gd name="connsiteY108-7992" fmla="*/ 1588471 h 1978172"/>
              <a:gd name="connsiteX109-7993" fmla="*/ 6568576 w 10768629"/>
              <a:gd name="connsiteY109-7994" fmla="*/ 1606488 h 1978172"/>
              <a:gd name="connsiteX110-7995" fmla="*/ 6554358 w 10768629"/>
              <a:gd name="connsiteY110-7996" fmla="*/ 1621701 h 1978172"/>
              <a:gd name="connsiteX111-7997" fmla="*/ 6516968 w 10768629"/>
              <a:gd name="connsiteY111-7998" fmla="*/ 1617195 h 1978172"/>
              <a:gd name="connsiteX112-7999" fmla="*/ 6506479 w 10768629"/>
              <a:gd name="connsiteY112-8000" fmla="*/ 1602227 h 1978172"/>
              <a:gd name="connsiteX113-8001" fmla="*/ 6458436 w 10768629"/>
              <a:gd name="connsiteY113-8002" fmla="*/ 1607332 h 1978172"/>
              <a:gd name="connsiteX114-8003" fmla="*/ 6414786 w 10768629"/>
              <a:gd name="connsiteY114-8004" fmla="*/ 1628815 h 1978172"/>
              <a:gd name="connsiteX115-8005" fmla="*/ 6357085 w 10768629"/>
              <a:gd name="connsiteY115-8006" fmla="*/ 1640846 h 1978172"/>
              <a:gd name="connsiteX116-8007" fmla="*/ 6322636 w 10768629"/>
              <a:gd name="connsiteY116-8008" fmla="*/ 1648213 h 1978172"/>
              <a:gd name="connsiteX117-8009" fmla="*/ 6226172 w 10768629"/>
              <a:gd name="connsiteY117-8010" fmla="*/ 1654676 h 1978172"/>
              <a:gd name="connsiteX118-8011" fmla="*/ 6221217 w 10768629"/>
              <a:gd name="connsiteY118-8012" fmla="*/ 1654506 h 1978172"/>
              <a:gd name="connsiteX119-8013" fmla="*/ 6204956 w 10768629"/>
              <a:gd name="connsiteY119-8014" fmla="*/ 1664280 h 1978172"/>
              <a:gd name="connsiteX120-8015" fmla="*/ 6204270 w 10768629"/>
              <a:gd name="connsiteY120-8016" fmla="*/ 1666782 h 1978172"/>
              <a:gd name="connsiteX121-8017" fmla="*/ 6143810 w 10768629"/>
              <a:gd name="connsiteY121-8018" fmla="*/ 1661963 h 1978172"/>
              <a:gd name="connsiteX122-8019" fmla="*/ 6136560 w 10768629"/>
              <a:gd name="connsiteY122-8020" fmla="*/ 1665728 h 1978172"/>
              <a:gd name="connsiteX123-8021" fmla="*/ 6096155 w 10768629"/>
              <a:gd name="connsiteY123-8022" fmla="*/ 1656951 h 1978172"/>
              <a:gd name="connsiteX124-8023" fmla="*/ 6075812 w 10768629"/>
              <a:gd name="connsiteY124-8024" fmla="*/ 1655422 h 1978172"/>
              <a:gd name="connsiteX125-8025" fmla="*/ 6039495 w 10768629"/>
              <a:gd name="connsiteY125-8026" fmla="*/ 1649680 h 1978172"/>
              <a:gd name="connsiteX126-8027" fmla="*/ 6036523 w 10768629"/>
              <a:gd name="connsiteY126-8028" fmla="*/ 1652121 h 1978172"/>
              <a:gd name="connsiteX127-8029" fmla="*/ 6029328 w 10768629"/>
              <a:gd name="connsiteY127-8030" fmla="*/ 1649904 h 1978172"/>
              <a:gd name="connsiteX128-8031" fmla="*/ 6024075 w 10768629"/>
              <a:gd name="connsiteY128-8032" fmla="*/ 1652779 h 1978172"/>
              <a:gd name="connsiteX129-8033" fmla="*/ 6018085 w 10768629"/>
              <a:gd name="connsiteY129-8034" fmla="*/ 1652030 h 1978172"/>
              <a:gd name="connsiteX130-8035" fmla="*/ 5955513 w 10768629"/>
              <a:gd name="connsiteY130-8036" fmla="*/ 1663584 h 1978172"/>
              <a:gd name="connsiteX131-8037" fmla="*/ 5941996 w 10768629"/>
              <a:gd name="connsiteY131-8038" fmla="*/ 1661326 h 1978172"/>
              <a:gd name="connsiteX132-8039" fmla="*/ 5931789 w 10768629"/>
              <a:gd name="connsiteY132-8040" fmla="*/ 1669915 h 1978172"/>
              <a:gd name="connsiteX133-8041" fmla="*/ 5888686 w 10768629"/>
              <a:gd name="connsiteY133-8042" fmla="*/ 1672175 h 1978172"/>
              <a:gd name="connsiteX134-8043" fmla="*/ 5873794 w 10768629"/>
              <a:gd name="connsiteY134-8044" fmla="*/ 1665454 h 1978172"/>
              <a:gd name="connsiteX135-8045" fmla="*/ 5860022 w 10768629"/>
              <a:gd name="connsiteY135-8046" fmla="*/ 1660635 h 1978172"/>
              <a:gd name="connsiteX136-8047" fmla="*/ 5858237 w 10768629"/>
              <a:gd name="connsiteY136-8048" fmla="*/ 1660649 h 1978172"/>
              <a:gd name="connsiteX137-8049" fmla="*/ 5840319 w 10768629"/>
              <a:gd name="connsiteY137-8050" fmla="*/ 1660798 h 1978172"/>
              <a:gd name="connsiteX138-8051" fmla="*/ 5806984 w 10768629"/>
              <a:gd name="connsiteY138-8052" fmla="*/ 1661075 h 1978172"/>
              <a:gd name="connsiteX139-8053" fmla="*/ 5742351 w 10768629"/>
              <a:gd name="connsiteY139-8054" fmla="*/ 1667489 h 1978172"/>
              <a:gd name="connsiteX140-8055" fmla="*/ 5521171 w 10768629"/>
              <a:gd name="connsiteY140-8056" fmla="*/ 1671626 h 1978172"/>
              <a:gd name="connsiteX141-8057" fmla="*/ 5457384 w 10768629"/>
              <a:gd name="connsiteY141-8058" fmla="*/ 1683952 h 1978172"/>
              <a:gd name="connsiteX142-8059" fmla="*/ 4950070 w 10768629"/>
              <a:gd name="connsiteY142-8060" fmla="*/ 1748401 h 1978172"/>
              <a:gd name="connsiteX143-8061" fmla="*/ 4872172 w 10768629"/>
              <a:gd name="connsiteY143-8062" fmla="*/ 1757222 h 1978172"/>
              <a:gd name="connsiteX144-8063" fmla="*/ 4809524 w 10768629"/>
              <a:gd name="connsiteY144-8064" fmla="*/ 1761033 h 1978172"/>
              <a:gd name="connsiteX145-8065" fmla="*/ 4759058 w 10768629"/>
              <a:gd name="connsiteY145-8066" fmla="*/ 1766533 h 1978172"/>
              <a:gd name="connsiteX146-8067" fmla="*/ 4719749 w 10768629"/>
              <a:gd name="connsiteY146-8068" fmla="*/ 1771811 h 1978172"/>
              <a:gd name="connsiteX147-8069" fmla="*/ 4568686 w 10768629"/>
              <a:gd name="connsiteY147-8070" fmla="*/ 1786141 h 1978172"/>
              <a:gd name="connsiteX148-8071" fmla="*/ 4418751 w 10768629"/>
              <a:gd name="connsiteY148-8072" fmla="*/ 1796932 h 1978172"/>
              <a:gd name="connsiteX149-8073" fmla="*/ 4378377 w 10768629"/>
              <a:gd name="connsiteY149-8074" fmla="*/ 1815528 h 1978172"/>
              <a:gd name="connsiteX150-8075" fmla="*/ 4320575 w 10768629"/>
              <a:gd name="connsiteY150-8076" fmla="*/ 1832722 h 1978172"/>
              <a:gd name="connsiteX151-8077" fmla="*/ 4220200 w 10768629"/>
              <a:gd name="connsiteY151-8078" fmla="*/ 1873173 h 1978172"/>
              <a:gd name="connsiteX152-8079" fmla="*/ 4105361 w 10768629"/>
              <a:gd name="connsiteY152-8080" fmla="*/ 1894711 h 1978172"/>
              <a:gd name="connsiteX153-8081" fmla="*/ 3973223 w 10768629"/>
              <a:gd name="connsiteY153-8082" fmla="*/ 1881015 h 1978172"/>
              <a:gd name="connsiteX154-8083" fmla="*/ 3900992 w 10768629"/>
              <a:gd name="connsiteY154-8084" fmla="*/ 1880603 h 1978172"/>
              <a:gd name="connsiteX155-8085" fmla="*/ 3662119 w 10768629"/>
              <a:gd name="connsiteY155-8086" fmla="*/ 1889285 h 1978172"/>
              <a:gd name="connsiteX156-8087" fmla="*/ 3496919 w 10768629"/>
              <a:gd name="connsiteY156-8088" fmla="*/ 1873180 h 1978172"/>
              <a:gd name="connsiteX157-8089" fmla="*/ 3449433 w 10768629"/>
              <a:gd name="connsiteY157-8090" fmla="*/ 1889681 h 1978172"/>
              <a:gd name="connsiteX158-8091" fmla="*/ 3369766 w 10768629"/>
              <a:gd name="connsiteY158-8092" fmla="*/ 1916653 h 1978172"/>
              <a:gd name="connsiteX159-8093" fmla="*/ 3269672 w 10768629"/>
              <a:gd name="connsiteY159-8094" fmla="*/ 1938036 h 1978172"/>
              <a:gd name="connsiteX160-8095" fmla="*/ 3224897 w 10768629"/>
              <a:gd name="connsiteY160-8096" fmla="*/ 1943733 h 1978172"/>
              <a:gd name="connsiteX161-8097" fmla="*/ 3161463 w 10768629"/>
              <a:gd name="connsiteY161-8098" fmla="*/ 1946591 h 1978172"/>
              <a:gd name="connsiteX162-8099" fmla="*/ 3112044 w 10768629"/>
              <a:gd name="connsiteY162-8100" fmla="*/ 1935614 h 1978172"/>
              <a:gd name="connsiteX163-8101" fmla="*/ 3069716 w 10768629"/>
              <a:gd name="connsiteY163-8102" fmla="*/ 1930463 h 1978172"/>
              <a:gd name="connsiteX164-8103" fmla="*/ 3005773 w 10768629"/>
              <a:gd name="connsiteY164-8104" fmla="*/ 1915878 h 1978172"/>
              <a:gd name="connsiteX165-8105" fmla="*/ 2897201 w 10768629"/>
              <a:gd name="connsiteY165-8106" fmla="*/ 1926772 h 1978172"/>
              <a:gd name="connsiteX166-8107" fmla="*/ 2783891 w 10768629"/>
              <a:gd name="connsiteY166-8108" fmla="*/ 1931749 h 1978172"/>
              <a:gd name="connsiteX167-8109" fmla="*/ 2712447 w 10768629"/>
              <a:gd name="connsiteY167-8110" fmla="*/ 1933044 h 1978172"/>
              <a:gd name="connsiteX168-8111" fmla="*/ 2560151 w 10768629"/>
              <a:gd name="connsiteY168-8112" fmla="*/ 1963609 h 1978172"/>
              <a:gd name="connsiteX169-8113" fmla="*/ 2367221 w 10768629"/>
              <a:gd name="connsiteY169-8114" fmla="*/ 1971884 h 1978172"/>
              <a:gd name="connsiteX170-8115" fmla="*/ 2272130 w 10768629"/>
              <a:gd name="connsiteY170-8116" fmla="*/ 1961162 h 1978172"/>
              <a:gd name="connsiteX171-8117" fmla="*/ 2189404 w 10768629"/>
              <a:gd name="connsiteY171-8118" fmla="*/ 1978172 h 1978172"/>
              <a:gd name="connsiteX172-8119" fmla="*/ 2077704 w 10768629"/>
              <a:gd name="connsiteY172-8120" fmla="*/ 1965002 h 1978172"/>
              <a:gd name="connsiteX173-8121" fmla="*/ 2033299 w 10768629"/>
              <a:gd name="connsiteY173-8122" fmla="*/ 1969042 h 1978172"/>
              <a:gd name="connsiteX174-8123" fmla="*/ 1967996 w 10768629"/>
              <a:gd name="connsiteY174-8124" fmla="*/ 1953187 h 1978172"/>
              <a:gd name="connsiteX175-8125" fmla="*/ 1855805 w 10768629"/>
              <a:gd name="connsiteY175-8126" fmla="*/ 1926082 h 1978172"/>
              <a:gd name="connsiteX176-8127" fmla="*/ 1790957 w 10768629"/>
              <a:gd name="connsiteY176-8128" fmla="*/ 1919460 h 1978172"/>
              <a:gd name="connsiteX177-8129" fmla="*/ 1613978 w 10768629"/>
              <a:gd name="connsiteY177-8130" fmla="*/ 1891581 h 1978172"/>
              <a:gd name="connsiteX178-8131" fmla="*/ 1436831 w 10768629"/>
              <a:gd name="connsiteY178-8132" fmla="*/ 1856201 h 1978172"/>
              <a:gd name="connsiteX179-8133" fmla="*/ 1357365 w 10768629"/>
              <a:gd name="connsiteY179-8134" fmla="*/ 1832140 h 1978172"/>
              <a:gd name="connsiteX180-8135" fmla="*/ 1232341 w 10768629"/>
              <a:gd name="connsiteY180-8136" fmla="*/ 1785942 h 1978172"/>
              <a:gd name="connsiteX181-8137" fmla="*/ 1162595 w 10768629"/>
              <a:gd name="connsiteY181-8138" fmla="*/ 1758337 h 1978172"/>
              <a:gd name="connsiteX182-8139" fmla="*/ 1128523 w 10768629"/>
              <a:gd name="connsiteY182-8140" fmla="*/ 1763621 h 1978172"/>
              <a:gd name="connsiteX183-8141" fmla="*/ 991903 w 10768629"/>
              <a:gd name="connsiteY183-8142" fmla="*/ 1786741 h 1978172"/>
              <a:gd name="connsiteX184-8143" fmla="*/ 883960 w 10768629"/>
              <a:gd name="connsiteY184-8144" fmla="*/ 1822386 h 1978172"/>
              <a:gd name="connsiteX185-8145" fmla="*/ 766531 w 10768629"/>
              <a:gd name="connsiteY185-8146" fmla="*/ 1805053 h 1978172"/>
              <a:gd name="connsiteX186-8147" fmla="*/ 669779 w 10768629"/>
              <a:gd name="connsiteY186-8148" fmla="*/ 1800537 h 1978172"/>
              <a:gd name="connsiteX187-8149" fmla="*/ 523898 w 10768629"/>
              <a:gd name="connsiteY187-8150" fmla="*/ 1811085 h 1978172"/>
              <a:gd name="connsiteX188-8151" fmla="*/ 360251 w 10768629"/>
              <a:gd name="connsiteY188-8152" fmla="*/ 1830735 h 1978172"/>
              <a:gd name="connsiteX189-8153" fmla="*/ 255207 w 10768629"/>
              <a:gd name="connsiteY189-8154" fmla="*/ 1818275 h 1978172"/>
              <a:gd name="connsiteX190-8155" fmla="*/ 101803 w 10768629"/>
              <a:gd name="connsiteY190-8156" fmla="*/ 1870647 h 1978172"/>
              <a:gd name="connsiteX191-8157" fmla="*/ 25397 w 10768629"/>
              <a:gd name="connsiteY191-8158" fmla="*/ 1888443 h 1978172"/>
              <a:gd name="connsiteX192-8159" fmla="*/ 2370 w 10768629"/>
              <a:gd name="connsiteY192-8160" fmla="*/ 1878311 h 1978172"/>
              <a:gd name="connsiteX193-8161" fmla="*/ 0 w 10768629"/>
              <a:gd name="connsiteY193-8162" fmla="*/ 1878785 h 1978172"/>
              <a:gd name="connsiteX194-8163" fmla="*/ 0 w 10768629"/>
              <a:gd name="connsiteY194-8164" fmla="*/ 0 h 1978172"/>
              <a:gd name="connsiteX0-8165" fmla="*/ 0 w 10768629"/>
              <a:gd name="connsiteY0-8166" fmla="*/ 0 h 1978172"/>
              <a:gd name="connsiteX1-8167" fmla="*/ 10768629 w 10768629"/>
              <a:gd name="connsiteY1-8168" fmla="*/ 0 h 1978172"/>
              <a:gd name="connsiteX2-8169" fmla="*/ 10733254 w 10768629"/>
              <a:gd name="connsiteY2-8170" fmla="*/ 31439 h 1978172"/>
              <a:gd name="connsiteX3-8171" fmla="*/ 10727085 w 10768629"/>
              <a:gd name="connsiteY3-8172" fmla="*/ 37910 h 1978172"/>
              <a:gd name="connsiteX4-8173" fmla="*/ 10675953 w 10768629"/>
              <a:gd name="connsiteY4-8174" fmla="*/ 68623 h 1978172"/>
              <a:gd name="connsiteX5-8175" fmla="*/ 10637091 w 10768629"/>
              <a:gd name="connsiteY5-8176" fmla="*/ 90361 h 1978172"/>
              <a:gd name="connsiteX6-8177" fmla="*/ 10610971 w 10768629"/>
              <a:gd name="connsiteY6-8178" fmla="*/ 110764 h 1978172"/>
              <a:gd name="connsiteX7-8179" fmla="*/ 10532872 w 10768629"/>
              <a:gd name="connsiteY7-8180" fmla="*/ 138028 h 1978172"/>
              <a:gd name="connsiteX8-8181" fmla="*/ 10398558 w 10768629"/>
              <a:gd name="connsiteY8-8182" fmla="*/ 172911 h 1978172"/>
              <a:gd name="connsiteX9-8183" fmla="*/ 10371128 w 10768629"/>
              <a:gd name="connsiteY9-8184" fmla="*/ 182609 h 1978172"/>
              <a:gd name="connsiteX10-8185" fmla="*/ 10352178 w 10768629"/>
              <a:gd name="connsiteY10-8186" fmla="*/ 199976 h 1978172"/>
              <a:gd name="connsiteX11-8187" fmla="*/ 10351815 w 10768629"/>
              <a:gd name="connsiteY11-8188" fmla="*/ 211879 h 1978172"/>
              <a:gd name="connsiteX12-8189" fmla="*/ 10337471 w 10768629"/>
              <a:gd name="connsiteY12-8190" fmla="*/ 218661 h 1978172"/>
              <a:gd name="connsiteX13-8191" fmla="*/ 10334625 w 10768629"/>
              <a:gd name="connsiteY13-8192" fmla="*/ 222351 h 1978172"/>
              <a:gd name="connsiteX14-8193" fmla="*/ 10256365 w 10768629"/>
              <a:gd name="connsiteY14-8194" fmla="*/ 235917 h 1978172"/>
              <a:gd name="connsiteX15-8195" fmla="*/ 10201127 w 10768629"/>
              <a:gd name="connsiteY15-8196" fmla="*/ 267448 h 1978172"/>
              <a:gd name="connsiteX16-8197" fmla="*/ 9961218 w 10768629"/>
              <a:gd name="connsiteY16-8198" fmla="*/ 326720 h 1978172"/>
              <a:gd name="connsiteX17-8199" fmla="*/ 9859715 w 10768629"/>
              <a:gd name="connsiteY17-8200" fmla="*/ 355698 h 1978172"/>
              <a:gd name="connsiteX18-8201" fmla="*/ 9679867 w 10768629"/>
              <a:gd name="connsiteY18-8202" fmla="*/ 399081 h 1978172"/>
              <a:gd name="connsiteX19-8203" fmla="*/ 9490654 w 10768629"/>
              <a:gd name="connsiteY19-8204" fmla="*/ 455225 h 1978172"/>
              <a:gd name="connsiteX20-8205" fmla="*/ 9470837 w 10768629"/>
              <a:gd name="connsiteY20-8206" fmla="*/ 452539 h 1978172"/>
              <a:gd name="connsiteX21-8207" fmla="*/ 9469082 w 10768629"/>
              <a:gd name="connsiteY21-8208" fmla="*/ 454891 h 1978172"/>
              <a:gd name="connsiteX22-8209" fmla="*/ 9448038 w 10768629"/>
              <a:gd name="connsiteY22-8210" fmla="*/ 459733 h 1978172"/>
              <a:gd name="connsiteX23-8211" fmla="*/ 9396821 w 10768629"/>
              <a:gd name="connsiteY23-8212" fmla="*/ 455795 h 1978172"/>
              <a:gd name="connsiteX24-8213" fmla="*/ 9392197 w 10768629"/>
              <a:gd name="connsiteY24-8214" fmla="*/ 459796 h 1978172"/>
              <a:gd name="connsiteX25-8215" fmla="*/ 9347994 w 10768629"/>
              <a:gd name="connsiteY25-8216" fmla="*/ 464462 h 1978172"/>
              <a:gd name="connsiteX26-8217" fmla="*/ 9347889 w 10768629"/>
              <a:gd name="connsiteY26-8218" fmla="*/ 466539 h 1978172"/>
              <a:gd name="connsiteX27-8219" fmla="*/ 9337639 w 10768629"/>
              <a:gd name="connsiteY27-8220" fmla="*/ 476654 h 1978172"/>
              <a:gd name="connsiteX28-8221" fmla="*/ 9316893 w 10768629"/>
              <a:gd name="connsiteY28-8222" fmla="*/ 491390 h 1978172"/>
              <a:gd name="connsiteX29-8223" fmla="*/ 9229283 w 10768629"/>
              <a:gd name="connsiteY29-8224" fmla="*/ 555377 h 1978172"/>
              <a:gd name="connsiteX30-8225" fmla="*/ 9220274 w 10768629"/>
              <a:gd name="connsiteY30-8226" fmla="*/ 557502 h 1978172"/>
              <a:gd name="connsiteX31-8227" fmla="*/ 9220202 w 10768629"/>
              <a:gd name="connsiteY31-8228" fmla="*/ 558001 h 1978172"/>
              <a:gd name="connsiteX32-8229" fmla="*/ 9210908 w 10768629"/>
              <a:gd name="connsiteY32-8230" fmla="*/ 561147 h 1978172"/>
              <a:gd name="connsiteX33-8231" fmla="*/ 9186374 w 10768629"/>
              <a:gd name="connsiteY33-8232" fmla="*/ 565502 h 1978172"/>
              <a:gd name="connsiteX34-8233" fmla="*/ 9181058 w 10768629"/>
              <a:gd name="connsiteY34-8234" fmla="*/ 569943 h 1978172"/>
              <a:gd name="connsiteX35-8235" fmla="*/ 9179948 w 10768629"/>
              <a:gd name="connsiteY35-8236" fmla="*/ 576062 h 1978172"/>
              <a:gd name="connsiteX36-8237" fmla="*/ 9149110 w 10768629"/>
              <a:gd name="connsiteY36-8238" fmla="*/ 598906 h 1978172"/>
              <a:gd name="connsiteX37-8239" fmla="*/ 9078556 w 10768629"/>
              <a:gd name="connsiteY37-8240" fmla="*/ 644039 h 1978172"/>
              <a:gd name="connsiteX38-8241" fmla="*/ 8996399 w 10768629"/>
              <a:gd name="connsiteY38-8242" fmla="*/ 690055 h 1978172"/>
              <a:gd name="connsiteX39-8243" fmla="*/ 8803791 w 10768629"/>
              <a:gd name="connsiteY39-8244" fmla="*/ 813860 h 1978172"/>
              <a:gd name="connsiteX40-8245" fmla="*/ 8636202 w 10768629"/>
              <a:gd name="connsiteY40-8246" fmla="*/ 848463 h 1978172"/>
              <a:gd name="connsiteX41-8247" fmla="*/ 8555372 w 10768629"/>
              <a:gd name="connsiteY41-8248" fmla="*/ 883171 h 1978172"/>
              <a:gd name="connsiteX42-8249" fmla="*/ 8507229 w 10768629"/>
              <a:gd name="connsiteY42-8250" fmla="*/ 901665 h 1978172"/>
              <a:gd name="connsiteX43-8251" fmla="*/ 8428473 w 10768629"/>
              <a:gd name="connsiteY43-8252" fmla="*/ 927985 h 1978172"/>
              <a:gd name="connsiteX44-8253" fmla="*/ 8427914 w 10768629"/>
              <a:gd name="connsiteY44-8254" fmla="*/ 933480 h 1978172"/>
              <a:gd name="connsiteX45-8255" fmla="*/ 8420327 w 10768629"/>
              <a:gd name="connsiteY45-8256" fmla="*/ 941984 h 1978172"/>
              <a:gd name="connsiteX46-8257" fmla="*/ 8407128 w 10768629"/>
              <a:gd name="connsiteY46-8258" fmla="*/ 961344 h 1978172"/>
              <a:gd name="connsiteX47-8259" fmla="*/ 8380548 w 10768629"/>
              <a:gd name="connsiteY47-8260" fmla="*/ 987916 h 1978172"/>
              <a:gd name="connsiteX48-8261" fmla="*/ 8379462 w 10768629"/>
              <a:gd name="connsiteY48-8262" fmla="*/ 987106 h 1978172"/>
              <a:gd name="connsiteX49-8263" fmla="*/ 8369725 w 10768629"/>
              <a:gd name="connsiteY49-8264" fmla="*/ 989186 h 1978172"/>
              <a:gd name="connsiteX50-8265" fmla="*/ 8304438 w 10768629"/>
              <a:gd name="connsiteY50-8266" fmla="*/ 996739 h 1978172"/>
              <a:gd name="connsiteX51-8267" fmla="*/ 8280929 w 10768629"/>
              <a:gd name="connsiteY51-8268" fmla="*/ 1023089 h 1978172"/>
              <a:gd name="connsiteX52-8269" fmla="*/ 8275760 w 10768629"/>
              <a:gd name="connsiteY52-8270" fmla="*/ 1027772 h 1978172"/>
              <a:gd name="connsiteX53-8271" fmla="*/ 8275478 w 10768629"/>
              <a:gd name="connsiteY53-8272" fmla="*/ 1027605 h 1978172"/>
              <a:gd name="connsiteX54-8273" fmla="*/ 8269666 w 10768629"/>
              <a:gd name="connsiteY54-8274" fmla="*/ 1032033 h 1978172"/>
              <a:gd name="connsiteX55-8275" fmla="*/ 8203836 w 10768629"/>
              <a:gd name="connsiteY55-8276" fmla="*/ 1037347 h 1978172"/>
              <a:gd name="connsiteX56-8277" fmla="*/ 8122936 w 10768629"/>
              <a:gd name="connsiteY56-8278" fmla="*/ 1063113 h 1978172"/>
              <a:gd name="connsiteX57-8279" fmla="*/ 8043658 w 10768629"/>
              <a:gd name="connsiteY57-8280" fmla="*/ 1092746 h 1978172"/>
              <a:gd name="connsiteX58-8281" fmla="*/ 8015351 w 10768629"/>
              <a:gd name="connsiteY58-8282" fmla="*/ 1105478 h 1978172"/>
              <a:gd name="connsiteX59-8283" fmla="*/ 7963145 w 10768629"/>
              <a:gd name="connsiteY59-8284" fmla="*/ 1119346 h 1978172"/>
              <a:gd name="connsiteX60-8285" fmla="*/ 7938145 w 10768629"/>
              <a:gd name="connsiteY60-8286" fmla="*/ 1120225 h 1978172"/>
              <a:gd name="connsiteX61-8287" fmla="*/ 7937238 w 10768629"/>
              <a:gd name="connsiteY61-8288" fmla="*/ 1121204 h 1978172"/>
              <a:gd name="connsiteX62-8289" fmla="*/ 7934398 w 10768629"/>
              <a:gd name="connsiteY62-8290" fmla="*/ 1118240 h 1978172"/>
              <a:gd name="connsiteX63-8291" fmla="*/ 7918248 w 10768629"/>
              <a:gd name="connsiteY63-8292" fmla="*/ 1124371 h 1978172"/>
              <a:gd name="connsiteX64-8293" fmla="*/ 7914119 w 10768629"/>
              <a:gd name="connsiteY64-8294" fmla="*/ 1127653 h 1978172"/>
              <a:gd name="connsiteX65-8295" fmla="*/ 7907658 w 10768629"/>
              <a:gd name="connsiteY65-8296" fmla="*/ 1130350 h 1978172"/>
              <a:gd name="connsiteX66-8297" fmla="*/ 7907434 w 10768629"/>
              <a:gd name="connsiteY66-8298" fmla="*/ 1130103 h 1978172"/>
              <a:gd name="connsiteX67-8299" fmla="*/ 7901508 w 10768629"/>
              <a:gd name="connsiteY67-8300" fmla="*/ 1133245 h 1978172"/>
              <a:gd name="connsiteX68-8301" fmla="*/ 7873287 w 10768629"/>
              <a:gd name="connsiteY68-8302" fmla="*/ 1152609 h 1978172"/>
              <a:gd name="connsiteX69-8303" fmla="*/ 7834833 w 10768629"/>
              <a:gd name="connsiteY69-8304" fmla="*/ 1153868 h 1978172"/>
              <a:gd name="connsiteX70-8305" fmla="*/ 7828661 w 10768629"/>
              <a:gd name="connsiteY70-8306" fmla="*/ 1139994 h 1978172"/>
              <a:gd name="connsiteX71-8307" fmla="*/ 7823966 w 10768629"/>
              <a:gd name="connsiteY71-8308" fmla="*/ 1143178 h 1978172"/>
              <a:gd name="connsiteX72-8309" fmla="*/ 7815078 w 10768629"/>
              <a:gd name="connsiteY72-8310" fmla="*/ 1151776 h 1978172"/>
              <a:gd name="connsiteX73-8311" fmla="*/ 7812026 w 10768629"/>
              <a:gd name="connsiteY73-8312" fmla="*/ 1151522 h 1978172"/>
              <a:gd name="connsiteX74-8313" fmla="*/ 7782249 w 10768629"/>
              <a:gd name="connsiteY74-8314" fmla="*/ 1160970 h 1978172"/>
              <a:gd name="connsiteX75-8315" fmla="*/ 7773476 w 10768629"/>
              <a:gd name="connsiteY75-8316" fmla="*/ 1157414 h 1978172"/>
              <a:gd name="connsiteX76-8317" fmla="*/ 7769600 w 10768629"/>
              <a:gd name="connsiteY76-8318" fmla="*/ 1157365 h 1978172"/>
              <a:gd name="connsiteX77-8319" fmla="*/ 7752631 w 10768629"/>
              <a:gd name="connsiteY77-8320" fmla="*/ 1172815 h 1978172"/>
              <a:gd name="connsiteX78-8321" fmla="*/ 7743525 w 10768629"/>
              <a:gd name="connsiteY78-8322" fmla="*/ 1179064 h 1978172"/>
              <a:gd name="connsiteX79-8323" fmla="*/ 7685942 w 10768629"/>
              <a:gd name="connsiteY79-8324" fmla="*/ 1233723 h 1978172"/>
              <a:gd name="connsiteX80-8325" fmla="*/ 7586920 w 10768629"/>
              <a:gd name="connsiteY80-8326" fmla="*/ 1261888 h 1978172"/>
              <a:gd name="connsiteX81-8327" fmla="*/ 7486100 w 10768629"/>
              <a:gd name="connsiteY81-8328" fmla="*/ 1292563 h 1978172"/>
              <a:gd name="connsiteX82-8329" fmla="*/ 7407190 w 10768629"/>
              <a:gd name="connsiteY82-8330" fmla="*/ 1314737 h 1978172"/>
              <a:gd name="connsiteX83-8331" fmla="*/ 7240698 w 10768629"/>
              <a:gd name="connsiteY83-8332" fmla="*/ 1438832 h 1978172"/>
              <a:gd name="connsiteX84-8333" fmla="*/ 7197675 w 10768629"/>
              <a:gd name="connsiteY84-8334" fmla="*/ 1447530 h 1978172"/>
              <a:gd name="connsiteX85-8335" fmla="*/ 7164788 w 10768629"/>
              <a:gd name="connsiteY85-8336" fmla="*/ 1480293 h 1978172"/>
              <a:gd name="connsiteX86-8337" fmla="*/ 7147929 w 10768629"/>
              <a:gd name="connsiteY86-8338" fmla="*/ 1477641 h 1978172"/>
              <a:gd name="connsiteX87-8339" fmla="*/ 7144965 w 10768629"/>
              <a:gd name="connsiteY87-8340" fmla="*/ 1476908 h 1978172"/>
              <a:gd name="connsiteX88-8341" fmla="*/ 7134299 w 10768629"/>
              <a:gd name="connsiteY88-8342" fmla="*/ 1479969 h 1978172"/>
              <a:gd name="connsiteX89-8343" fmla="*/ 7129809 w 10768629"/>
              <a:gd name="connsiteY89-8344" fmla="*/ 1473339 h 1978172"/>
              <a:gd name="connsiteX90-8345" fmla="*/ 7112688 w 10768629"/>
              <a:gd name="connsiteY90-8346" fmla="*/ 1472575 h 1978172"/>
              <a:gd name="connsiteX91-8347" fmla="*/ 7093470 w 10768629"/>
              <a:gd name="connsiteY91-8348" fmla="*/ 1480300 h 1978172"/>
              <a:gd name="connsiteX92-8349" fmla="*/ 7025034 w 10768629"/>
              <a:gd name="connsiteY92-8350" fmla="*/ 1506934 h 1978172"/>
              <a:gd name="connsiteX93-8351" fmla="*/ 7014783 w 10768629"/>
              <a:gd name="connsiteY93-8352" fmla="*/ 1515868 h 1978172"/>
              <a:gd name="connsiteX94-8353" fmla="*/ 6979706 w 10768629"/>
              <a:gd name="connsiteY94-8354" fmla="*/ 1523511 h 1978172"/>
              <a:gd name="connsiteX95-8355" fmla="*/ 6977890 w 10768629"/>
              <a:gd name="connsiteY95-8356" fmla="*/ 1525793 h 1978172"/>
              <a:gd name="connsiteX96-8357" fmla="*/ 6944339 w 10768629"/>
              <a:gd name="connsiteY96-8358" fmla="*/ 1536237 h 1978172"/>
              <a:gd name="connsiteX97-8359" fmla="*/ 6886996 w 10768629"/>
              <a:gd name="connsiteY97-8360" fmla="*/ 1563569 h 1978172"/>
              <a:gd name="connsiteX98-8361" fmla="*/ 6874510 w 10768629"/>
              <a:gd name="connsiteY98-8362" fmla="*/ 1558469 h 1978172"/>
              <a:gd name="connsiteX99-8363" fmla="*/ 6871943 w 10768629"/>
              <a:gd name="connsiteY99-8364" fmla="*/ 1554651 h 1978172"/>
              <a:gd name="connsiteX100-8365" fmla="*/ 6856174 w 10768629"/>
              <a:gd name="connsiteY100-8366" fmla="*/ 1562024 h 1978172"/>
              <a:gd name="connsiteX101-8367" fmla="*/ 6842321 w 10768629"/>
              <a:gd name="connsiteY101-8368" fmla="*/ 1560554 h 1978172"/>
              <a:gd name="connsiteX102-8369" fmla="*/ 6832713 w 10768629"/>
              <a:gd name="connsiteY102-8370" fmla="*/ 1569357 h 1978172"/>
              <a:gd name="connsiteX103-8371" fmla="*/ 6816351 w 10768629"/>
              <a:gd name="connsiteY103-8372" fmla="*/ 1571495 h 1978172"/>
              <a:gd name="connsiteX104-8373" fmla="*/ 6795800 w 10768629"/>
              <a:gd name="connsiteY104-8374" fmla="*/ 1572010 h 1978172"/>
              <a:gd name="connsiteX105-8375" fmla="*/ 6777546 w 10768629"/>
              <a:gd name="connsiteY105-8376" fmla="*/ 1568661 h 1978172"/>
              <a:gd name="connsiteX106-8377" fmla="*/ 6751528 w 10768629"/>
              <a:gd name="connsiteY106-8378" fmla="*/ 1574143 h 1978172"/>
              <a:gd name="connsiteX107-8379" fmla="*/ 6691966 w 10768629"/>
              <a:gd name="connsiteY107-8380" fmla="*/ 1582255 h 1978172"/>
              <a:gd name="connsiteX108-8381" fmla="*/ 6646941 w 10768629"/>
              <a:gd name="connsiteY108-8382" fmla="*/ 1588471 h 1978172"/>
              <a:gd name="connsiteX109-8383" fmla="*/ 6568576 w 10768629"/>
              <a:gd name="connsiteY109-8384" fmla="*/ 1606488 h 1978172"/>
              <a:gd name="connsiteX110-8385" fmla="*/ 6554358 w 10768629"/>
              <a:gd name="connsiteY110-8386" fmla="*/ 1621701 h 1978172"/>
              <a:gd name="connsiteX111-8387" fmla="*/ 6516968 w 10768629"/>
              <a:gd name="connsiteY111-8388" fmla="*/ 1617195 h 1978172"/>
              <a:gd name="connsiteX112-8389" fmla="*/ 6506479 w 10768629"/>
              <a:gd name="connsiteY112-8390" fmla="*/ 1602227 h 1978172"/>
              <a:gd name="connsiteX113-8391" fmla="*/ 6458436 w 10768629"/>
              <a:gd name="connsiteY113-8392" fmla="*/ 1607332 h 1978172"/>
              <a:gd name="connsiteX114-8393" fmla="*/ 6414786 w 10768629"/>
              <a:gd name="connsiteY114-8394" fmla="*/ 1628815 h 1978172"/>
              <a:gd name="connsiteX115-8395" fmla="*/ 6357085 w 10768629"/>
              <a:gd name="connsiteY115-8396" fmla="*/ 1640846 h 1978172"/>
              <a:gd name="connsiteX116-8397" fmla="*/ 6322636 w 10768629"/>
              <a:gd name="connsiteY116-8398" fmla="*/ 1648213 h 1978172"/>
              <a:gd name="connsiteX117-8399" fmla="*/ 6226172 w 10768629"/>
              <a:gd name="connsiteY117-8400" fmla="*/ 1654676 h 1978172"/>
              <a:gd name="connsiteX118-8401" fmla="*/ 6221217 w 10768629"/>
              <a:gd name="connsiteY118-8402" fmla="*/ 1654506 h 1978172"/>
              <a:gd name="connsiteX119-8403" fmla="*/ 6204956 w 10768629"/>
              <a:gd name="connsiteY119-8404" fmla="*/ 1664280 h 1978172"/>
              <a:gd name="connsiteX120-8405" fmla="*/ 6204270 w 10768629"/>
              <a:gd name="connsiteY120-8406" fmla="*/ 1666782 h 1978172"/>
              <a:gd name="connsiteX121-8407" fmla="*/ 6143810 w 10768629"/>
              <a:gd name="connsiteY121-8408" fmla="*/ 1661963 h 1978172"/>
              <a:gd name="connsiteX122-8409" fmla="*/ 6136560 w 10768629"/>
              <a:gd name="connsiteY122-8410" fmla="*/ 1665728 h 1978172"/>
              <a:gd name="connsiteX123-8411" fmla="*/ 6096155 w 10768629"/>
              <a:gd name="connsiteY123-8412" fmla="*/ 1656951 h 1978172"/>
              <a:gd name="connsiteX124-8413" fmla="*/ 6075812 w 10768629"/>
              <a:gd name="connsiteY124-8414" fmla="*/ 1655422 h 1978172"/>
              <a:gd name="connsiteX125-8415" fmla="*/ 6039495 w 10768629"/>
              <a:gd name="connsiteY125-8416" fmla="*/ 1649680 h 1978172"/>
              <a:gd name="connsiteX126-8417" fmla="*/ 6036523 w 10768629"/>
              <a:gd name="connsiteY126-8418" fmla="*/ 1652121 h 1978172"/>
              <a:gd name="connsiteX127-8419" fmla="*/ 6029328 w 10768629"/>
              <a:gd name="connsiteY127-8420" fmla="*/ 1649904 h 1978172"/>
              <a:gd name="connsiteX128-8421" fmla="*/ 6024075 w 10768629"/>
              <a:gd name="connsiteY128-8422" fmla="*/ 1652779 h 1978172"/>
              <a:gd name="connsiteX129-8423" fmla="*/ 6018085 w 10768629"/>
              <a:gd name="connsiteY129-8424" fmla="*/ 1652030 h 1978172"/>
              <a:gd name="connsiteX130-8425" fmla="*/ 5955513 w 10768629"/>
              <a:gd name="connsiteY130-8426" fmla="*/ 1663584 h 1978172"/>
              <a:gd name="connsiteX131-8427" fmla="*/ 5941996 w 10768629"/>
              <a:gd name="connsiteY131-8428" fmla="*/ 1661326 h 1978172"/>
              <a:gd name="connsiteX132-8429" fmla="*/ 5931789 w 10768629"/>
              <a:gd name="connsiteY132-8430" fmla="*/ 1669915 h 1978172"/>
              <a:gd name="connsiteX133-8431" fmla="*/ 5888686 w 10768629"/>
              <a:gd name="connsiteY133-8432" fmla="*/ 1672175 h 1978172"/>
              <a:gd name="connsiteX134-8433" fmla="*/ 5873794 w 10768629"/>
              <a:gd name="connsiteY134-8434" fmla="*/ 1665454 h 1978172"/>
              <a:gd name="connsiteX135-8435" fmla="*/ 5860022 w 10768629"/>
              <a:gd name="connsiteY135-8436" fmla="*/ 1660635 h 1978172"/>
              <a:gd name="connsiteX136-8437" fmla="*/ 5858237 w 10768629"/>
              <a:gd name="connsiteY136-8438" fmla="*/ 1660649 h 1978172"/>
              <a:gd name="connsiteX137-8439" fmla="*/ 5840319 w 10768629"/>
              <a:gd name="connsiteY137-8440" fmla="*/ 1660798 h 1978172"/>
              <a:gd name="connsiteX138-8441" fmla="*/ 5806984 w 10768629"/>
              <a:gd name="connsiteY138-8442" fmla="*/ 1661075 h 1978172"/>
              <a:gd name="connsiteX139-8443" fmla="*/ 5742351 w 10768629"/>
              <a:gd name="connsiteY139-8444" fmla="*/ 1667489 h 1978172"/>
              <a:gd name="connsiteX140-8445" fmla="*/ 5521171 w 10768629"/>
              <a:gd name="connsiteY140-8446" fmla="*/ 1671626 h 1978172"/>
              <a:gd name="connsiteX141-8447" fmla="*/ 5457384 w 10768629"/>
              <a:gd name="connsiteY141-8448" fmla="*/ 1683952 h 1978172"/>
              <a:gd name="connsiteX142-8449" fmla="*/ 4950070 w 10768629"/>
              <a:gd name="connsiteY142-8450" fmla="*/ 1748401 h 1978172"/>
              <a:gd name="connsiteX143-8451" fmla="*/ 4872172 w 10768629"/>
              <a:gd name="connsiteY143-8452" fmla="*/ 1757222 h 1978172"/>
              <a:gd name="connsiteX144-8453" fmla="*/ 4809524 w 10768629"/>
              <a:gd name="connsiteY144-8454" fmla="*/ 1761033 h 1978172"/>
              <a:gd name="connsiteX145-8455" fmla="*/ 4759058 w 10768629"/>
              <a:gd name="connsiteY145-8456" fmla="*/ 1766533 h 1978172"/>
              <a:gd name="connsiteX146-8457" fmla="*/ 4719749 w 10768629"/>
              <a:gd name="connsiteY146-8458" fmla="*/ 1771811 h 1978172"/>
              <a:gd name="connsiteX147-8459" fmla="*/ 4568686 w 10768629"/>
              <a:gd name="connsiteY147-8460" fmla="*/ 1786141 h 1978172"/>
              <a:gd name="connsiteX148-8461" fmla="*/ 4418751 w 10768629"/>
              <a:gd name="connsiteY148-8462" fmla="*/ 1796932 h 1978172"/>
              <a:gd name="connsiteX149-8463" fmla="*/ 4378377 w 10768629"/>
              <a:gd name="connsiteY149-8464" fmla="*/ 1815528 h 1978172"/>
              <a:gd name="connsiteX150-8465" fmla="*/ 4320575 w 10768629"/>
              <a:gd name="connsiteY150-8466" fmla="*/ 1832722 h 1978172"/>
              <a:gd name="connsiteX151-8467" fmla="*/ 4220200 w 10768629"/>
              <a:gd name="connsiteY151-8468" fmla="*/ 1873173 h 1978172"/>
              <a:gd name="connsiteX152-8469" fmla="*/ 4105361 w 10768629"/>
              <a:gd name="connsiteY152-8470" fmla="*/ 1894711 h 1978172"/>
              <a:gd name="connsiteX153-8471" fmla="*/ 3973223 w 10768629"/>
              <a:gd name="connsiteY153-8472" fmla="*/ 1881015 h 1978172"/>
              <a:gd name="connsiteX154-8473" fmla="*/ 3900992 w 10768629"/>
              <a:gd name="connsiteY154-8474" fmla="*/ 1880603 h 1978172"/>
              <a:gd name="connsiteX155-8475" fmla="*/ 3662119 w 10768629"/>
              <a:gd name="connsiteY155-8476" fmla="*/ 1889285 h 1978172"/>
              <a:gd name="connsiteX156-8477" fmla="*/ 3496919 w 10768629"/>
              <a:gd name="connsiteY156-8478" fmla="*/ 1873180 h 1978172"/>
              <a:gd name="connsiteX157-8479" fmla="*/ 3449433 w 10768629"/>
              <a:gd name="connsiteY157-8480" fmla="*/ 1889681 h 1978172"/>
              <a:gd name="connsiteX158-8481" fmla="*/ 3369766 w 10768629"/>
              <a:gd name="connsiteY158-8482" fmla="*/ 1916653 h 1978172"/>
              <a:gd name="connsiteX159-8483" fmla="*/ 3269672 w 10768629"/>
              <a:gd name="connsiteY159-8484" fmla="*/ 1938036 h 1978172"/>
              <a:gd name="connsiteX160-8485" fmla="*/ 3224897 w 10768629"/>
              <a:gd name="connsiteY160-8486" fmla="*/ 1943733 h 1978172"/>
              <a:gd name="connsiteX161-8487" fmla="*/ 3161463 w 10768629"/>
              <a:gd name="connsiteY161-8488" fmla="*/ 1946591 h 1978172"/>
              <a:gd name="connsiteX162-8489" fmla="*/ 3112044 w 10768629"/>
              <a:gd name="connsiteY162-8490" fmla="*/ 1935614 h 1978172"/>
              <a:gd name="connsiteX163-8491" fmla="*/ 3069716 w 10768629"/>
              <a:gd name="connsiteY163-8492" fmla="*/ 1930463 h 1978172"/>
              <a:gd name="connsiteX164-8493" fmla="*/ 3005773 w 10768629"/>
              <a:gd name="connsiteY164-8494" fmla="*/ 1915878 h 1978172"/>
              <a:gd name="connsiteX165-8495" fmla="*/ 2897201 w 10768629"/>
              <a:gd name="connsiteY165-8496" fmla="*/ 1926772 h 1978172"/>
              <a:gd name="connsiteX166-8497" fmla="*/ 2783891 w 10768629"/>
              <a:gd name="connsiteY166-8498" fmla="*/ 1931749 h 1978172"/>
              <a:gd name="connsiteX167-8499" fmla="*/ 2712447 w 10768629"/>
              <a:gd name="connsiteY167-8500" fmla="*/ 1933044 h 1978172"/>
              <a:gd name="connsiteX168-8501" fmla="*/ 2560151 w 10768629"/>
              <a:gd name="connsiteY168-8502" fmla="*/ 1963609 h 1978172"/>
              <a:gd name="connsiteX169-8503" fmla="*/ 2367221 w 10768629"/>
              <a:gd name="connsiteY169-8504" fmla="*/ 1971884 h 1978172"/>
              <a:gd name="connsiteX170-8505" fmla="*/ 2272130 w 10768629"/>
              <a:gd name="connsiteY170-8506" fmla="*/ 1961162 h 1978172"/>
              <a:gd name="connsiteX171-8507" fmla="*/ 2189404 w 10768629"/>
              <a:gd name="connsiteY171-8508" fmla="*/ 1978172 h 1978172"/>
              <a:gd name="connsiteX172-8509" fmla="*/ 2077704 w 10768629"/>
              <a:gd name="connsiteY172-8510" fmla="*/ 1965002 h 1978172"/>
              <a:gd name="connsiteX173-8511" fmla="*/ 2033299 w 10768629"/>
              <a:gd name="connsiteY173-8512" fmla="*/ 1969042 h 1978172"/>
              <a:gd name="connsiteX174-8513" fmla="*/ 1967996 w 10768629"/>
              <a:gd name="connsiteY174-8514" fmla="*/ 1953187 h 1978172"/>
              <a:gd name="connsiteX175-8515" fmla="*/ 1855805 w 10768629"/>
              <a:gd name="connsiteY175-8516" fmla="*/ 1926082 h 1978172"/>
              <a:gd name="connsiteX176-8517" fmla="*/ 1790957 w 10768629"/>
              <a:gd name="connsiteY176-8518" fmla="*/ 1919460 h 1978172"/>
              <a:gd name="connsiteX177-8519" fmla="*/ 1613978 w 10768629"/>
              <a:gd name="connsiteY177-8520" fmla="*/ 1891581 h 1978172"/>
              <a:gd name="connsiteX178-8521" fmla="*/ 1436831 w 10768629"/>
              <a:gd name="connsiteY178-8522" fmla="*/ 1856201 h 1978172"/>
              <a:gd name="connsiteX179-8523" fmla="*/ 1357365 w 10768629"/>
              <a:gd name="connsiteY179-8524" fmla="*/ 1832140 h 1978172"/>
              <a:gd name="connsiteX180-8525" fmla="*/ 1232341 w 10768629"/>
              <a:gd name="connsiteY180-8526" fmla="*/ 1785942 h 1978172"/>
              <a:gd name="connsiteX181-8527" fmla="*/ 1162595 w 10768629"/>
              <a:gd name="connsiteY181-8528" fmla="*/ 1758337 h 1978172"/>
              <a:gd name="connsiteX182-8529" fmla="*/ 1128523 w 10768629"/>
              <a:gd name="connsiteY182-8530" fmla="*/ 1763621 h 1978172"/>
              <a:gd name="connsiteX183-8531" fmla="*/ 991903 w 10768629"/>
              <a:gd name="connsiteY183-8532" fmla="*/ 1786741 h 1978172"/>
              <a:gd name="connsiteX184-8533" fmla="*/ 883960 w 10768629"/>
              <a:gd name="connsiteY184-8534" fmla="*/ 1822386 h 1978172"/>
              <a:gd name="connsiteX185-8535" fmla="*/ 766531 w 10768629"/>
              <a:gd name="connsiteY185-8536" fmla="*/ 1805053 h 1978172"/>
              <a:gd name="connsiteX186-8537" fmla="*/ 669779 w 10768629"/>
              <a:gd name="connsiteY186-8538" fmla="*/ 1800537 h 1978172"/>
              <a:gd name="connsiteX187-8539" fmla="*/ 523898 w 10768629"/>
              <a:gd name="connsiteY187-8540" fmla="*/ 1811085 h 1978172"/>
              <a:gd name="connsiteX188-8541" fmla="*/ 360251 w 10768629"/>
              <a:gd name="connsiteY188-8542" fmla="*/ 1830735 h 1978172"/>
              <a:gd name="connsiteX189-8543" fmla="*/ 255207 w 10768629"/>
              <a:gd name="connsiteY189-8544" fmla="*/ 1818275 h 1978172"/>
              <a:gd name="connsiteX190-8545" fmla="*/ 101803 w 10768629"/>
              <a:gd name="connsiteY190-8546" fmla="*/ 1870647 h 1978172"/>
              <a:gd name="connsiteX191-8547" fmla="*/ 25397 w 10768629"/>
              <a:gd name="connsiteY191-8548" fmla="*/ 1888443 h 1978172"/>
              <a:gd name="connsiteX192-8549" fmla="*/ 2370 w 10768629"/>
              <a:gd name="connsiteY192-8550" fmla="*/ 1878311 h 1978172"/>
              <a:gd name="connsiteX193-8551" fmla="*/ 0 w 10768629"/>
              <a:gd name="connsiteY193-8552" fmla="*/ 1878785 h 1978172"/>
              <a:gd name="connsiteX194-8553" fmla="*/ 0 w 10768629"/>
              <a:gd name="connsiteY194-8554" fmla="*/ 0 h 1978172"/>
              <a:gd name="connsiteX0-8555" fmla="*/ 0 w 10768629"/>
              <a:gd name="connsiteY0-8556" fmla="*/ 0 h 1978172"/>
              <a:gd name="connsiteX1-8557" fmla="*/ 10768629 w 10768629"/>
              <a:gd name="connsiteY1-8558" fmla="*/ 0 h 1978172"/>
              <a:gd name="connsiteX2-8559" fmla="*/ 10733254 w 10768629"/>
              <a:gd name="connsiteY2-8560" fmla="*/ 31439 h 1978172"/>
              <a:gd name="connsiteX3-8561" fmla="*/ 10727085 w 10768629"/>
              <a:gd name="connsiteY3-8562" fmla="*/ 37910 h 1978172"/>
              <a:gd name="connsiteX4-8563" fmla="*/ 10675953 w 10768629"/>
              <a:gd name="connsiteY4-8564" fmla="*/ 68623 h 1978172"/>
              <a:gd name="connsiteX5-8565" fmla="*/ 10637091 w 10768629"/>
              <a:gd name="connsiteY5-8566" fmla="*/ 90361 h 1978172"/>
              <a:gd name="connsiteX6-8567" fmla="*/ 10610971 w 10768629"/>
              <a:gd name="connsiteY6-8568" fmla="*/ 110764 h 1978172"/>
              <a:gd name="connsiteX7-8569" fmla="*/ 10532872 w 10768629"/>
              <a:gd name="connsiteY7-8570" fmla="*/ 138028 h 1978172"/>
              <a:gd name="connsiteX8-8571" fmla="*/ 10398558 w 10768629"/>
              <a:gd name="connsiteY8-8572" fmla="*/ 172911 h 1978172"/>
              <a:gd name="connsiteX9-8573" fmla="*/ 10371128 w 10768629"/>
              <a:gd name="connsiteY9-8574" fmla="*/ 182609 h 1978172"/>
              <a:gd name="connsiteX10-8575" fmla="*/ 10352178 w 10768629"/>
              <a:gd name="connsiteY10-8576" fmla="*/ 199976 h 1978172"/>
              <a:gd name="connsiteX11-8577" fmla="*/ 10351815 w 10768629"/>
              <a:gd name="connsiteY11-8578" fmla="*/ 211879 h 1978172"/>
              <a:gd name="connsiteX12-8579" fmla="*/ 10337471 w 10768629"/>
              <a:gd name="connsiteY12-8580" fmla="*/ 218661 h 1978172"/>
              <a:gd name="connsiteX13-8581" fmla="*/ 10334625 w 10768629"/>
              <a:gd name="connsiteY13-8582" fmla="*/ 222351 h 1978172"/>
              <a:gd name="connsiteX14-8583" fmla="*/ 10256365 w 10768629"/>
              <a:gd name="connsiteY14-8584" fmla="*/ 235917 h 1978172"/>
              <a:gd name="connsiteX15-8585" fmla="*/ 10201127 w 10768629"/>
              <a:gd name="connsiteY15-8586" fmla="*/ 267448 h 1978172"/>
              <a:gd name="connsiteX16-8587" fmla="*/ 9961218 w 10768629"/>
              <a:gd name="connsiteY16-8588" fmla="*/ 326720 h 1978172"/>
              <a:gd name="connsiteX17-8589" fmla="*/ 9859715 w 10768629"/>
              <a:gd name="connsiteY17-8590" fmla="*/ 355698 h 1978172"/>
              <a:gd name="connsiteX18-8591" fmla="*/ 9679867 w 10768629"/>
              <a:gd name="connsiteY18-8592" fmla="*/ 399081 h 1978172"/>
              <a:gd name="connsiteX19-8593" fmla="*/ 9490654 w 10768629"/>
              <a:gd name="connsiteY19-8594" fmla="*/ 455225 h 1978172"/>
              <a:gd name="connsiteX20-8595" fmla="*/ 9470837 w 10768629"/>
              <a:gd name="connsiteY20-8596" fmla="*/ 452539 h 1978172"/>
              <a:gd name="connsiteX21-8597" fmla="*/ 9469082 w 10768629"/>
              <a:gd name="connsiteY21-8598" fmla="*/ 454891 h 1978172"/>
              <a:gd name="connsiteX22-8599" fmla="*/ 9448038 w 10768629"/>
              <a:gd name="connsiteY22-8600" fmla="*/ 459733 h 1978172"/>
              <a:gd name="connsiteX23-8601" fmla="*/ 9396821 w 10768629"/>
              <a:gd name="connsiteY23-8602" fmla="*/ 455795 h 1978172"/>
              <a:gd name="connsiteX24-8603" fmla="*/ 9392197 w 10768629"/>
              <a:gd name="connsiteY24-8604" fmla="*/ 459796 h 1978172"/>
              <a:gd name="connsiteX25-8605" fmla="*/ 9347994 w 10768629"/>
              <a:gd name="connsiteY25-8606" fmla="*/ 464462 h 1978172"/>
              <a:gd name="connsiteX26-8607" fmla="*/ 9347889 w 10768629"/>
              <a:gd name="connsiteY26-8608" fmla="*/ 466539 h 1978172"/>
              <a:gd name="connsiteX27-8609" fmla="*/ 9337639 w 10768629"/>
              <a:gd name="connsiteY27-8610" fmla="*/ 476654 h 1978172"/>
              <a:gd name="connsiteX28-8611" fmla="*/ 9316893 w 10768629"/>
              <a:gd name="connsiteY28-8612" fmla="*/ 491390 h 1978172"/>
              <a:gd name="connsiteX29-8613" fmla="*/ 9229283 w 10768629"/>
              <a:gd name="connsiteY29-8614" fmla="*/ 555377 h 1978172"/>
              <a:gd name="connsiteX30-8615" fmla="*/ 9220274 w 10768629"/>
              <a:gd name="connsiteY30-8616" fmla="*/ 557502 h 1978172"/>
              <a:gd name="connsiteX31-8617" fmla="*/ 9220202 w 10768629"/>
              <a:gd name="connsiteY31-8618" fmla="*/ 558001 h 1978172"/>
              <a:gd name="connsiteX32-8619" fmla="*/ 9210908 w 10768629"/>
              <a:gd name="connsiteY32-8620" fmla="*/ 561147 h 1978172"/>
              <a:gd name="connsiteX33-8621" fmla="*/ 9186374 w 10768629"/>
              <a:gd name="connsiteY33-8622" fmla="*/ 565502 h 1978172"/>
              <a:gd name="connsiteX34-8623" fmla="*/ 9181058 w 10768629"/>
              <a:gd name="connsiteY34-8624" fmla="*/ 569943 h 1978172"/>
              <a:gd name="connsiteX35-8625" fmla="*/ 9179948 w 10768629"/>
              <a:gd name="connsiteY35-8626" fmla="*/ 576062 h 1978172"/>
              <a:gd name="connsiteX36-8627" fmla="*/ 9149110 w 10768629"/>
              <a:gd name="connsiteY36-8628" fmla="*/ 598906 h 1978172"/>
              <a:gd name="connsiteX37-8629" fmla="*/ 9078556 w 10768629"/>
              <a:gd name="connsiteY37-8630" fmla="*/ 644039 h 1978172"/>
              <a:gd name="connsiteX38-8631" fmla="*/ 8996399 w 10768629"/>
              <a:gd name="connsiteY38-8632" fmla="*/ 690055 h 1978172"/>
              <a:gd name="connsiteX39-8633" fmla="*/ 8803791 w 10768629"/>
              <a:gd name="connsiteY39-8634" fmla="*/ 813860 h 1978172"/>
              <a:gd name="connsiteX40-8635" fmla="*/ 8636202 w 10768629"/>
              <a:gd name="connsiteY40-8636" fmla="*/ 848463 h 1978172"/>
              <a:gd name="connsiteX41-8637" fmla="*/ 8555372 w 10768629"/>
              <a:gd name="connsiteY41-8638" fmla="*/ 883171 h 1978172"/>
              <a:gd name="connsiteX42-8639" fmla="*/ 8507229 w 10768629"/>
              <a:gd name="connsiteY42-8640" fmla="*/ 901665 h 1978172"/>
              <a:gd name="connsiteX43-8641" fmla="*/ 8428473 w 10768629"/>
              <a:gd name="connsiteY43-8642" fmla="*/ 927985 h 1978172"/>
              <a:gd name="connsiteX44-8643" fmla="*/ 8427914 w 10768629"/>
              <a:gd name="connsiteY44-8644" fmla="*/ 933480 h 1978172"/>
              <a:gd name="connsiteX45-8645" fmla="*/ 8420327 w 10768629"/>
              <a:gd name="connsiteY45-8646" fmla="*/ 941984 h 1978172"/>
              <a:gd name="connsiteX46-8647" fmla="*/ 8407128 w 10768629"/>
              <a:gd name="connsiteY46-8648" fmla="*/ 961344 h 1978172"/>
              <a:gd name="connsiteX47-8649" fmla="*/ 8380548 w 10768629"/>
              <a:gd name="connsiteY47-8650" fmla="*/ 987916 h 1978172"/>
              <a:gd name="connsiteX48-8651" fmla="*/ 8379462 w 10768629"/>
              <a:gd name="connsiteY48-8652" fmla="*/ 987106 h 1978172"/>
              <a:gd name="connsiteX49-8653" fmla="*/ 8369725 w 10768629"/>
              <a:gd name="connsiteY49-8654" fmla="*/ 989186 h 1978172"/>
              <a:gd name="connsiteX50-8655" fmla="*/ 8304438 w 10768629"/>
              <a:gd name="connsiteY50-8656" fmla="*/ 996739 h 1978172"/>
              <a:gd name="connsiteX51-8657" fmla="*/ 8280929 w 10768629"/>
              <a:gd name="connsiteY51-8658" fmla="*/ 1023089 h 1978172"/>
              <a:gd name="connsiteX52-8659" fmla="*/ 8275760 w 10768629"/>
              <a:gd name="connsiteY52-8660" fmla="*/ 1027772 h 1978172"/>
              <a:gd name="connsiteX53-8661" fmla="*/ 8275478 w 10768629"/>
              <a:gd name="connsiteY53-8662" fmla="*/ 1027605 h 1978172"/>
              <a:gd name="connsiteX54-8663" fmla="*/ 8269666 w 10768629"/>
              <a:gd name="connsiteY54-8664" fmla="*/ 1032033 h 1978172"/>
              <a:gd name="connsiteX55-8665" fmla="*/ 8203836 w 10768629"/>
              <a:gd name="connsiteY55-8666" fmla="*/ 1037347 h 1978172"/>
              <a:gd name="connsiteX56-8667" fmla="*/ 8122936 w 10768629"/>
              <a:gd name="connsiteY56-8668" fmla="*/ 1063113 h 1978172"/>
              <a:gd name="connsiteX57-8669" fmla="*/ 8043658 w 10768629"/>
              <a:gd name="connsiteY57-8670" fmla="*/ 1092746 h 1978172"/>
              <a:gd name="connsiteX58-8671" fmla="*/ 8015351 w 10768629"/>
              <a:gd name="connsiteY58-8672" fmla="*/ 1105478 h 1978172"/>
              <a:gd name="connsiteX59-8673" fmla="*/ 7963145 w 10768629"/>
              <a:gd name="connsiteY59-8674" fmla="*/ 1119346 h 1978172"/>
              <a:gd name="connsiteX60-8675" fmla="*/ 7938145 w 10768629"/>
              <a:gd name="connsiteY60-8676" fmla="*/ 1120225 h 1978172"/>
              <a:gd name="connsiteX61-8677" fmla="*/ 7937238 w 10768629"/>
              <a:gd name="connsiteY61-8678" fmla="*/ 1121204 h 1978172"/>
              <a:gd name="connsiteX62-8679" fmla="*/ 7934398 w 10768629"/>
              <a:gd name="connsiteY62-8680" fmla="*/ 1118240 h 1978172"/>
              <a:gd name="connsiteX63-8681" fmla="*/ 7918248 w 10768629"/>
              <a:gd name="connsiteY63-8682" fmla="*/ 1124371 h 1978172"/>
              <a:gd name="connsiteX64-8683" fmla="*/ 7914119 w 10768629"/>
              <a:gd name="connsiteY64-8684" fmla="*/ 1127653 h 1978172"/>
              <a:gd name="connsiteX65-8685" fmla="*/ 7907658 w 10768629"/>
              <a:gd name="connsiteY65-8686" fmla="*/ 1130350 h 1978172"/>
              <a:gd name="connsiteX66-8687" fmla="*/ 7907434 w 10768629"/>
              <a:gd name="connsiteY66-8688" fmla="*/ 1130103 h 1978172"/>
              <a:gd name="connsiteX67-8689" fmla="*/ 7901508 w 10768629"/>
              <a:gd name="connsiteY67-8690" fmla="*/ 1133245 h 1978172"/>
              <a:gd name="connsiteX68-8691" fmla="*/ 7873287 w 10768629"/>
              <a:gd name="connsiteY68-8692" fmla="*/ 1152609 h 1978172"/>
              <a:gd name="connsiteX69-8693" fmla="*/ 7834833 w 10768629"/>
              <a:gd name="connsiteY69-8694" fmla="*/ 1153868 h 1978172"/>
              <a:gd name="connsiteX70-8695" fmla="*/ 7828661 w 10768629"/>
              <a:gd name="connsiteY70-8696" fmla="*/ 1139994 h 1978172"/>
              <a:gd name="connsiteX71-8697" fmla="*/ 7823966 w 10768629"/>
              <a:gd name="connsiteY71-8698" fmla="*/ 1143178 h 1978172"/>
              <a:gd name="connsiteX72-8699" fmla="*/ 7815078 w 10768629"/>
              <a:gd name="connsiteY72-8700" fmla="*/ 1151776 h 1978172"/>
              <a:gd name="connsiteX73-8701" fmla="*/ 7812026 w 10768629"/>
              <a:gd name="connsiteY73-8702" fmla="*/ 1151522 h 1978172"/>
              <a:gd name="connsiteX74-8703" fmla="*/ 7782249 w 10768629"/>
              <a:gd name="connsiteY74-8704" fmla="*/ 1160970 h 1978172"/>
              <a:gd name="connsiteX75-8705" fmla="*/ 7773476 w 10768629"/>
              <a:gd name="connsiteY75-8706" fmla="*/ 1157414 h 1978172"/>
              <a:gd name="connsiteX76-8707" fmla="*/ 7769600 w 10768629"/>
              <a:gd name="connsiteY76-8708" fmla="*/ 1157365 h 1978172"/>
              <a:gd name="connsiteX77-8709" fmla="*/ 7752631 w 10768629"/>
              <a:gd name="connsiteY77-8710" fmla="*/ 1172815 h 1978172"/>
              <a:gd name="connsiteX78-8711" fmla="*/ 7743525 w 10768629"/>
              <a:gd name="connsiteY78-8712" fmla="*/ 1179064 h 1978172"/>
              <a:gd name="connsiteX79-8713" fmla="*/ 7685942 w 10768629"/>
              <a:gd name="connsiteY79-8714" fmla="*/ 1233723 h 1978172"/>
              <a:gd name="connsiteX80-8715" fmla="*/ 7586920 w 10768629"/>
              <a:gd name="connsiteY80-8716" fmla="*/ 1261888 h 1978172"/>
              <a:gd name="connsiteX81-8717" fmla="*/ 7486100 w 10768629"/>
              <a:gd name="connsiteY81-8718" fmla="*/ 1292563 h 1978172"/>
              <a:gd name="connsiteX82-8719" fmla="*/ 7407190 w 10768629"/>
              <a:gd name="connsiteY82-8720" fmla="*/ 1314737 h 1978172"/>
              <a:gd name="connsiteX83-8721" fmla="*/ 7240698 w 10768629"/>
              <a:gd name="connsiteY83-8722" fmla="*/ 1438832 h 1978172"/>
              <a:gd name="connsiteX84-8723" fmla="*/ 7197675 w 10768629"/>
              <a:gd name="connsiteY84-8724" fmla="*/ 1447530 h 1978172"/>
              <a:gd name="connsiteX85-8725" fmla="*/ 7164788 w 10768629"/>
              <a:gd name="connsiteY85-8726" fmla="*/ 1480293 h 1978172"/>
              <a:gd name="connsiteX86-8727" fmla="*/ 7147929 w 10768629"/>
              <a:gd name="connsiteY86-8728" fmla="*/ 1477641 h 1978172"/>
              <a:gd name="connsiteX87-8729" fmla="*/ 7144965 w 10768629"/>
              <a:gd name="connsiteY87-8730" fmla="*/ 1476908 h 1978172"/>
              <a:gd name="connsiteX88-8731" fmla="*/ 7134299 w 10768629"/>
              <a:gd name="connsiteY88-8732" fmla="*/ 1479969 h 1978172"/>
              <a:gd name="connsiteX89-8733" fmla="*/ 7129809 w 10768629"/>
              <a:gd name="connsiteY89-8734" fmla="*/ 1473339 h 1978172"/>
              <a:gd name="connsiteX90-8735" fmla="*/ 7112688 w 10768629"/>
              <a:gd name="connsiteY90-8736" fmla="*/ 1472575 h 1978172"/>
              <a:gd name="connsiteX91-8737" fmla="*/ 7093470 w 10768629"/>
              <a:gd name="connsiteY91-8738" fmla="*/ 1480300 h 1978172"/>
              <a:gd name="connsiteX92-8739" fmla="*/ 7025034 w 10768629"/>
              <a:gd name="connsiteY92-8740" fmla="*/ 1506934 h 1978172"/>
              <a:gd name="connsiteX93-8741" fmla="*/ 7014783 w 10768629"/>
              <a:gd name="connsiteY93-8742" fmla="*/ 1515868 h 1978172"/>
              <a:gd name="connsiteX94-8743" fmla="*/ 6979706 w 10768629"/>
              <a:gd name="connsiteY94-8744" fmla="*/ 1523511 h 1978172"/>
              <a:gd name="connsiteX95-8745" fmla="*/ 6977890 w 10768629"/>
              <a:gd name="connsiteY95-8746" fmla="*/ 1525793 h 1978172"/>
              <a:gd name="connsiteX96-8747" fmla="*/ 6944339 w 10768629"/>
              <a:gd name="connsiteY96-8748" fmla="*/ 1536237 h 1978172"/>
              <a:gd name="connsiteX97-8749" fmla="*/ 6886996 w 10768629"/>
              <a:gd name="connsiteY97-8750" fmla="*/ 1563569 h 1978172"/>
              <a:gd name="connsiteX98-8751" fmla="*/ 6874510 w 10768629"/>
              <a:gd name="connsiteY98-8752" fmla="*/ 1558469 h 1978172"/>
              <a:gd name="connsiteX99-8753" fmla="*/ 6871943 w 10768629"/>
              <a:gd name="connsiteY99-8754" fmla="*/ 1554651 h 1978172"/>
              <a:gd name="connsiteX100-8755" fmla="*/ 6856174 w 10768629"/>
              <a:gd name="connsiteY100-8756" fmla="*/ 1562024 h 1978172"/>
              <a:gd name="connsiteX101-8757" fmla="*/ 6842321 w 10768629"/>
              <a:gd name="connsiteY101-8758" fmla="*/ 1560554 h 1978172"/>
              <a:gd name="connsiteX102-8759" fmla="*/ 6832713 w 10768629"/>
              <a:gd name="connsiteY102-8760" fmla="*/ 1569357 h 1978172"/>
              <a:gd name="connsiteX103-8761" fmla="*/ 6816351 w 10768629"/>
              <a:gd name="connsiteY103-8762" fmla="*/ 1571495 h 1978172"/>
              <a:gd name="connsiteX104-8763" fmla="*/ 6795800 w 10768629"/>
              <a:gd name="connsiteY104-8764" fmla="*/ 1572010 h 1978172"/>
              <a:gd name="connsiteX105-8765" fmla="*/ 6777546 w 10768629"/>
              <a:gd name="connsiteY105-8766" fmla="*/ 1568661 h 1978172"/>
              <a:gd name="connsiteX106-8767" fmla="*/ 6751528 w 10768629"/>
              <a:gd name="connsiteY106-8768" fmla="*/ 1574143 h 1978172"/>
              <a:gd name="connsiteX107-8769" fmla="*/ 6691966 w 10768629"/>
              <a:gd name="connsiteY107-8770" fmla="*/ 1582255 h 1978172"/>
              <a:gd name="connsiteX108-8771" fmla="*/ 6646941 w 10768629"/>
              <a:gd name="connsiteY108-8772" fmla="*/ 1588471 h 1978172"/>
              <a:gd name="connsiteX109-8773" fmla="*/ 6568576 w 10768629"/>
              <a:gd name="connsiteY109-8774" fmla="*/ 1606488 h 1978172"/>
              <a:gd name="connsiteX110-8775" fmla="*/ 6554358 w 10768629"/>
              <a:gd name="connsiteY110-8776" fmla="*/ 1621701 h 1978172"/>
              <a:gd name="connsiteX111-8777" fmla="*/ 6516968 w 10768629"/>
              <a:gd name="connsiteY111-8778" fmla="*/ 1617195 h 1978172"/>
              <a:gd name="connsiteX112-8779" fmla="*/ 6506479 w 10768629"/>
              <a:gd name="connsiteY112-8780" fmla="*/ 1602227 h 1978172"/>
              <a:gd name="connsiteX113-8781" fmla="*/ 6458436 w 10768629"/>
              <a:gd name="connsiteY113-8782" fmla="*/ 1607332 h 1978172"/>
              <a:gd name="connsiteX114-8783" fmla="*/ 6414786 w 10768629"/>
              <a:gd name="connsiteY114-8784" fmla="*/ 1628815 h 1978172"/>
              <a:gd name="connsiteX115-8785" fmla="*/ 6357085 w 10768629"/>
              <a:gd name="connsiteY115-8786" fmla="*/ 1640846 h 1978172"/>
              <a:gd name="connsiteX116-8787" fmla="*/ 6322636 w 10768629"/>
              <a:gd name="connsiteY116-8788" fmla="*/ 1648213 h 1978172"/>
              <a:gd name="connsiteX117-8789" fmla="*/ 6226172 w 10768629"/>
              <a:gd name="connsiteY117-8790" fmla="*/ 1654676 h 1978172"/>
              <a:gd name="connsiteX118-8791" fmla="*/ 6221217 w 10768629"/>
              <a:gd name="connsiteY118-8792" fmla="*/ 1654506 h 1978172"/>
              <a:gd name="connsiteX119-8793" fmla="*/ 6204956 w 10768629"/>
              <a:gd name="connsiteY119-8794" fmla="*/ 1664280 h 1978172"/>
              <a:gd name="connsiteX120-8795" fmla="*/ 6204270 w 10768629"/>
              <a:gd name="connsiteY120-8796" fmla="*/ 1666782 h 1978172"/>
              <a:gd name="connsiteX121-8797" fmla="*/ 6143810 w 10768629"/>
              <a:gd name="connsiteY121-8798" fmla="*/ 1661963 h 1978172"/>
              <a:gd name="connsiteX122-8799" fmla="*/ 6136560 w 10768629"/>
              <a:gd name="connsiteY122-8800" fmla="*/ 1665728 h 1978172"/>
              <a:gd name="connsiteX123-8801" fmla="*/ 6096155 w 10768629"/>
              <a:gd name="connsiteY123-8802" fmla="*/ 1656951 h 1978172"/>
              <a:gd name="connsiteX124-8803" fmla="*/ 6075812 w 10768629"/>
              <a:gd name="connsiteY124-8804" fmla="*/ 1655422 h 1978172"/>
              <a:gd name="connsiteX125-8805" fmla="*/ 6039495 w 10768629"/>
              <a:gd name="connsiteY125-8806" fmla="*/ 1649680 h 1978172"/>
              <a:gd name="connsiteX126-8807" fmla="*/ 6036523 w 10768629"/>
              <a:gd name="connsiteY126-8808" fmla="*/ 1652121 h 1978172"/>
              <a:gd name="connsiteX127-8809" fmla="*/ 6029328 w 10768629"/>
              <a:gd name="connsiteY127-8810" fmla="*/ 1649904 h 1978172"/>
              <a:gd name="connsiteX128-8811" fmla="*/ 6024075 w 10768629"/>
              <a:gd name="connsiteY128-8812" fmla="*/ 1652779 h 1978172"/>
              <a:gd name="connsiteX129-8813" fmla="*/ 6018085 w 10768629"/>
              <a:gd name="connsiteY129-8814" fmla="*/ 1652030 h 1978172"/>
              <a:gd name="connsiteX130-8815" fmla="*/ 5955513 w 10768629"/>
              <a:gd name="connsiteY130-8816" fmla="*/ 1663584 h 1978172"/>
              <a:gd name="connsiteX131-8817" fmla="*/ 5941996 w 10768629"/>
              <a:gd name="connsiteY131-8818" fmla="*/ 1661326 h 1978172"/>
              <a:gd name="connsiteX132-8819" fmla="*/ 5931789 w 10768629"/>
              <a:gd name="connsiteY132-8820" fmla="*/ 1669915 h 1978172"/>
              <a:gd name="connsiteX133-8821" fmla="*/ 5888686 w 10768629"/>
              <a:gd name="connsiteY133-8822" fmla="*/ 1672175 h 1978172"/>
              <a:gd name="connsiteX134-8823" fmla="*/ 5873794 w 10768629"/>
              <a:gd name="connsiteY134-8824" fmla="*/ 1665454 h 1978172"/>
              <a:gd name="connsiteX135-8825" fmla="*/ 5860022 w 10768629"/>
              <a:gd name="connsiteY135-8826" fmla="*/ 1660635 h 1978172"/>
              <a:gd name="connsiteX136-8827" fmla="*/ 5858237 w 10768629"/>
              <a:gd name="connsiteY136-8828" fmla="*/ 1660649 h 1978172"/>
              <a:gd name="connsiteX137-8829" fmla="*/ 5840319 w 10768629"/>
              <a:gd name="connsiteY137-8830" fmla="*/ 1660798 h 1978172"/>
              <a:gd name="connsiteX138-8831" fmla="*/ 5806984 w 10768629"/>
              <a:gd name="connsiteY138-8832" fmla="*/ 1661075 h 1978172"/>
              <a:gd name="connsiteX139-8833" fmla="*/ 5742351 w 10768629"/>
              <a:gd name="connsiteY139-8834" fmla="*/ 1667489 h 1978172"/>
              <a:gd name="connsiteX140-8835" fmla="*/ 5521171 w 10768629"/>
              <a:gd name="connsiteY140-8836" fmla="*/ 1671626 h 1978172"/>
              <a:gd name="connsiteX141-8837" fmla="*/ 5457384 w 10768629"/>
              <a:gd name="connsiteY141-8838" fmla="*/ 1683952 h 1978172"/>
              <a:gd name="connsiteX142-8839" fmla="*/ 4950070 w 10768629"/>
              <a:gd name="connsiteY142-8840" fmla="*/ 1748401 h 1978172"/>
              <a:gd name="connsiteX143-8841" fmla="*/ 4872172 w 10768629"/>
              <a:gd name="connsiteY143-8842" fmla="*/ 1757222 h 1978172"/>
              <a:gd name="connsiteX144-8843" fmla="*/ 4809524 w 10768629"/>
              <a:gd name="connsiteY144-8844" fmla="*/ 1761033 h 1978172"/>
              <a:gd name="connsiteX145-8845" fmla="*/ 4759058 w 10768629"/>
              <a:gd name="connsiteY145-8846" fmla="*/ 1766533 h 1978172"/>
              <a:gd name="connsiteX146-8847" fmla="*/ 4719749 w 10768629"/>
              <a:gd name="connsiteY146-8848" fmla="*/ 1771811 h 1978172"/>
              <a:gd name="connsiteX147-8849" fmla="*/ 4568686 w 10768629"/>
              <a:gd name="connsiteY147-8850" fmla="*/ 1786141 h 1978172"/>
              <a:gd name="connsiteX148-8851" fmla="*/ 4418751 w 10768629"/>
              <a:gd name="connsiteY148-8852" fmla="*/ 1796932 h 1978172"/>
              <a:gd name="connsiteX149-8853" fmla="*/ 4378377 w 10768629"/>
              <a:gd name="connsiteY149-8854" fmla="*/ 1815528 h 1978172"/>
              <a:gd name="connsiteX150-8855" fmla="*/ 4320575 w 10768629"/>
              <a:gd name="connsiteY150-8856" fmla="*/ 1832722 h 1978172"/>
              <a:gd name="connsiteX151-8857" fmla="*/ 4220200 w 10768629"/>
              <a:gd name="connsiteY151-8858" fmla="*/ 1873173 h 1978172"/>
              <a:gd name="connsiteX152-8859" fmla="*/ 4105361 w 10768629"/>
              <a:gd name="connsiteY152-8860" fmla="*/ 1894711 h 1978172"/>
              <a:gd name="connsiteX153-8861" fmla="*/ 3973223 w 10768629"/>
              <a:gd name="connsiteY153-8862" fmla="*/ 1881015 h 1978172"/>
              <a:gd name="connsiteX154-8863" fmla="*/ 3900992 w 10768629"/>
              <a:gd name="connsiteY154-8864" fmla="*/ 1880603 h 1978172"/>
              <a:gd name="connsiteX155-8865" fmla="*/ 3662119 w 10768629"/>
              <a:gd name="connsiteY155-8866" fmla="*/ 1889285 h 1978172"/>
              <a:gd name="connsiteX156-8867" fmla="*/ 3496919 w 10768629"/>
              <a:gd name="connsiteY156-8868" fmla="*/ 1873180 h 1978172"/>
              <a:gd name="connsiteX157-8869" fmla="*/ 3449433 w 10768629"/>
              <a:gd name="connsiteY157-8870" fmla="*/ 1889681 h 1978172"/>
              <a:gd name="connsiteX158-8871" fmla="*/ 3369766 w 10768629"/>
              <a:gd name="connsiteY158-8872" fmla="*/ 1916653 h 1978172"/>
              <a:gd name="connsiteX159-8873" fmla="*/ 3269672 w 10768629"/>
              <a:gd name="connsiteY159-8874" fmla="*/ 1938036 h 1978172"/>
              <a:gd name="connsiteX160-8875" fmla="*/ 3224897 w 10768629"/>
              <a:gd name="connsiteY160-8876" fmla="*/ 1943733 h 1978172"/>
              <a:gd name="connsiteX161-8877" fmla="*/ 3161463 w 10768629"/>
              <a:gd name="connsiteY161-8878" fmla="*/ 1946591 h 1978172"/>
              <a:gd name="connsiteX162-8879" fmla="*/ 3112044 w 10768629"/>
              <a:gd name="connsiteY162-8880" fmla="*/ 1935614 h 1978172"/>
              <a:gd name="connsiteX163-8881" fmla="*/ 3069716 w 10768629"/>
              <a:gd name="connsiteY163-8882" fmla="*/ 1930463 h 1978172"/>
              <a:gd name="connsiteX164-8883" fmla="*/ 3005773 w 10768629"/>
              <a:gd name="connsiteY164-8884" fmla="*/ 1915878 h 1978172"/>
              <a:gd name="connsiteX165-8885" fmla="*/ 2897201 w 10768629"/>
              <a:gd name="connsiteY165-8886" fmla="*/ 1926772 h 1978172"/>
              <a:gd name="connsiteX166-8887" fmla="*/ 2783891 w 10768629"/>
              <a:gd name="connsiteY166-8888" fmla="*/ 1931749 h 1978172"/>
              <a:gd name="connsiteX167-8889" fmla="*/ 2712447 w 10768629"/>
              <a:gd name="connsiteY167-8890" fmla="*/ 1933044 h 1978172"/>
              <a:gd name="connsiteX168-8891" fmla="*/ 2560151 w 10768629"/>
              <a:gd name="connsiteY168-8892" fmla="*/ 1963609 h 1978172"/>
              <a:gd name="connsiteX169-8893" fmla="*/ 2367221 w 10768629"/>
              <a:gd name="connsiteY169-8894" fmla="*/ 1971884 h 1978172"/>
              <a:gd name="connsiteX170-8895" fmla="*/ 2272130 w 10768629"/>
              <a:gd name="connsiteY170-8896" fmla="*/ 1961162 h 1978172"/>
              <a:gd name="connsiteX171-8897" fmla="*/ 2189404 w 10768629"/>
              <a:gd name="connsiteY171-8898" fmla="*/ 1978172 h 1978172"/>
              <a:gd name="connsiteX172-8899" fmla="*/ 2077704 w 10768629"/>
              <a:gd name="connsiteY172-8900" fmla="*/ 1965002 h 1978172"/>
              <a:gd name="connsiteX173-8901" fmla="*/ 2033299 w 10768629"/>
              <a:gd name="connsiteY173-8902" fmla="*/ 1969042 h 1978172"/>
              <a:gd name="connsiteX174-8903" fmla="*/ 1967996 w 10768629"/>
              <a:gd name="connsiteY174-8904" fmla="*/ 1953187 h 1978172"/>
              <a:gd name="connsiteX175-8905" fmla="*/ 1855805 w 10768629"/>
              <a:gd name="connsiteY175-8906" fmla="*/ 1926082 h 1978172"/>
              <a:gd name="connsiteX176-8907" fmla="*/ 1790957 w 10768629"/>
              <a:gd name="connsiteY176-8908" fmla="*/ 1919460 h 1978172"/>
              <a:gd name="connsiteX177-8909" fmla="*/ 1613978 w 10768629"/>
              <a:gd name="connsiteY177-8910" fmla="*/ 1891581 h 1978172"/>
              <a:gd name="connsiteX178-8911" fmla="*/ 1436831 w 10768629"/>
              <a:gd name="connsiteY178-8912" fmla="*/ 1856201 h 1978172"/>
              <a:gd name="connsiteX179-8913" fmla="*/ 1357365 w 10768629"/>
              <a:gd name="connsiteY179-8914" fmla="*/ 1832140 h 1978172"/>
              <a:gd name="connsiteX180-8915" fmla="*/ 1232341 w 10768629"/>
              <a:gd name="connsiteY180-8916" fmla="*/ 1785942 h 1978172"/>
              <a:gd name="connsiteX181-8917" fmla="*/ 1162595 w 10768629"/>
              <a:gd name="connsiteY181-8918" fmla="*/ 1758337 h 1978172"/>
              <a:gd name="connsiteX182-8919" fmla="*/ 1128523 w 10768629"/>
              <a:gd name="connsiteY182-8920" fmla="*/ 1763621 h 1978172"/>
              <a:gd name="connsiteX183-8921" fmla="*/ 991903 w 10768629"/>
              <a:gd name="connsiteY183-8922" fmla="*/ 1786741 h 1978172"/>
              <a:gd name="connsiteX184-8923" fmla="*/ 883960 w 10768629"/>
              <a:gd name="connsiteY184-8924" fmla="*/ 1822386 h 1978172"/>
              <a:gd name="connsiteX185-8925" fmla="*/ 766531 w 10768629"/>
              <a:gd name="connsiteY185-8926" fmla="*/ 1805053 h 1978172"/>
              <a:gd name="connsiteX186-8927" fmla="*/ 669779 w 10768629"/>
              <a:gd name="connsiteY186-8928" fmla="*/ 1800537 h 1978172"/>
              <a:gd name="connsiteX187-8929" fmla="*/ 523898 w 10768629"/>
              <a:gd name="connsiteY187-8930" fmla="*/ 1811085 h 1978172"/>
              <a:gd name="connsiteX188-8931" fmla="*/ 360251 w 10768629"/>
              <a:gd name="connsiteY188-8932" fmla="*/ 1830735 h 1978172"/>
              <a:gd name="connsiteX189-8933" fmla="*/ 255207 w 10768629"/>
              <a:gd name="connsiteY189-8934" fmla="*/ 1818275 h 1978172"/>
              <a:gd name="connsiteX190-8935" fmla="*/ 101803 w 10768629"/>
              <a:gd name="connsiteY190-8936" fmla="*/ 1870647 h 1978172"/>
              <a:gd name="connsiteX191-8937" fmla="*/ 25397 w 10768629"/>
              <a:gd name="connsiteY191-8938" fmla="*/ 1888443 h 1978172"/>
              <a:gd name="connsiteX192-8939" fmla="*/ 2370 w 10768629"/>
              <a:gd name="connsiteY192-8940" fmla="*/ 1878311 h 1978172"/>
              <a:gd name="connsiteX193-8941" fmla="*/ 0 w 10768629"/>
              <a:gd name="connsiteY193-8942" fmla="*/ 1878785 h 1978172"/>
              <a:gd name="connsiteX194-8943" fmla="*/ 0 w 10768629"/>
              <a:gd name="connsiteY194-8944" fmla="*/ 0 h 1978172"/>
              <a:gd name="connsiteX0-8945" fmla="*/ 0 w 10768629"/>
              <a:gd name="connsiteY0-8946" fmla="*/ 0 h 1978172"/>
              <a:gd name="connsiteX1-8947" fmla="*/ 10768629 w 10768629"/>
              <a:gd name="connsiteY1-8948" fmla="*/ 0 h 1978172"/>
              <a:gd name="connsiteX2-8949" fmla="*/ 10733254 w 10768629"/>
              <a:gd name="connsiteY2-8950" fmla="*/ 31439 h 1978172"/>
              <a:gd name="connsiteX3-8951" fmla="*/ 10727085 w 10768629"/>
              <a:gd name="connsiteY3-8952" fmla="*/ 37910 h 1978172"/>
              <a:gd name="connsiteX4-8953" fmla="*/ 10675953 w 10768629"/>
              <a:gd name="connsiteY4-8954" fmla="*/ 68623 h 1978172"/>
              <a:gd name="connsiteX5-8955" fmla="*/ 10637091 w 10768629"/>
              <a:gd name="connsiteY5-8956" fmla="*/ 90361 h 1978172"/>
              <a:gd name="connsiteX6-8957" fmla="*/ 10610971 w 10768629"/>
              <a:gd name="connsiteY6-8958" fmla="*/ 110764 h 1978172"/>
              <a:gd name="connsiteX7-8959" fmla="*/ 10532872 w 10768629"/>
              <a:gd name="connsiteY7-8960" fmla="*/ 138028 h 1978172"/>
              <a:gd name="connsiteX8-8961" fmla="*/ 10398558 w 10768629"/>
              <a:gd name="connsiteY8-8962" fmla="*/ 172911 h 1978172"/>
              <a:gd name="connsiteX9-8963" fmla="*/ 10371128 w 10768629"/>
              <a:gd name="connsiteY9-8964" fmla="*/ 182609 h 1978172"/>
              <a:gd name="connsiteX10-8965" fmla="*/ 10352178 w 10768629"/>
              <a:gd name="connsiteY10-8966" fmla="*/ 199976 h 1978172"/>
              <a:gd name="connsiteX11-8967" fmla="*/ 10351815 w 10768629"/>
              <a:gd name="connsiteY11-8968" fmla="*/ 211879 h 1978172"/>
              <a:gd name="connsiteX12-8969" fmla="*/ 10337471 w 10768629"/>
              <a:gd name="connsiteY12-8970" fmla="*/ 218661 h 1978172"/>
              <a:gd name="connsiteX13-8971" fmla="*/ 10334625 w 10768629"/>
              <a:gd name="connsiteY13-8972" fmla="*/ 222351 h 1978172"/>
              <a:gd name="connsiteX14-8973" fmla="*/ 10256365 w 10768629"/>
              <a:gd name="connsiteY14-8974" fmla="*/ 235917 h 1978172"/>
              <a:gd name="connsiteX15-8975" fmla="*/ 10201127 w 10768629"/>
              <a:gd name="connsiteY15-8976" fmla="*/ 267448 h 1978172"/>
              <a:gd name="connsiteX16-8977" fmla="*/ 9961218 w 10768629"/>
              <a:gd name="connsiteY16-8978" fmla="*/ 326720 h 1978172"/>
              <a:gd name="connsiteX17-8979" fmla="*/ 9859715 w 10768629"/>
              <a:gd name="connsiteY17-8980" fmla="*/ 355698 h 1978172"/>
              <a:gd name="connsiteX18-8981" fmla="*/ 9679867 w 10768629"/>
              <a:gd name="connsiteY18-8982" fmla="*/ 399081 h 1978172"/>
              <a:gd name="connsiteX19-8983" fmla="*/ 9490654 w 10768629"/>
              <a:gd name="connsiteY19-8984" fmla="*/ 455225 h 1978172"/>
              <a:gd name="connsiteX20-8985" fmla="*/ 9470837 w 10768629"/>
              <a:gd name="connsiteY20-8986" fmla="*/ 452539 h 1978172"/>
              <a:gd name="connsiteX21-8987" fmla="*/ 9469082 w 10768629"/>
              <a:gd name="connsiteY21-8988" fmla="*/ 454891 h 1978172"/>
              <a:gd name="connsiteX22-8989" fmla="*/ 9448038 w 10768629"/>
              <a:gd name="connsiteY22-8990" fmla="*/ 459733 h 1978172"/>
              <a:gd name="connsiteX23-8991" fmla="*/ 9396821 w 10768629"/>
              <a:gd name="connsiteY23-8992" fmla="*/ 455795 h 1978172"/>
              <a:gd name="connsiteX24-8993" fmla="*/ 9392197 w 10768629"/>
              <a:gd name="connsiteY24-8994" fmla="*/ 459796 h 1978172"/>
              <a:gd name="connsiteX25-8995" fmla="*/ 9347994 w 10768629"/>
              <a:gd name="connsiteY25-8996" fmla="*/ 464462 h 1978172"/>
              <a:gd name="connsiteX26-8997" fmla="*/ 9347889 w 10768629"/>
              <a:gd name="connsiteY26-8998" fmla="*/ 466539 h 1978172"/>
              <a:gd name="connsiteX27-8999" fmla="*/ 9337639 w 10768629"/>
              <a:gd name="connsiteY27-9000" fmla="*/ 476654 h 1978172"/>
              <a:gd name="connsiteX28-9001" fmla="*/ 9316893 w 10768629"/>
              <a:gd name="connsiteY28-9002" fmla="*/ 491390 h 1978172"/>
              <a:gd name="connsiteX29-9003" fmla="*/ 9229283 w 10768629"/>
              <a:gd name="connsiteY29-9004" fmla="*/ 555377 h 1978172"/>
              <a:gd name="connsiteX30-9005" fmla="*/ 9220274 w 10768629"/>
              <a:gd name="connsiteY30-9006" fmla="*/ 557502 h 1978172"/>
              <a:gd name="connsiteX31-9007" fmla="*/ 9220202 w 10768629"/>
              <a:gd name="connsiteY31-9008" fmla="*/ 558001 h 1978172"/>
              <a:gd name="connsiteX32-9009" fmla="*/ 9210908 w 10768629"/>
              <a:gd name="connsiteY32-9010" fmla="*/ 561147 h 1978172"/>
              <a:gd name="connsiteX33-9011" fmla="*/ 9186374 w 10768629"/>
              <a:gd name="connsiteY33-9012" fmla="*/ 565502 h 1978172"/>
              <a:gd name="connsiteX34-9013" fmla="*/ 9181058 w 10768629"/>
              <a:gd name="connsiteY34-9014" fmla="*/ 569943 h 1978172"/>
              <a:gd name="connsiteX35-9015" fmla="*/ 9179948 w 10768629"/>
              <a:gd name="connsiteY35-9016" fmla="*/ 576062 h 1978172"/>
              <a:gd name="connsiteX36-9017" fmla="*/ 9149110 w 10768629"/>
              <a:gd name="connsiteY36-9018" fmla="*/ 598906 h 1978172"/>
              <a:gd name="connsiteX37-9019" fmla="*/ 9078556 w 10768629"/>
              <a:gd name="connsiteY37-9020" fmla="*/ 644039 h 1978172"/>
              <a:gd name="connsiteX38-9021" fmla="*/ 8996399 w 10768629"/>
              <a:gd name="connsiteY38-9022" fmla="*/ 690055 h 1978172"/>
              <a:gd name="connsiteX39-9023" fmla="*/ 8803791 w 10768629"/>
              <a:gd name="connsiteY39-9024" fmla="*/ 813860 h 1978172"/>
              <a:gd name="connsiteX40-9025" fmla="*/ 8636202 w 10768629"/>
              <a:gd name="connsiteY40-9026" fmla="*/ 848463 h 1978172"/>
              <a:gd name="connsiteX41-9027" fmla="*/ 8555372 w 10768629"/>
              <a:gd name="connsiteY41-9028" fmla="*/ 883171 h 1978172"/>
              <a:gd name="connsiteX42-9029" fmla="*/ 8507229 w 10768629"/>
              <a:gd name="connsiteY42-9030" fmla="*/ 901665 h 1978172"/>
              <a:gd name="connsiteX43-9031" fmla="*/ 8428473 w 10768629"/>
              <a:gd name="connsiteY43-9032" fmla="*/ 927985 h 1978172"/>
              <a:gd name="connsiteX44-9033" fmla="*/ 8427914 w 10768629"/>
              <a:gd name="connsiteY44-9034" fmla="*/ 933480 h 1978172"/>
              <a:gd name="connsiteX45-9035" fmla="*/ 8420327 w 10768629"/>
              <a:gd name="connsiteY45-9036" fmla="*/ 941984 h 1978172"/>
              <a:gd name="connsiteX46-9037" fmla="*/ 8394729 w 10768629"/>
              <a:gd name="connsiteY46-9038" fmla="*/ 948347 h 1978172"/>
              <a:gd name="connsiteX47-9039" fmla="*/ 8380548 w 10768629"/>
              <a:gd name="connsiteY47-9040" fmla="*/ 987916 h 1978172"/>
              <a:gd name="connsiteX48-9041" fmla="*/ 8379462 w 10768629"/>
              <a:gd name="connsiteY48-9042" fmla="*/ 987106 h 1978172"/>
              <a:gd name="connsiteX49-9043" fmla="*/ 8369725 w 10768629"/>
              <a:gd name="connsiteY49-9044" fmla="*/ 989186 h 1978172"/>
              <a:gd name="connsiteX50-9045" fmla="*/ 8304438 w 10768629"/>
              <a:gd name="connsiteY50-9046" fmla="*/ 996739 h 1978172"/>
              <a:gd name="connsiteX51-9047" fmla="*/ 8280929 w 10768629"/>
              <a:gd name="connsiteY51-9048" fmla="*/ 1023089 h 1978172"/>
              <a:gd name="connsiteX52-9049" fmla="*/ 8275760 w 10768629"/>
              <a:gd name="connsiteY52-9050" fmla="*/ 1027772 h 1978172"/>
              <a:gd name="connsiteX53-9051" fmla="*/ 8275478 w 10768629"/>
              <a:gd name="connsiteY53-9052" fmla="*/ 1027605 h 1978172"/>
              <a:gd name="connsiteX54-9053" fmla="*/ 8269666 w 10768629"/>
              <a:gd name="connsiteY54-9054" fmla="*/ 1032033 h 1978172"/>
              <a:gd name="connsiteX55-9055" fmla="*/ 8203836 w 10768629"/>
              <a:gd name="connsiteY55-9056" fmla="*/ 1037347 h 1978172"/>
              <a:gd name="connsiteX56-9057" fmla="*/ 8122936 w 10768629"/>
              <a:gd name="connsiteY56-9058" fmla="*/ 1063113 h 1978172"/>
              <a:gd name="connsiteX57-9059" fmla="*/ 8043658 w 10768629"/>
              <a:gd name="connsiteY57-9060" fmla="*/ 1092746 h 1978172"/>
              <a:gd name="connsiteX58-9061" fmla="*/ 8015351 w 10768629"/>
              <a:gd name="connsiteY58-9062" fmla="*/ 1105478 h 1978172"/>
              <a:gd name="connsiteX59-9063" fmla="*/ 7963145 w 10768629"/>
              <a:gd name="connsiteY59-9064" fmla="*/ 1119346 h 1978172"/>
              <a:gd name="connsiteX60-9065" fmla="*/ 7938145 w 10768629"/>
              <a:gd name="connsiteY60-9066" fmla="*/ 1120225 h 1978172"/>
              <a:gd name="connsiteX61-9067" fmla="*/ 7937238 w 10768629"/>
              <a:gd name="connsiteY61-9068" fmla="*/ 1121204 h 1978172"/>
              <a:gd name="connsiteX62-9069" fmla="*/ 7934398 w 10768629"/>
              <a:gd name="connsiteY62-9070" fmla="*/ 1118240 h 1978172"/>
              <a:gd name="connsiteX63-9071" fmla="*/ 7918248 w 10768629"/>
              <a:gd name="connsiteY63-9072" fmla="*/ 1124371 h 1978172"/>
              <a:gd name="connsiteX64-9073" fmla="*/ 7914119 w 10768629"/>
              <a:gd name="connsiteY64-9074" fmla="*/ 1127653 h 1978172"/>
              <a:gd name="connsiteX65-9075" fmla="*/ 7907658 w 10768629"/>
              <a:gd name="connsiteY65-9076" fmla="*/ 1130350 h 1978172"/>
              <a:gd name="connsiteX66-9077" fmla="*/ 7907434 w 10768629"/>
              <a:gd name="connsiteY66-9078" fmla="*/ 1130103 h 1978172"/>
              <a:gd name="connsiteX67-9079" fmla="*/ 7901508 w 10768629"/>
              <a:gd name="connsiteY67-9080" fmla="*/ 1133245 h 1978172"/>
              <a:gd name="connsiteX68-9081" fmla="*/ 7873287 w 10768629"/>
              <a:gd name="connsiteY68-9082" fmla="*/ 1152609 h 1978172"/>
              <a:gd name="connsiteX69-9083" fmla="*/ 7834833 w 10768629"/>
              <a:gd name="connsiteY69-9084" fmla="*/ 1153868 h 1978172"/>
              <a:gd name="connsiteX70-9085" fmla="*/ 7828661 w 10768629"/>
              <a:gd name="connsiteY70-9086" fmla="*/ 1139994 h 1978172"/>
              <a:gd name="connsiteX71-9087" fmla="*/ 7823966 w 10768629"/>
              <a:gd name="connsiteY71-9088" fmla="*/ 1143178 h 1978172"/>
              <a:gd name="connsiteX72-9089" fmla="*/ 7815078 w 10768629"/>
              <a:gd name="connsiteY72-9090" fmla="*/ 1151776 h 1978172"/>
              <a:gd name="connsiteX73-9091" fmla="*/ 7812026 w 10768629"/>
              <a:gd name="connsiteY73-9092" fmla="*/ 1151522 h 1978172"/>
              <a:gd name="connsiteX74-9093" fmla="*/ 7782249 w 10768629"/>
              <a:gd name="connsiteY74-9094" fmla="*/ 1160970 h 1978172"/>
              <a:gd name="connsiteX75-9095" fmla="*/ 7773476 w 10768629"/>
              <a:gd name="connsiteY75-9096" fmla="*/ 1157414 h 1978172"/>
              <a:gd name="connsiteX76-9097" fmla="*/ 7769600 w 10768629"/>
              <a:gd name="connsiteY76-9098" fmla="*/ 1157365 h 1978172"/>
              <a:gd name="connsiteX77-9099" fmla="*/ 7752631 w 10768629"/>
              <a:gd name="connsiteY77-9100" fmla="*/ 1172815 h 1978172"/>
              <a:gd name="connsiteX78-9101" fmla="*/ 7743525 w 10768629"/>
              <a:gd name="connsiteY78-9102" fmla="*/ 1179064 h 1978172"/>
              <a:gd name="connsiteX79-9103" fmla="*/ 7685942 w 10768629"/>
              <a:gd name="connsiteY79-9104" fmla="*/ 1233723 h 1978172"/>
              <a:gd name="connsiteX80-9105" fmla="*/ 7586920 w 10768629"/>
              <a:gd name="connsiteY80-9106" fmla="*/ 1261888 h 1978172"/>
              <a:gd name="connsiteX81-9107" fmla="*/ 7486100 w 10768629"/>
              <a:gd name="connsiteY81-9108" fmla="*/ 1292563 h 1978172"/>
              <a:gd name="connsiteX82-9109" fmla="*/ 7407190 w 10768629"/>
              <a:gd name="connsiteY82-9110" fmla="*/ 1314737 h 1978172"/>
              <a:gd name="connsiteX83-9111" fmla="*/ 7240698 w 10768629"/>
              <a:gd name="connsiteY83-9112" fmla="*/ 1438832 h 1978172"/>
              <a:gd name="connsiteX84-9113" fmla="*/ 7197675 w 10768629"/>
              <a:gd name="connsiteY84-9114" fmla="*/ 1447530 h 1978172"/>
              <a:gd name="connsiteX85-9115" fmla="*/ 7164788 w 10768629"/>
              <a:gd name="connsiteY85-9116" fmla="*/ 1480293 h 1978172"/>
              <a:gd name="connsiteX86-9117" fmla="*/ 7147929 w 10768629"/>
              <a:gd name="connsiteY86-9118" fmla="*/ 1477641 h 1978172"/>
              <a:gd name="connsiteX87-9119" fmla="*/ 7144965 w 10768629"/>
              <a:gd name="connsiteY87-9120" fmla="*/ 1476908 h 1978172"/>
              <a:gd name="connsiteX88-9121" fmla="*/ 7134299 w 10768629"/>
              <a:gd name="connsiteY88-9122" fmla="*/ 1479969 h 1978172"/>
              <a:gd name="connsiteX89-9123" fmla="*/ 7129809 w 10768629"/>
              <a:gd name="connsiteY89-9124" fmla="*/ 1473339 h 1978172"/>
              <a:gd name="connsiteX90-9125" fmla="*/ 7112688 w 10768629"/>
              <a:gd name="connsiteY90-9126" fmla="*/ 1472575 h 1978172"/>
              <a:gd name="connsiteX91-9127" fmla="*/ 7093470 w 10768629"/>
              <a:gd name="connsiteY91-9128" fmla="*/ 1480300 h 1978172"/>
              <a:gd name="connsiteX92-9129" fmla="*/ 7025034 w 10768629"/>
              <a:gd name="connsiteY92-9130" fmla="*/ 1506934 h 1978172"/>
              <a:gd name="connsiteX93-9131" fmla="*/ 7014783 w 10768629"/>
              <a:gd name="connsiteY93-9132" fmla="*/ 1515868 h 1978172"/>
              <a:gd name="connsiteX94-9133" fmla="*/ 6979706 w 10768629"/>
              <a:gd name="connsiteY94-9134" fmla="*/ 1523511 h 1978172"/>
              <a:gd name="connsiteX95-9135" fmla="*/ 6977890 w 10768629"/>
              <a:gd name="connsiteY95-9136" fmla="*/ 1525793 h 1978172"/>
              <a:gd name="connsiteX96-9137" fmla="*/ 6944339 w 10768629"/>
              <a:gd name="connsiteY96-9138" fmla="*/ 1536237 h 1978172"/>
              <a:gd name="connsiteX97-9139" fmla="*/ 6886996 w 10768629"/>
              <a:gd name="connsiteY97-9140" fmla="*/ 1563569 h 1978172"/>
              <a:gd name="connsiteX98-9141" fmla="*/ 6874510 w 10768629"/>
              <a:gd name="connsiteY98-9142" fmla="*/ 1558469 h 1978172"/>
              <a:gd name="connsiteX99-9143" fmla="*/ 6871943 w 10768629"/>
              <a:gd name="connsiteY99-9144" fmla="*/ 1554651 h 1978172"/>
              <a:gd name="connsiteX100-9145" fmla="*/ 6856174 w 10768629"/>
              <a:gd name="connsiteY100-9146" fmla="*/ 1562024 h 1978172"/>
              <a:gd name="connsiteX101-9147" fmla="*/ 6842321 w 10768629"/>
              <a:gd name="connsiteY101-9148" fmla="*/ 1560554 h 1978172"/>
              <a:gd name="connsiteX102-9149" fmla="*/ 6832713 w 10768629"/>
              <a:gd name="connsiteY102-9150" fmla="*/ 1569357 h 1978172"/>
              <a:gd name="connsiteX103-9151" fmla="*/ 6816351 w 10768629"/>
              <a:gd name="connsiteY103-9152" fmla="*/ 1571495 h 1978172"/>
              <a:gd name="connsiteX104-9153" fmla="*/ 6795800 w 10768629"/>
              <a:gd name="connsiteY104-9154" fmla="*/ 1572010 h 1978172"/>
              <a:gd name="connsiteX105-9155" fmla="*/ 6777546 w 10768629"/>
              <a:gd name="connsiteY105-9156" fmla="*/ 1568661 h 1978172"/>
              <a:gd name="connsiteX106-9157" fmla="*/ 6751528 w 10768629"/>
              <a:gd name="connsiteY106-9158" fmla="*/ 1574143 h 1978172"/>
              <a:gd name="connsiteX107-9159" fmla="*/ 6691966 w 10768629"/>
              <a:gd name="connsiteY107-9160" fmla="*/ 1582255 h 1978172"/>
              <a:gd name="connsiteX108-9161" fmla="*/ 6646941 w 10768629"/>
              <a:gd name="connsiteY108-9162" fmla="*/ 1588471 h 1978172"/>
              <a:gd name="connsiteX109-9163" fmla="*/ 6568576 w 10768629"/>
              <a:gd name="connsiteY109-9164" fmla="*/ 1606488 h 1978172"/>
              <a:gd name="connsiteX110-9165" fmla="*/ 6554358 w 10768629"/>
              <a:gd name="connsiteY110-9166" fmla="*/ 1621701 h 1978172"/>
              <a:gd name="connsiteX111-9167" fmla="*/ 6516968 w 10768629"/>
              <a:gd name="connsiteY111-9168" fmla="*/ 1617195 h 1978172"/>
              <a:gd name="connsiteX112-9169" fmla="*/ 6506479 w 10768629"/>
              <a:gd name="connsiteY112-9170" fmla="*/ 1602227 h 1978172"/>
              <a:gd name="connsiteX113-9171" fmla="*/ 6458436 w 10768629"/>
              <a:gd name="connsiteY113-9172" fmla="*/ 1607332 h 1978172"/>
              <a:gd name="connsiteX114-9173" fmla="*/ 6414786 w 10768629"/>
              <a:gd name="connsiteY114-9174" fmla="*/ 1628815 h 1978172"/>
              <a:gd name="connsiteX115-9175" fmla="*/ 6357085 w 10768629"/>
              <a:gd name="connsiteY115-9176" fmla="*/ 1640846 h 1978172"/>
              <a:gd name="connsiteX116-9177" fmla="*/ 6322636 w 10768629"/>
              <a:gd name="connsiteY116-9178" fmla="*/ 1648213 h 1978172"/>
              <a:gd name="connsiteX117-9179" fmla="*/ 6226172 w 10768629"/>
              <a:gd name="connsiteY117-9180" fmla="*/ 1654676 h 1978172"/>
              <a:gd name="connsiteX118-9181" fmla="*/ 6221217 w 10768629"/>
              <a:gd name="connsiteY118-9182" fmla="*/ 1654506 h 1978172"/>
              <a:gd name="connsiteX119-9183" fmla="*/ 6204956 w 10768629"/>
              <a:gd name="connsiteY119-9184" fmla="*/ 1664280 h 1978172"/>
              <a:gd name="connsiteX120-9185" fmla="*/ 6204270 w 10768629"/>
              <a:gd name="connsiteY120-9186" fmla="*/ 1666782 h 1978172"/>
              <a:gd name="connsiteX121-9187" fmla="*/ 6143810 w 10768629"/>
              <a:gd name="connsiteY121-9188" fmla="*/ 1661963 h 1978172"/>
              <a:gd name="connsiteX122-9189" fmla="*/ 6136560 w 10768629"/>
              <a:gd name="connsiteY122-9190" fmla="*/ 1665728 h 1978172"/>
              <a:gd name="connsiteX123-9191" fmla="*/ 6096155 w 10768629"/>
              <a:gd name="connsiteY123-9192" fmla="*/ 1656951 h 1978172"/>
              <a:gd name="connsiteX124-9193" fmla="*/ 6075812 w 10768629"/>
              <a:gd name="connsiteY124-9194" fmla="*/ 1655422 h 1978172"/>
              <a:gd name="connsiteX125-9195" fmla="*/ 6039495 w 10768629"/>
              <a:gd name="connsiteY125-9196" fmla="*/ 1649680 h 1978172"/>
              <a:gd name="connsiteX126-9197" fmla="*/ 6036523 w 10768629"/>
              <a:gd name="connsiteY126-9198" fmla="*/ 1652121 h 1978172"/>
              <a:gd name="connsiteX127-9199" fmla="*/ 6029328 w 10768629"/>
              <a:gd name="connsiteY127-9200" fmla="*/ 1649904 h 1978172"/>
              <a:gd name="connsiteX128-9201" fmla="*/ 6024075 w 10768629"/>
              <a:gd name="connsiteY128-9202" fmla="*/ 1652779 h 1978172"/>
              <a:gd name="connsiteX129-9203" fmla="*/ 6018085 w 10768629"/>
              <a:gd name="connsiteY129-9204" fmla="*/ 1652030 h 1978172"/>
              <a:gd name="connsiteX130-9205" fmla="*/ 5955513 w 10768629"/>
              <a:gd name="connsiteY130-9206" fmla="*/ 1663584 h 1978172"/>
              <a:gd name="connsiteX131-9207" fmla="*/ 5941996 w 10768629"/>
              <a:gd name="connsiteY131-9208" fmla="*/ 1661326 h 1978172"/>
              <a:gd name="connsiteX132-9209" fmla="*/ 5931789 w 10768629"/>
              <a:gd name="connsiteY132-9210" fmla="*/ 1669915 h 1978172"/>
              <a:gd name="connsiteX133-9211" fmla="*/ 5888686 w 10768629"/>
              <a:gd name="connsiteY133-9212" fmla="*/ 1672175 h 1978172"/>
              <a:gd name="connsiteX134-9213" fmla="*/ 5873794 w 10768629"/>
              <a:gd name="connsiteY134-9214" fmla="*/ 1665454 h 1978172"/>
              <a:gd name="connsiteX135-9215" fmla="*/ 5860022 w 10768629"/>
              <a:gd name="connsiteY135-9216" fmla="*/ 1660635 h 1978172"/>
              <a:gd name="connsiteX136-9217" fmla="*/ 5858237 w 10768629"/>
              <a:gd name="connsiteY136-9218" fmla="*/ 1660649 h 1978172"/>
              <a:gd name="connsiteX137-9219" fmla="*/ 5840319 w 10768629"/>
              <a:gd name="connsiteY137-9220" fmla="*/ 1660798 h 1978172"/>
              <a:gd name="connsiteX138-9221" fmla="*/ 5806984 w 10768629"/>
              <a:gd name="connsiteY138-9222" fmla="*/ 1661075 h 1978172"/>
              <a:gd name="connsiteX139-9223" fmla="*/ 5742351 w 10768629"/>
              <a:gd name="connsiteY139-9224" fmla="*/ 1667489 h 1978172"/>
              <a:gd name="connsiteX140-9225" fmla="*/ 5521171 w 10768629"/>
              <a:gd name="connsiteY140-9226" fmla="*/ 1671626 h 1978172"/>
              <a:gd name="connsiteX141-9227" fmla="*/ 5457384 w 10768629"/>
              <a:gd name="connsiteY141-9228" fmla="*/ 1683952 h 1978172"/>
              <a:gd name="connsiteX142-9229" fmla="*/ 4950070 w 10768629"/>
              <a:gd name="connsiteY142-9230" fmla="*/ 1748401 h 1978172"/>
              <a:gd name="connsiteX143-9231" fmla="*/ 4872172 w 10768629"/>
              <a:gd name="connsiteY143-9232" fmla="*/ 1757222 h 1978172"/>
              <a:gd name="connsiteX144-9233" fmla="*/ 4809524 w 10768629"/>
              <a:gd name="connsiteY144-9234" fmla="*/ 1761033 h 1978172"/>
              <a:gd name="connsiteX145-9235" fmla="*/ 4759058 w 10768629"/>
              <a:gd name="connsiteY145-9236" fmla="*/ 1766533 h 1978172"/>
              <a:gd name="connsiteX146-9237" fmla="*/ 4719749 w 10768629"/>
              <a:gd name="connsiteY146-9238" fmla="*/ 1771811 h 1978172"/>
              <a:gd name="connsiteX147-9239" fmla="*/ 4568686 w 10768629"/>
              <a:gd name="connsiteY147-9240" fmla="*/ 1786141 h 1978172"/>
              <a:gd name="connsiteX148-9241" fmla="*/ 4418751 w 10768629"/>
              <a:gd name="connsiteY148-9242" fmla="*/ 1796932 h 1978172"/>
              <a:gd name="connsiteX149-9243" fmla="*/ 4378377 w 10768629"/>
              <a:gd name="connsiteY149-9244" fmla="*/ 1815528 h 1978172"/>
              <a:gd name="connsiteX150-9245" fmla="*/ 4320575 w 10768629"/>
              <a:gd name="connsiteY150-9246" fmla="*/ 1832722 h 1978172"/>
              <a:gd name="connsiteX151-9247" fmla="*/ 4220200 w 10768629"/>
              <a:gd name="connsiteY151-9248" fmla="*/ 1873173 h 1978172"/>
              <a:gd name="connsiteX152-9249" fmla="*/ 4105361 w 10768629"/>
              <a:gd name="connsiteY152-9250" fmla="*/ 1894711 h 1978172"/>
              <a:gd name="connsiteX153-9251" fmla="*/ 3973223 w 10768629"/>
              <a:gd name="connsiteY153-9252" fmla="*/ 1881015 h 1978172"/>
              <a:gd name="connsiteX154-9253" fmla="*/ 3900992 w 10768629"/>
              <a:gd name="connsiteY154-9254" fmla="*/ 1880603 h 1978172"/>
              <a:gd name="connsiteX155-9255" fmla="*/ 3662119 w 10768629"/>
              <a:gd name="connsiteY155-9256" fmla="*/ 1889285 h 1978172"/>
              <a:gd name="connsiteX156-9257" fmla="*/ 3496919 w 10768629"/>
              <a:gd name="connsiteY156-9258" fmla="*/ 1873180 h 1978172"/>
              <a:gd name="connsiteX157-9259" fmla="*/ 3449433 w 10768629"/>
              <a:gd name="connsiteY157-9260" fmla="*/ 1889681 h 1978172"/>
              <a:gd name="connsiteX158-9261" fmla="*/ 3369766 w 10768629"/>
              <a:gd name="connsiteY158-9262" fmla="*/ 1916653 h 1978172"/>
              <a:gd name="connsiteX159-9263" fmla="*/ 3269672 w 10768629"/>
              <a:gd name="connsiteY159-9264" fmla="*/ 1938036 h 1978172"/>
              <a:gd name="connsiteX160-9265" fmla="*/ 3224897 w 10768629"/>
              <a:gd name="connsiteY160-9266" fmla="*/ 1943733 h 1978172"/>
              <a:gd name="connsiteX161-9267" fmla="*/ 3161463 w 10768629"/>
              <a:gd name="connsiteY161-9268" fmla="*/ 1946591 h 1978172"/>
              <a:gd name="connsiteX162-9269" fmla="*/ 3112044 w 10768629"/>
              <a:gd name="connsiteY162-9270" fmla="*/ 1935614 h 1978172"/>
              <a:gd name="connsiteX163-9271" fmla="*/ 3069716 w 10768629"/>
              <a:gd name="connsiteY163-9272" fmla="*/ 1930463 h 1978172"/>
              <a:gd name="connsiteX164-9273" fmla="*/ 3005773 w 10768629"/>
              <a:gd name="connsiteY164-9274" fmla="*/ 1915878 h 1978172"/>
              <a:gd name="connsiteX165-9275" fmla="*/ 2897201 w 10768629"/>
              <a:gd name="connsiteY165-9276" fmla="*/ 1926772 h 1978172"/>
              <a:gd name="connsiteX166-9277" fmla="*/ 2783891 w 10768629"/>
              <a:gd name="connsiteY166-9278" fmla="*/ 1931749 h 1978172"/>
              <a:gd name="connsiteX167-9279" fmla="*/ 2712447 w 10768629"/>
              <a:gd name="connsiteY167-9280" fmla="*/ 1933044 h 1978172"/>
              <a:gd name="connsiteX168-9281" fmla="*/ 2560151 w 10768629"/>
              <a:gd name="connsiteY168-9282" fmla="*/ 1963609 h 1978172"/>
              <a:gd name="connsiteX169-9283" fmla="*/ 2367221 w 10768629"/>
              <a:gd name="connsiteY169-9284" fmla="*/ 1971884 h 1978172"/>
              <a:gd name="connsiteX170-9285" fmla="*/ 2272130 w 10768629"/>
              <a:gd name="connsiteY170-9286" fmla="*/ 1961162 h 1978172"/>
              <a:gd name="connsiteX171-9287" fmla="*/ 2189404 w 10768629"/>
              <a:gd name="connsiteY171-9288" fmla="*/ 1978172 h 1978172"/>
              <a:gd name="connsiteX172-9289" fmla="*/ 2077704 w 10768629"/>
              <a:gd name="connsiteY172-9290" fmla="*/ 1965002 h 1978172"/>
              <a:gd name="connsiteX173-9291" fmla="*/ 2033299 w 10768629"/>
              <a:gd name="connsiteY173-9292" fmla="*/ 1969042 h 1978172"/>
              <a:gd name="connsiteX174-9293" fmla="*/ 1967996 w 10768629"/>
              <a:gd name="connsiteY174-9294" fmla="*/ 1953187 h 1978172"/>
              <a:gd name="connsiteX175-9295" fmla="*/ 1855805 w 10768629"/>
              <a:gd name="connsiteY175-9296" fmla="*/ 1926082 h 1978172"/>
              <a:gd name="connsiteX176-9297" fmla="*/ 1790957 w 10768629"/>
              <a:gd name="connsiteY176-9298" fmla="*/ 1919460 h 1978172"/>
              <a:gd name="connsiteX177-9299" fmla="*/ 1613978 w 10768629"/>
              <a:gd name="connsiteY177-9300" fmla="*/ 1891581 h 1978172"/>
              <a:gd name="connsiteX178-9301" fmla="*/ 1436831 w 10768629"/>
              <a:gd name="connsiteY178-9302" fmla="*/ 1856201 h 1978172"/>
              <a:gd name="connsiteX179-9303" fmla="*/ 1357365 w 10768629"/>
              <a:gd name="connsiteY179-9304" fmla="*/ 1832140 h 1978172"/>
              <a:gd name="connsiteX180-9305" fmla="*/ 1232341 w 10768629"/>
              <a:gd name="connsiteY180-9306" fmla="*/ 1785942 h 1978172"/>
              <a:gd name="connsiteX181-9307" fmla="*/ 1162595 w 10768629"/>
              <a:gd name="connsiteY181-9308" fmla="*/ 1758337 h 1978172"/>
              <a:gd name="connsiteX182-9309" fmla="*/ 1128523 w 10768629"/>
              <a:gd name="connsiteY182-9310" fmla="*/ 1763621 h 1978172"/>
              <a:gd name="connsiteX183-9311" fmla="*/ 991903 w 10768629"/>
              <a:gd name="connsiteY183-9312" fmla="*/ 1786741 h 1978172"/>
              <a:gd name="connsiteX184-9313" fmla="*/ 883960 w 10768629"/>
              <a:gd name="connsiteY184-9314" fmla="*/ 1822386 h 1978172"/>
              <a:gd name="connsiteX185-9315" fmla="*/ 766531 w 10768629"/>
              <a:gd name="connsiteY185-9316" fmla="*/ 1805053 h 1978172"/>
              <a:gd name="connsiteX186-9317" fmla="*/ 669779 w 10768629"/>
              <a:gd name="connsiteY186-9318" fmla="*/ 1800537 h 1978172"/>
              <a:gd name="connsiteX187-9319" fmla="*/ 523898 w 10768629"/>
              <a:gd name="connsiteY187-9320" fmla="*/ 1811085 h 1978172"/>
              <a:gd name="connsiteX188-9321" fmla="*/ 360251 w 10768629"/>
              <a:gd name="connsiteY188-9322" fmla="*/ 1830735 h 1978172"/>
              <a:gd name="connsiteX189-9323" fmla="*/ 255207 w 10768629"/>
              <a:gd name="connsiteY189-9324" fmla="*/ 1818275 h 1978172"/>
              <a:gd name="connsiteX190-9325" fmla="*/ 101803 w 10768629"/>
              <a:gd name="connsiteY190-9326" fmla="*/ 1870647 h 1978172"/>
              <a:gd name="connsiteX191-9327" fmla="*/ 25397 w 10768629"/>
              <a:gd name="connsiteY191-9328" fmla="*/ 1888443 h 1978172"/>
              <a:gd name="connsiteX192-9329" fmla="*/ 2370 w 10768629"/>
              <a:gd name="connsiteY192-9330" fmla="*/ 1878311 h 1978172"/>
              <a:gd name="connsiteX193-9331" fmla="*/ 0 w 10768629"/>
              <a:gd name="connsiteY193-9332" fmla="*/ 1878785 h 1978172"/>
              <a:gd name="connsiteX194-9333" fmla="*/ 0 w 10768629"/>
              <a:gd name="connsiteY194-9334" fmla="*/ 0 h 1978172"/>
              <a:gd name="connsiteX0-9335" fmla="*/ 0 w 10768629"/>
              <a:gd name="connsiteY0-9336" fmla="*/ 0 h 1978172"/>
              <a:gd name="connsiteX1-9337" fmla="*/ 10768629 w 10768629"/>
              <a:gd name="connsiteY1-9338" fmla="*/ 0 h 1978172"/>
              <a:gd name="connsiteX2-9339" fmla="*/ 10733254 w 10768629"/>
              <a:gd name="connsiteY2-9340" fmla="*/ 31439 h 1978172"/>
              <a:gd name="connsiteX3-9341" fmla="*/ 10727085 w 10768629"/>
              <a:gd name="connsiteY3-9342" fmla="*/ 37910 h 1978172"/>
              <a:gd name="connsiteX4-9343" fmla="*/ 10675953 w 10768629"/>
              <a:gd name="connsiteY4-9344" fmla="*/ 68623 h 1978172"/>
              <a:gd name="connsiteX5-9345" fmla="*/ 10637091 w 10768629"/>
              <a:gd name="connsiteY5-9346" fmla="*/ 90361 h 1978172"/>
              <a:gd name="connsiteX6-9347" fmla="*/ 10610971 w 10768629"/>
              <a:gd name="connsiteY6-9348" fmla="*/ 110764 h 1978172"/>
              <a:gd name="connsiteX7-9349" fmla="*/ 10532872 w 10768629"/>
              <a:gd name="connsiteY7-9350" fmla="*/ 138028 h 1978172"/>
              <a:gd name="connsiteX8-9351" fmla="*/ 10398558 w 10768629"/>
              <a:gd name="connsiteY8-9352" fmla="*/ 172911 h 1978172"/>
              <a:gd name="connsiteX9-9353" fmla="*/ 10371128 w 10768629"/>
              <a:gd name="connsiteY9-9354" fmla="*/ 182609 h 1978172"/>
              <a:gd name="connsiteX10-9355" fmla="*/ 10352178 w 10768629"/>
              <a:gd name="connsiteY10-9356" fmla="*/ 199976 h 1978172"/>
              <a:gd name="connsiteX11-9357" fmla="*/ 10351815 w 10768629"/>
              <a:gd name="connsiteY11-9358" fmla="*/ 211879 h 1978172"/>
              <a:gd name="connsiteX12-9359" fmla="*/ 10337471 w 10768629"/>
              <a:gd name="connsiteY12-9360" fmla="*/ 218661 h 1978172"/>
              <a:gd name="connsiteX13-9361" fmla="*/ 10334625 w 10768629"/>
              <a:gd name="connsiteY13-9362" fmla="*/ 222351 h 1978172"/>
              <a:gd name="connsiteX14-9363" fmla="*/ 10256365 w 10768629"/>
              <a:gd name="connsiteY14-9364" fmla="*/ 235917 h 1978172"/>
              <a:gd name="connsiteX15-9365" fmla="*/ 10201127 w 10768629"/>
              <a:gd name="connsiteY15-9366" fmla="*/ 267448 h 1978172"/>
              <a:gd name="connsiteX16-9367" fmla="*/ 9961218 w 10768629"/>
              <a:gd name="connsiteY16-9368" fmla="*/ 326720 h 1978172"/>
              <a:gd name="connsiteX17-9369" fmla="*/ 9859715 w 10768629"/>
              <a:gd name="connsiteY17-9370" fmla="*/ 355698 h 1978172"/>
              <a:gd name="connsiteX18-9371" fmla="*/ 9679867 w 10768629"/>
              <a:gd name="connsiteY18-9372" fmla="*/ 399081 h 1978172"/>
              <a:gd name="connsiteX19-9373" fmla="*/ 9490654 w 10768629"/>
              <a:gd name="connsiteY19-9374" fmla="*/ 455225 h 1978172"/>
              <a:gd name="connsiteX20-9375" fmla="*/ 9470837 w 10768629"/>
              <a:gd name="connsiteY20-9376" fmla="*/ 452539 h 1978172"/>
              <a:gd name="connsiteX21-9377" fmla="*/ 9469082 w 10768629"/>
              <a:gd name="connsiteY21-9378" fmla="*/ 454891 h 1978172"/>
              <a:gd name="connsiteX22-9379" fmla="*/ 9448038 w 10768629"/>
              <a:gd name="connsiteY22-9380" fmla="*/ 459733 h 1978172"/>
              <a:gd name="connsiteX23-9381" fmla="*/ 9396821 w 10768629"/>
              <a:gd name="connsiteY23-9382" fmla="*/ 455795 h 1978172"/>
              <a:gd name="connsiteX24-9383" fmla="*/ 9392197 w 10768629"/>
              <a:gd name="connsiteY24-9384" fmla="*/ 459796 h 1978172"/>
              <a:gd name="connsiteX25-9385" fmla="*/ 9347994 w 10768629"/>
              <a:gd name="connsiteY25-9386" fmla="*/ 464462 h 1978172"/>
              <a:gd name="connsiteX26-9387" fmla="*/ 9347889 w 10768629"/>
              <a:gd name="connsiteY26-9388" fmla="*/ 466539 h 1978172"/>
              <a:gd name="connsiteX27-9389" fmla="*/ 9337639 w 10768629"/>
              <a:gd name="connsiteY27-9390" fmla="*/ 476654 h 1978172"/>
              <a:gd name="connsiteX28-9391" fmla="*/ 9316893 w 10768629"/>
              <a:gd name="connsiteY28-9392" fmla="*/ 491390 h 1978172"/>
              <a:gd name="connsiteX29-9393" fmla="*/ 9229283 w 10768629"/>
              <a:gd name="connsiteY29-9394" fmla="*/ 555377 h 1978172"/>
              <a:gd name="connsiteX30-9395" fmla="*/ 9220274 w 10768629"/>
              <a:gd name="connsiteY30-9396" fmla="*/ 557502 h 1978172"/>
              <a:gd name="connsiteX31-9397" fmla="*/ 9220202 w 10768629"/>
              <a:gd name="connsiteY31-9398" fmla="*/ 558001 h 1978172"/>
              <a:gd name="connsiteX32-9399" fmla="*/ 9210908 w 10768629"/>
              <a:gd name="connsiteY32-9400" fmla="*/ 561147 h 1978172"/>
              <a:gd name="connsiteX33-9401" fmla="*/ 9186374 w 10768629"/>
              <a:gd name="connsiteY33-9402" fmla="*/ 565502 h 1978172"/>
              <a:gd name="connsiteX34-9403" fmla="*/ 9181058 w 10768629"/>
              <a:gd name="connsiteY34-9404" fmla="*/ 569943 h 1978172"/>
              <a:gd name="connsiteX35-9405" fmla="*/ 9179948 w 10768629"/>
              <a:gd name="connsiteY35-9406" fmla="*/ 576062 h 1978172"/>
              <a:gd name="connsiteX36-9407" fmla="*/ 9149110 w 10768629"/>
              <a:gd name="connsiteY36-9408" fmla="*/ 598906 h 1978172"/>
              <a:gd name="connsiteX37-9409" fmla="*/ 9078556 w 10768629"/>
              <a:gd name="connsiteY37-9410" fmla="*/ 644039 h 1978172"/>
              <a:gd name="connsiteX38-9411" fmla="*/ 8996399 w 10768629"/>
              <a:gd name="connsiteY38-9412" fmla="*/ 690055 h 1978172"/>
              <a:gd name="connsiteX39-9413" fmla="*/ 8803791 w 10768629"/>
              <a:gd name="connsiteY39-9414" fmla="*/ 813860 h 1978172"/>
              <a:gd name="connsiteX40-9415" fmla="*/ 8636202 w 10768629"/>
              <a:gd name="connsiteY40-9416" fmla="*/ 848463 h 1978172"/>
              <a:gd name="connsiteX41-9417" fmla="*/ 8555372 w 10768629"/>
              <a:gd name="connsiteY41-9418" fmla="*/ 883171 h 1978172"/>
              <a:gd name="connsiteX42-9419" fmla="*/ 8507229 w 10768629"/>
              <a:gd name="connsiteY42-9420" fmla="*/ 901665 h 1978172"/>
              <a:gd name="connsiteX43-9421" fmla="*/ 8428473 w 10768629"/>
              <a:gd name="connsiteY43-9422" fmla="*/ 927985 h 1978172"/>
              <a:gd name="connsiteX44-9423" fmla="*/ 8427914 w 10768629"/>
              <a:gd name="connsiteY44-9424" fmla="*/ 933480 h 1978172"/>
              <a:gd name="connsiteX45-9425" fmla="*/ 8420327 w 10768629"/>
              <a:gd name="connsiteY45-9426" fmla="*/ 941984 h 1978172"/>
              <a:gd name="connsiteX46-9427" fmla="*/ 8394729 w 10768629"/>
              <a:gd name="connsiteY46-9428" fmla="*/ 948347 h 1978172"/>
              <a:gd name="connsiteX47-9429" fmla="*/ 8380548 w 10768629"/>
              <a:gd name="connsiteY47-9430" fmla="*/ 987916 h 1978172"/>
              <a:gd name="connsiteX48-9431" fmla="*/ 8379462 w 10768629"/>
              <a:gd name="connsiteY48-9432" fmla="*/ 987106 h 1978172"/>
              <a:gd name="connsiteX49-9433" fmla="*/ 8340796 w 10768629"/>
              <a:gd name="connsiteY49-9434" fmla="*/ 980522 h 1978172"/>
              <a:gd name="connsiteX50-9435" fmla="*/ 8304438 w 10768629"/>
              <a:gd name="connsiteY50-9436" fmla="*/ 996739 h 1978172"/>
              <a:gd name="connsiteX51-9437" fmla="*/ 8280929 w 10768629"/>
              <a:gd name="connsiteY51-9438" fmla="*/ 1023089 h 1978172"/>
              <a:gd name="connsiteX52-9439" fmla="*/ 8275760 w 10768629"/>
              <a:gd name="connsiteY52-9440" fmla="*/ 1027772 h 1978172"/>
              <a:gd name="connsiteX53-9441" fmla="*/ 8275478 w 10768629"/>
              <a:gd name="connsiteY53-9442" fmla="*/ 1027605 h 1978172"/>
              <a:gd name="connsiteX54-9443" fmla="*/ 8269666 w 10768629"/>
              <a:gd name="connsiteY54-9444" fmla="*/ 1032033 h 1978172"/>
              <a:gd name="connsiteX55-9445" fmla="*/ 8203836 w 10768629"/>
              <a:gd name="connsiteY55-9446" fmla="*/ 1037347 h 1978172"/>
              <a:gd name="connsiteX56-9447" fmla="*/ 8122936 w 10768629"/>
              <a:gd name="connsiteY56-9448" fmla="*/ 1063113 h 1978172"/>
              <a:gd name="connsiteX57-9449" fmla="*/ 8043658 w 10768629"/>
              <a:gd name="connsiteY57-9450" fmla="*/ 1092746 h 1978172"/>
              <a:gd name="connsiteX58-9451" fmla="*/ 8015351 w 10768629"/>
              <a:gd name="connsiteY58-9452" fmla="*/ 1105478 h 1978172"/>
              <a:gd name="connsiteX59-9453" fmla="*/ 7963145 w 10768629"/>
              <a:gd name="connsiteY59-9454" fmla="*/ 1119346 h 1978172"/>
              <a:gd name="connsiteX60-9455" fmla="*/ 7938145 w 10768629"/>
              <a:gd name="connsiteY60-9456" fmla="*/ 1120225 h 1978172"/>
              <a:gd name="connsiteX61-9457" fmla="*/ 7937238 w 10768629"/>
              <a:gd name="connsiteY61-9458" fmla="*/ 1121204 h 1978172"/>
              <a:gd name="connsiteX62-9459" fmla="*/ 7934398 w 10768629"/>
              <a:gd name="connsiteY62-9460" fmla="*/ 1118240 h 1978172"/>
              <a:gd name="connsiteX63-9461" fmla="*/ 7918248 w 10768629"/>
              <a:gd name="connsiteY63-9462" fmla="*/ 1124371 h 1978172"/>
              <a:gd name="connsiteX64-9463" fmla="*/ 7914119 w 10768629"/>
              <a:gd name="connsiteY64-9464" fmla="*/ 1127653 h 1978172"/>
              <a:gd name="connsiteX65-9465" fmla="*/ 7907658 w 10768629"/>
              <a:gd name="connsiteY65-9466" fmla="*/ 1130350 h 1978172"/>
              <a:gd name="connsiteX66-9467" fmla="*/ 7907434 w 10768629"/>
              <a:gd name="connsiteY66-9468" fmla="*/ 1130103 h 1978172"/>
              <a:gd name="connsiteX67-9469" fmla="*/ 7901508 w 10768629"/>
              <a:gd name="connsiteY67-9470" fmla="*/ 1133245 h 1978172"/>
              <a:gd name="connsiteX68-9471" fmla="*/ 7873287 w 10768629"/>
              <a:gd name="connsiteY68-9472" fmla="*/ 1152609 h 1978172"/>
              <a:gd name="connsiteX69-9473" fmla="*/ 7834833 w 10768629"/>
              <a:gd name="connsiteY69-9474" fmla="*/ 1153868 h 1978172"/>
              <a:gd name="connsiteX70-9475" fmla="*/ 7828661 w 10768629"/>
              <a:gd name="connsiteY70-9476" fmla="*/ 1139994 h 1978172"/>
              <a:gd name="connsiteX71-9477" fmla="*/ 7823966 w 10768629"/>
              <a:gd name="connsiteY71-9478" fmla="*/ 1143178 h 1978172"/>
              <a:gd name="connsiteX72-9479" fmla="*/ 7815078 w 10768629"/>
              <a:gd name="connsiteY72-9480" fmla="*/ 1151776 h 1978172"/>
              <a:gd name="connsiteX73-9481" fmla="*/ 7812026 w 10768629"/>
              <a:gd name="connsiteY73-9482" fmla="*/ 1151522 h 1978172"/>
              <a:gd name="connsiteX74-9483" fmla="*/ 7782249 w 10768629"/>
              <a:gd name="connsiteY74-9484" fmla="*/ 1160970 h 1978172"/>
              <a:gd name="connsiteX75-9485" fmla="*/ 7773476 w 10768629"/>
              <a:gd name="connsiteY75-9486" fmla="*/ 1157414 h 1978172"/>
              <a:gd name="connsiteX76-9487" fmla="*/ 7769600 w 10768629"/>
              <a:gd name="connsiteY76-9488" fmla="*/ 1157365 h 1978172"/>
              <a:gd name="connsiteX77-9489" fmla="*/ 7752631 w 10768629"/>
              <a:gd name="connsiteY77-9490" fmla="*/ 1172815 h 1978172"/>
              <a:gd name="connsiteX78-9491" fmla="*/ 7743525 w 10768629"/>
              <a:gd name="connsiteY78-9492" fmla="*/ 1179064 h 1978172"/>
              <a:gd name="connsiteX79-9493" fmla="*/ 7685942 w 10768629"/>
              <a:gd name="connsiteY79-9494" fmla="*/ 1233723 h 1978172"/>
              <a:gd name="connsiteX80-9495" fmla="*/ 7586920 w 10768629"/>
              <a:gd name="connsiteY80-9496" fmla="*/ 1261888 h 1978172"/>
              <a:gd name="connsiteX81-9497" fmla="*/ 7486100 w 10768629"/>
              <a:gd name="connsiteY81-9498" fmla="*/ 1292563 h 1978172"/>
              <a:gd name="connsiteX82-9499" fmla="*/ 7407190 w 10768629"/>
              <a:gd name="connsiteY82-9500" fmla="*/ 1314737 h 1978172"/>
              <a:gd name="connsiteX83-9501" fmla="*/ 7240698 w 10768629"/>
              <a:gd name="connsiteY83-9502" fmla="*/ 1438832 h 1978172"/>
              <a:gd name="connsiteX84-9503" fmla="*/ 7197675 w 10768629"/>
              <a:gd name="connsiteY84-9504" fmla="*/ 1447530 h 1978172"/>
              <a:gd name="connsiteX85-9505" fmla="*/ 7164788 w 10768629"/>
              <a:gd name="connsiteY85-9506" fmla="*/ 1480293 h 1978172"/>
              <a:gd name="connsiteX86-9507" fmla="*/ 7147929 w 10768629"/>
              <a:gd name="connsiteY86-9508" fmla="*/ 1477641 h 1978172"/>
              <a:gd name="connsiteX87-9509" fmla="*/ 7144965 w 10768629"/>
              <a:gd name="connsiteY87-9510" fmla="*/ 1476908 h 1978172"/>
              <a:gd name="connsiteX88-9511" fmla="*/ 7134299 w 10768629"/>
              <a:gd name="connsiteY88-9512" fmla="*/ 1479969 h 1978172"/>
              <a:gd name="connsiteX89-9513" fmla="*/ 7129809 w 10768629"/>
              <a:gd name="connsiteY89-9514" fmla="*/ 1473339 h 1978172"/>
              <a:gd name="connsiteX90-9515" fmla="*/ 7112688 w 10768629"/>
              <a:gd name="connsiteY90-9516" fmla="*/ 1472575 h 1978172"/>
              <a:gd name="connsiteX91-9517" fmla="*/ 7093470 w 10768629"/>
              <a:gd name="connsiteY91-9518" fmla="*/ 1480300 h 1978172"/>
              <a:gd name="connsiteX92-9519" fmla="*/ 7025034 w 10768629"/>
              <a:gd name="connsiteY92-9520" fmla="*/ 1506934 h 1978172"/>
              <a:gd name="connsiteX93-9521" fmla="*/ 7014783 w 10768629"/>
              <a:gd name="connsiteY93-9522" fmla="*/ 1515868 h 1978172"/>
              <a:gd name="connsiteX94-9523" fmla="*/ 6979706 w 10768629"/>
              <a:gd name="connsiteY94-9524" fmla="*/ 1523511 h 1978172"/>
              <a:gd name="connsiteX95-9525" fmla="*/ 6977890 w 10768629"/>
              <a:gd name="connsiteY95-9526" fmla="*/ 1525793 h 1978172"/>
              <a:gd name="connsiteX96-9527" fmla="*/ 6944339 w 10768629"/>
              <a:gd name="connsiteY96-9528" fmla="*/ 1536237 h 1978172"/>
              <a:gd name="connsiteX97-9529" fmla="*/ 6886996 w 10768629"/>
              <a:gd name="connsiteY97-9530" fmla="*/ 1563569 h 1978172"/>
              <a:gd name="connsiteX98-9531" fmla="*/ 6874510 w 10768629"/>
              <a:gd name="connsiteY98-9532" fmla="*/ 1558469 h 1978172"/>
              <a:gd name="connsiteX99-9533" fmla="*/ 6871943 w 10768629"/>
              <a:gd name="connsiteY99-9534" fmla="*/ 1554651 h 1978172"/>
              <a:gd name="connsiteX100-9535" fmla="*/ 6856174 w 10768629"/>
              <a:gd name="connsiteY100-9536" fmla="*/ 1562024 h 1978172"/>
              <a:gd name="connsiteX101-9537" fmla="*/ 6842321 w 10768629"/>
              <a:gd name="connsiteY101-9538" fmla="*/ 1560554 h 1978172"/>
              <a:gd name="connsiteX102-9539" fmla="*/ 6832713 w 10768629"/>
              <a:gd name="connsiteY102-9540" fmla="*/ 1569357 h 1978172"/>
              <a:gd name="connsiteX103-9541" fmla="*/ 6816351 w 10768629"/>
              <a:gd name="connsiteY103-9542" fmla="*/ 1571495 h 1978172"/>
              <a:gd name="connsiteX104-9543" fmla="*/ 6795800 w 10768629"/>
              <a:gd name="connsiteY104-9544" fmla="*/ 1572010 h 1978172"/>
              <a:gd name="connsiteX105-9545" fmla="*/ 6777546 w 10768629"/>
              <a:gd name="connsiteY105-9546" fmla="*/ 1568661 h 1978172"/>
              <a:gd name="connsiteX106-9547" fmla="*/ 6751528 w 10768629"/>
              <a:gd name="connsiteY106-9548" fmla="*/ 1574143 h 1978172"/>
              <a:gd name="connsiteX107-9549" fmla="*/ 6691966 w 10768629"/>
              <a:gd name="connsiteY107-9550" fmla="*/ 1582255 h 1978172"/>
              <a:gd name="connsiteX108-9551" fmla="*/ 6646941 w 10768629"/>
              <a:gd name="connsiteY108-9552" fmla="*/ 1588471 h 1978172"/>
              <a:gd name="connsiteX109-9553" fmla="*/ 6568576 w 10768629"/>
              <a:gd name="connsiteY109-9554" fmla="*/ 1606488 h 1978172"/>
              <a:gd name="connsiteX110-9555" fmla="*/ 6554358 w 10768629"/>
              <a:gd name="connsiteY110-9556" fmla="*/ 1621701 h 1978172"/>
              <a:gd name="connsiteX111-9557" fmla="*/ 6516968 w 10768629"/>
              <a:gd name="connsiteY111-9558" fmla="*/ 1617195 h 1978172"/>
              <a:gd name="connsiteX112-9559" fmla="*/ 6506479 w 10768629"/>
              <a:gd name="connsiteY112-9560" fmla="*/ 1602227 h 1978172"/>
              <a:gd name="connsiteX113-9561" fmla="*/ 6458436 w 10768629"/>
              <a:gd name="connsiteY113-9562" fmla="*/ 1607332 h 1978172"/>
              <a:gd name="connsiteX114-9563" fmla="*/ 6414786 w 10768629"/>
              <a:gd name="connsiteY114-9564" fmla="*/ 1628815 h 1978172"/>
              <a:gd name="connsiteX115-9565" fmla="*/ 6357085 w 10768629"/>
              <a:gd name="connsiteY115-9566" fmla="*/ 1640846 h 1978172"/>
              <a:gd name="connsiteX116-9567" fmla="*/ 6322636 w 10768629"/>
              <a:gd name="connsiteY116-9568" fmla="*/ 1648213 h 1978172"/>
              <a:gd name="connsiteX117-9569" fmla="*/ 6226172 w 10768629"/>
              <a:gd name="connsiteY117-9570" fmla="*/ 1654676 h 1978172"/>
              <a:gd name="connsiteX118-9571" fmla="*/ 6221217 w 10768629"/>
              <a:gd name="connsiteY118-9572" fmla="*/ 1654506 h 1978172"/>
              <a:gd name="connsiteX119-9573" fmla="*/ 6204956 w 10768629"/>
              <a:gd name="connsiteY119-9574" fmla="*/ 1664280 h 1978172"/>
              <a:gd name="connsiteX120-9575" fmla="*/ 6204270 w 10768629"/>
              <a:gd name="connsiteY120-9576" fmla="*/ 1666782 h 1978172"/>
              <a:gd name="connsiteX121-9577" fmla="*/ 6143810 w 10768629"/>
              <a:gd name="connsiteY121-9578" fmla="*/ 1661963 h 1978172"/>
              <a:gd name="connsiteX122-9579" fmla="*/ 6136560 w 10768629"/>
              <a:gd name="connsiteY122-9580" fmla="*/ 1665728 h 1978172"/>
              <a:gd name="connsiteX123-9581" fmla="*/ 6096155 w 10768629"/>
              <a:gd name="connsiteY123-9582" fmla="*/ 1656951 h 1978172"/>
              <a:gd name="connsiteX124-9583" fmla="*/ 6075812 w 10768629"/>
              <a:gd name="connsiteY124-9584" fmla="*/ 1655422 h 1978172"/>
              <a:gd name="connsiteX125-9585" fmla="*/ 6039495 w 10768629"/>
              <a:gd name="connsiteY125-9586" fmla="*/ 1649680 h 1978172"/>
              <a:gd name="connsiteX126-9587" fmla="*/ 6036523 w 10768629"/>
              <a:gd name="connsiteY126-9588" fmla="*/ 1652121 h 1978172"/>
              <a:gd name="connsiteX127-9589" fmla="*/ 6029328 w 10768629"/>
              <a:gd name="connsiteY127-9590" fmla="*/ 1649904 h 1978172"/>
              <a:gd name="connsiteX128-9591" fmla="*/ 6024075 w 10768629"/>
              <a:gd name="connsiteY128-9592" fmla="*/ 1652779 h 1978172"/>
              <a:gd name="connsiteX129-9593" fmla="*/ 6018085 w 10768629"/>
              <a:gd name="connsiteY129-9594" fmla="*/ 1652030 h 1978172"/>
              <a:gd name="connsiteX130-9595" fmla="*/ 5955513 w 10768629"/>
              <a:gd name="connsiteY130-9596" fmla="*/ 1663584 h 1978172"/>
              <a:gd name="connsiteX131-9597" fmla="*/ 5941996 w 10768629"/>
              <a:gd name="connsiteY131-9598" fmla="*/ 1661326 h 1978172"/>
              <a:gd name="connsiteX132-9599" fmla="*/ 5931789 w 10768629"/>
              <a:gd name="connsiteY132-9600" fmla="*/ 1669915 h 1978172"/>
              <a:gd name="connsiteX133-9601" fmla="*/ 5888686 w 10768629"/>
              <a:gd name="connsiteY133-9602" fmla="*/ 1672175 h 1978172"/>
              <a:gd name="connsiteX134-9603" fmla="*/ 5873794 w 10768629"/>
              <a:gd name="connsiteY134-9604" fmla="*/ 1665454 h 1978172"/>
              <a:gd name="connsiteX135-9605" fmla="*/ 5860022 w 10768629"/>
              <a:gd name="connsiteY135-9606" fmla="*/ 1660635 h 1978172"/>
              <a:gd name="connsiteX136-9607" fmla="*/ 5858237 w 10768629"/>
              <a:gd name="connsiteY136-9608" fmla="*/ 1660649 h 1978172"/>
              <a:gd name="connsiteX137-9609" fmla="*/ 5840319 w 10768629"/>
              <a:gd name="connsiteY137-9610" fmla="*/ 1660798 h 1978172"/>
              <a:gd name="connsiteX138-9611" fmla="*/ 5806984 w 10768629"/>
              <a:gd name="connsiteY138-9612" fmla="*/ 1661075 h 1978172"/>
              <a:gd name="connsiteX139-9613" fmla="*/ 5742351 w 10768629"/>
              <a:gd name="connsiteY139-9614" fmla="*/ 1667489 h 1978172"/>
              <a:gd name="connsiteX140-9615" fmla="*/ 5521171 w 10768629"/>
              <a:gd name="connsiteY140-9616" fmla="*/ 1671626 h 1978172"/>
              <a:gd name="connsiteX141-9617" fmla="*/ 5457384 w 10768629"/>
              <a:gd name="connsiteY141-9618" fmla="*/ 1683952 h 1978172"/>
              <a:gd name="connsiteX142-9619" fmla="*/ 4950070 w 10768629"/>
              <a:gd name="connsiteY142-9620" fmla="*/ 1748401 h 1978172"/>
              <a:gd name="connsiteX143-9621" fmla="*/ 4872172 w 10768629"/>
              <a:gd name="connsiteY143-9622" fmla="*/ 1757222 h 1978172"/>
              <a:gd name="connsiteX144-9623" fmla="*/ 4809524 w 10768629"/>
              <a:gd name="connsiteY144-9624" fmla="*/ 1761033 h 1978172"/>
              <a:gd name="connsiteX145-9625" fmla="*/ 4759058 w 10768629"/>
              <a:gd name="connsiteY145-9626" fmla="*/ 1766533 h 1978172"/>
              <a:gd name="connsiteX146-9627" fmla="*/ 4719749 w 10768629"/>
              <a:gd name="connsiteY146-9628" fmla="*/ 1771811 h 1978172"/>
              <a:gd name="connsiteX147-9629" fmla="*/ 4568686 w 10768629"/>
              <a:gd name="connsiteY147-9630" fmla="*/ 1786141 h 1978172"/>
              <a:gd name="connsiteX148-9631" fmla="*/ 4418751 w 10768629"/>
              <a:gd name="connsiteY148-9632" fmla="*/ 1796932 h 1978172"/>
              <a:gd name="connsiteX149-9633" fmla="*/ 4378377 w 10768629"/>
              <a:gd name="connsiteY149-9634" fmla="*/ 1815528 h 1978172"/>
              <a:gd name="connsiteX150-9635" fmla="*/ 4320575 w 10768629"/>
              <a:gd name="connsiteY150-9636" fmla="*/ 1832722 h 1978172"/>
              <a:gd name="connsiteX151-9637" fmla="*/ 4220200 w 10768629"/>
              <a:gd name="connsiteY151-9638" fmla="*/ 1873173 h 1978172"/>
              <a:gd name="connsiteX152-9639" fmla="*/ 4105361 w 10768629"/>
              <a:gd name="connsiteY152-9640" fmla="*/ 1894711 h 1978172"/>
              <a:gd name="connsiteX153-9641" fmla="*/ 3973223 w 10768629"/>
              <a:gd name="connsiteY153-9642" fmla="*/ 1881015 h 1978172"/>
              <a:gd name="connsiteX154-9643" fmla="*/ 3900992 w 10768629"/>
              <a:gd name="connsiteY154-9644" fmla="*/ 1880603 h 1978172"/>
              <a:gd name="connsiteX155-9645" fmla="*/ 3662119 w 10768629"/>
              <a:gd name="connsiteY155-9646" fmla="*/ 1889285 h 1978172"/>
              <a:gd name="connsiteX156-9647" fmla="*/ 3496919 w 10768629"/>
              <a:gd name="connsiteY156-9648" fmla="*/ 1873180 h 1978172"/>
              <a:gd name="connsiteX157-9649" fmla="*/ 3449433 w 10768629"/>
              <a:gd name="connsiteY157-9650" fmla="*/ 1889681 h 1978172"/>
              <a:gd name="connsiteX158-9651" fmla="*/ 3369766 w 10768629"/>
              <a:gd name="connsiteY158-9652" fmla="*/ 1916653 h 1978172"/>
              <a:gd name="connsiteX159-9653" fmla="*/ 3269672 w 10768629"/>
              <a:gd name="connsiteY159-9654" fmla="*/ 1938036 h 1978172"/>
              <a:gd name="connsiteX160-9655" fmla="*/ 3224897 w 10768629"/>
              <a:gd name="connsiteY160-9656" fmla="*/ 1943733 h 1978172"/>
              <a:gd name="connsiteX161-9657" fmla="*/ 3161463 w 10768629"/>
              <a:gd name="connsiteY161-9658" fmla="*/ 1946591 h 1978172"/>
              <a:gd name="connsiteX162-9659" fmla="*/ 3112044 w 10768629"/>
              <a:gd name="connsiteY162-9660" fmla="*/ 1935614 h 1978172"/>
              <a:gd name="connsiteX163-9661" fmla="*/ 3069716 w 10768629"/>
              <a:gd name="connsiteY163-9662" fmla="*/ 1930463 h 1978172"/>
              <a:gd name="connsiteX164-9663" fmla="*/ 3005773 w 10768629"/>
              <a:gd name="connsiteY164-9664" fmla="*/ 1915878 h 1978172"/>
              <a:gd name="connsiteX165-9665" fmla="*/ 2897201 w 10768629"/>
              <a:gd name="connsiteY165-9666" fmla="*/ 1926772 h 1978172"/>
              <a:gd name="connsiteX166-9667" fmla="*/ 2783891 w 10768629"/>
              <a:gd name="connsiteY166-9668" fmla="*/ 1931749 h 1978172"/>
              <a:gd name="connsiteX167-9669" fmla="*/ 2712447 w 10768629"/>
              <a:gd name="connsiteY167-9670" fmla="*/ 1933044 h 1978172"/>
              <a:gd name="connsiteX168-9671" fmla="*/ 2560151 w 10768629"/>
              <a:gd name="connsiteY168-9672" fmla="*/ 1963609 h 1978172"/>
              <a:gd name="connsiteX169-9673" fmla="*/ 2367221 w 10768629"/>
              <a:gd name="connsiteY169-9674" fmla="*/ 1971884 h 1978172"/>
              <a:gd name="connsiteX170-9675" fmla="*/ 2272130 w 10768629"/>
              <a:gd name="connsiteY170-9676" fmla="*/ 1961162 h 1978172"/>
              <a:gd name="connsiteX171-9677" fmla="*/ 2189404 w 10768629"/>
              <a:gd name="connsiteY171-9678" fmla="*/ 1978172 h 1978172"/>
              <a:gd name="connsiteX172-9679" fmla="*/ 2077704 w 10768629"/>
              <a:gd name="connsiteY172-9680" fmla="*/ 1965002 h 1978172"/>
              <a:gd name="connsiteX173-9681" fmla="*/ 2033299 w 10768629"/>
              <a:gd name="connsiteY173-9682" fmla="*/ 1969042 h 1978172"/>
              <a:gd name="connsiteX174-9683" fmla="*/ 1967996 w 10768629"/>
              <a:gd name="connsiteY174-9684" fmla="*/ 1953187 h 1978172"/>
              <a:gd name="connsiteX175-9685" fmla="*/ 1855805 w 10768629"/>
              <a:gd name="connsiteY175-9686" fmla="*/ 1926082 h 1978172"/>
              <a:gd name="connsiteX176-9687" fmla="*/ 1790957 w 10768629"/>
              <a:gd name="connsiteY176-9688" fmla="*/ 1919460 h 1978172"/>
              <a:gd name="connsiteX177-9689" fmla="*/ 1613978 w 10768629"/>
              <a:gd name="connsiteY177-9690" fmla="*/ 1891581 h 1978172"/>
              <a:gd name="connsiteX178-9691" fmla="*/ 1436831 w 10768629"/>
              <a:gd name="connsiteY178-9692" fmla="*/ 1856201 h 1978172"/>
              <a:gd name="connsiteX179-9693" fmla="*/ 1357365 w 10768629"/>
              <a:gd name="connsiteY179-9694" fmla="*/ 1832140 h 1978172"/>
              <a:gd name="connsiteX180-9695" fmla="*/ 1232341 w 10768629"/>
              <a:gd name="connsiteY180-9696" fmla="*/ 1785942 h 1978172"/>
              <a:gd name="connsiteX181-9697" fmla="*/ 1162595 w 10768629"/>
              <a:gd name="connsiteY181-9698" fmla="*/ 1758337 h 1978172"/>
              <a:gd name="connsiteX182-9699" fmla="*/ 1128523 w 10768629"/>
              <a:gd name="connsiteY182-9700" fmla="*/ 1763621 h 1978172"/>
              <a:gd name="connsiteX183-9701" fmla="*/ 991903 w 10768629"/>
              <a:gd name="connsiteY183-9702" fmla="*/ 1786741 h 1978172"/>
              <a:gd name="connsiteX184-9703" fmla="*/ 883960 w 10768629"/>
              <a:gd name="connsiteY184-9704" fmla="*/ 1822386 h 1978172"/>
              <a:gd name="connsiteX185-9705" fmla="*/ 766531 w 10768629"/>
              <a:gd name="connsiteY185-9706" fmla="*/ 1805053 h 1978172"/>
              <a:gd name="connsiteX186-9707" fmla="*/ 669779 w 10768629"/>
              <a:gd name="connsiteY186-9708" fmla="*/ 1800537 h 1978172"/>
              <a:gd name="connsiteX187-9709" fmla="*/ 523898 w 10768629"/>
              <a:gd name="connsiteY187-9710" fmla="*/ 1811085 h 1978172"/>
              <a:gd name="connsiteX188-9711" fmla="*/ 360251 w 10768629"/>
              <a:gd name="connsiteY188-9712" fmla="*/ 1830735 h 1978172"/>
              <a:gd name="connsiteX189-9713" fmla="*/ 255207 w 10768629"/>
              <a:gd name="connsiteY189-9714" fmla="*/ 1818275 h 1978172"/>
              <a:gd name="connsiteX190-9715" fmla="*/ 101803 w 10768629"/>
              <a:gd name="connsiteY190-9716" fmla="*/ 1870647 h 1978172"/>
              <a:gd name="connsiteX191-9717" fmla="*/ 25397 w 10768629"/>
              <a:gd name="connsiteY191-9718" fmla="*/ 1888443 h 1978172"/>
              <a:gd name="connsiteX192-9719" fmla="*/ 2370 w 10768629"/>
              <a:gd name="connsiteY192-9720" fmla="*/ 1878311 h 1978172"/>
              <a:gd name="connsiteX193-9721" fmla="*/ 0 w 10768629"/>
              <a:gd name="connsiteY193-9722" fmla="*/ 1878785 h 1978172"/>
              <a:gd name="connsiteX194-9723" fmla="*/ 0 w 10768629"/>
              <a:gd name="connsiteY194-9724" fmla="*/ 0 h 1978172"/>
              <a:gd name="connsiteX0-9725" fmla="*/ 0 w 10768629"/>
              <a:gd name="connsiteY0-9726" fmla="*/ 0 h 1978172"/>
              <a:gd name="connsiteX1-9727" fmla="*/ 10768629 w 10768629"/>
              <a:gd name="connsiteY1-9728" fmla="*/ 0 h 1978172"/>
              <a:gd name="connsiteX2-9729" fmla="*/ 10733254 w 10768629"/>
              <a:gd name="connsiteY2-9730" fmla="*/ 31439 h 1978172"/>
              <a:gd name="connsiteX3-9731" fmla="*/ 10727085 w 10768629"/>
              <a:gd name="connsiteY3-9732" fmla="*/ 37910 h 1978172"/>
              <a:gd name="connsiteX4-9733" fmla="*/ 10675953 w 10768629"/>
              <a:gd name="connsiteY4-9734" fmla="*/ 68623 h 1978172"/>
              <a:gd name="connsiteX5-9735" fmla="*/ 10637091 w 10768629"/>
              <a:gd name="connsiteY5-9736" fmla="*/ 90361 h 1978172"/>
              <a:gd name="connsiteX6-9737" fmla="*/ 10610971 w 10768629"/>
              <a:gd name="connsiteY6-9738" fmla="*/ 110764 h 1978172"/>
              <a:gd name="connsiteX7-9739" fmla="*/ 10532872 w 10768629"/>
              <a:gd name="connsiteY7-9740" fmla="*/ 138028 h 1978172"/>
              <a:gd name="connsiteX8-9741" fmla="*/ 10398558 w 10768629"/>
              <a:gd name="connsiteY8-9742" fmla="*/ 172911 h 1978172"/>
              <a:gd name="connsiteX9-9743" fmla="*/ 10371128 w 10768629"/>
              <a:gd name="connsiteY9-9744" fmla="*/ 182609 h 1978172"/>
              <a:gd name="connsiteX10-9745" fmla="*/ 10352178 w 10768629"/>
              <a:gd name="connsiteY10-9746" fmla="*/ 199976 h 1978172"/>
              <a:gd name="connsiteX11-9747" fmla="*/ 10351815 w 10768629"/>
              <a:gd name="connsiteY11-9748" fmla="*/ 211879 h 1978172"/>
              <a:gd name="connsiteX12-9749" fmla="*/ 10337471 w 10768629"/>
              <a:gd name="connsiteY12-9750" fmla="*/ 218661 h 1978172"/>
              <a:gd name="connsiteX13-9751" fmla="*/ 10334625 w 10768629"/>
              <a:gd name="connsiteY13-9752" fmla="*/ 222351 h 1978172"/>
              <a:gd name="connsiteX14-9753" fmla="*/ 10256365 w 10768629"/>
              <a:gd name="connsiteY14-9754" fmla="*/ 235917 h 1978172"/>
              <a:gd name="connsiteX15-9755" fmla="*/ 10201127 w 10768629"/>
              <a:gd name="connsiteY15-9756" fmla="*/ 267448 h 1978172"/>
              <a:gd name="connsiteX16-9757" fmla="*/ 9961218 w 10768629"/>
              <a:gd name="connsiteY16-9758" fmla="*/ 326720 h 1978172"/>
              <a:gd name="connsiteX17-9759" fmla="*/ 9859715 w 10768629"/>
              <a:gd name="connsiteY17-9760" fmla="*/ 355698 h 1978172"/>
              <a:gd name="connsiteX18-9761" fmla="*/ 9679867 w 10768629"/>
              <a:gd name="connsiteY18-9762" fmla="*/ 399081 h 1978172"/>
              <a:gd name="connsiteX19-9763" fmla="*/ 9490654 w 10768629"/>
              <a:gd name="connsiteY19-9764" fmla="*/ 455225 h 1978172"/>
              <a:gd name="connsiteX20-9765" fmla="*/ 9470837 w 10768629"/>
              <a:gd name="connsiteY20-9766" fmla="*/ 452539 h 1978172"/>
              <a:gd name="connsiteX21-9767" fmla="*/ 9469082 w 10768629"/>
              <a:gd name="connsiteY21-9768" fmla="*/ 454891 h 1978172"/>
              <a:gd name="connsiteX22-9769" fmla="*/ 9448038 w 10768629"/>
              <a:gd name="connsiteY22-9770" fmla="*/ 459733 h 1978172"/>
              <a:gd name="connsiteX23-9771" fmla="*/ 9396821 w 10768629"/>
              <a:gd name="connsiteY23-9772" fmla="*/ 455795 h 1978172"/>
              <a:gd name="connsiteX24-9773" fmla="*/ 9392197 w 10768629"/>
              <a:gd name="connsiteY24-9774" fmla="*/ 459796 h 1978172"/>
              <a:gd name="connsiteX25-9775" fmla="*/ 9347994 w 10768629"/>
              <a:gd name="connsiteY25-9776" fmla="*/ 464462 h 1978172"/>
              <a:gd name="connsiteX26-9777" fmla="*/ 9347889 w 10768629"/>
              <a:gd name="connsiteY26-9778" fmla="*/ 466539 h 1978172"/>
              <a:gd name="connsiteX27-9779" fmla="*/ 9337639 w 10768629"/>
              <a:gd name="connsiteY27-9780" fmla="*/ 476654 h 1978172"/>
              <a:gd name="connsiteX28-9781" fmla="*/ 9316893 w 10768629"/>
              <a:gd name="connsiteY28-9782" fmla="*/ 491390 h 1978172"/>
              <a:gd name="connsiteX29-9783" fmla="*/ 9229283 w 10768629"/>
              <a:gd name="connsiteY29-9784" fmla="*/ 555377 h 1978172"/>
              <a:gd name="connsiteX30-9785" fmla="*/ 9220274 w 10768629"/>
              <a:gd name="connsiteY30-9786" fmla="*/ 557502 h 1978172"/>
              <a:gd name="connsiteX31-9787" fmla="*/ 9220202 w 10768629"/>
              <a:gd name="connsiteY31-9788" fmla="*/ 558001 h 1978172"/>
              <a:gd name="connsiteX32-9789" fmla="*/ 9210908 w 10768629"/>
              <a:gd name="connsiteY32-9790" fmla="*/ 561147 h 1978172"/>
              <a:gd name="connsiteX33-9791" fmla="*/ 9186374 w 10768629"/>
              <a:gd name="connsiteY33-9792" fmla="*/ 565502 h 1978172"/>
              <a:gd name="connsiteX34-9793" fmla="*/ 9181058 w 10768629"/>
              <a:gd name="connsiteY34-9794" fmla="*/ 569943 h 1978172"/>
              <a:gd name="connsiteX35-9795" fmla="*/ 9179948 w 10768629"/>
              <a:gd name="connsiteY35-9796" fmla="*/ 576062 h 1978172"/>
              <a:gd name="connsiteX36-9797" fmla="*/ 9149110 w 10768629"/>
              <a:gd name="connsiteY36-9798" fmla="*/ 598906 h 1978172"/>
              <a:gd name="connsiteX37-9799" fmla="*/ 9078556 w 10768629"/>
              <a:gd name="connsiteY37-9800" fmla="*/ 644039 h 1978172"/>
              <a:gd name="connsiteX38-9801" fmla="*/ 8996399 w 10768629"/>
              <a:gd name="connsiteY38-9802" fmla="*/ 690055 h 1978172"/>
              <a:gd name="connsiteX39-9803" fmla="*/ 8803791 w 10768629"/>
              <a:gd name="connsiteY39-9804" fmla="*/ 813860 h 1978172"/>
              <a:gd name="connsiteX40-9805" fmla="*/ 8636202 w 10768629"/>
              <a:gd name="connsiteY40-9806" fmla="*/ 848463 h 1978172"/>
              <a:gd name="connsiteX41-9807" fmla="*/ 8555372 w 10768629"/>
              <a:gd name="connsiteY41-9808" fmla="*/ 883171 h 1978172"/>
              <a:gd name="connsiteX42-9809" fmla="*/ 8507229 w 10768629"/>
              <a:gd name="connsiteY42-9810" fmla="*/ 901665 h 1978172"/>
              <a:gd name="connsiteX43-9811" fmla="*/ 8428473 w 10768629"/>
              <a:gd name="connsiteY43-9812" fmla="*/ 927985 h 1978172"/>
              <a:gd name="connsiteX44-9813" fmla="*/ 8427914 w 10768629"/>
              <a:gd name="connsiteY44-9814" fmla="*/ 933480 h 1978172"/>
              <a:gd name="connsiteX45-9815" fmla="*/ 8420327 w 10768629"/>
              <a:gd name="connsiteY45-9816" fmla="*/ 941984 h 1978172"/>
              <a:gd name="connsiteX46-9817" fmla="*/ 8394729 w 10768629"/>
              <a:gd name="connsiteY46-9818" fmla="*/ 948347 h 1978172"/>
              <a:gd name="connsiteX47-9819" fmla="*/ 8380548 w 10768629"/>
              <a:gd name="connsiteY47-9820" fmla="*/ 987916 h 1978172"/>
              <a:gd name="connsiteX48-9821" fmla="*/ 8375330 w 10768629"/>
              <a:gd name="connsiteY48-9822" fmla="*/ 965444 h 1978172"/>
              <a:gd name="connsiteX49-9823" fmla="*/ 8340796 w 10768629"/>
              <a:gd name="connsiteY49-9824" fmla="*/ 980522 h 1978172"/>
              <a:gd name="connsiteX50-9825" fmla="*/ 8304438 w 10768629"/>
              <a:gd name="connsiteY50-9826" fmla="*/ 996739 h 1978172"/>
              <a:gd name="connsiteX51-9827" fmla="*/ 8280929 w 10768629"/>
              <a:gd name="connsiteY51-9828" fmla="*/ 1023089 h 1978172"/>
              <a:gd name="connsiteX52-9829" fmla="*/ 8275760 w 10768629"/>
              <a:gd name="connsiteY52-9830" fmla="*/ 1027772 h 1978172"/>
              <a:gd name="connsiteX53-9831" fmla="*/ 8275478 w 10768629"/>
              <a:gd name="connsiteY53-9832" fmla="*/ 1027605 h 1978172"/>
              <a:gd name="connsiteX54-9833" fmla="*/ 8269666 w 10768629"/>
              <a:gd name="connsiteY54-9834" fmla="*/ 1032033 h 1978172"/>
              <a:gd name="connsiteX55-9835" fmla="*/ 8203836 w 10768629"/>
              <a:gd name="connsiteY55-9836" fmla="*/ 1037347 h 1978172"/>
              <a:gd name="connsiteX56-9837" fmla="*/ 8122936 w 10768629"/>
              <a:gd name="connsiteY56-9838" fmla="*/ 1063113 h 1978172"/>
              <a:gd name="connsiteX57-9839" fmla="*/ 8043658 w 10768629"/>
              <a:gd name="connsiteY57-9840" fmla="*/ 1092746 h 1978172"/>
              <a:gd name="connsiteX58-9841" fmla="*/ 8015351 w 10768629"/>
              <a:gd name="connsiteY58-9842" fmla="*/ 1105478 h 1978172"/>
              <a:gd name="connsiteX59-9843" fmla="*/ 7963145 w 10768629"/>
              <a:gd name="connsiteY59-9844" fmla="*/ 1119346 h 1978172"/>
              <a:gd name="connsiteX60-9845" fmla="*/ 7938145 w 10768629"/>
              <a:gd name="connsiteY60-9846" fmla="*/ 1120225 h 1978172"/>
              <a:gd name="connsiteX61-9847" fmla="*/ 7937238 w 10768629"/>
              <a:gd name="connsiteY61-9848" fmla="*/ 1121204 h 1978172"/>
              <a:gd name="connsiteX62-9849" fmla="*/ 7934398 w 10768629"/>
              <a:gd name="connsiteY62-9850" fmla="*/ 1118240 h 1978172"/>
              <a:gd name="connsiteX63-9851" fmla="*/ 7918248 w 10768629"/>
              <a:gd name="connsiteY63-9852" fmla="*/ 1124371 h 1978172"/>
              <a:gd name="connsiteX64-9853" fmla="*/ 7914119 w 10768629"/>
              <a:gd name="connsiteY64-9854" fmla="*/ 1127653 h 1978172"/>
              <a:gd name="connsiteX65-9855" fmla="*/ 7907658 w 10768629"/>
              <a:gd name="connsiteY65-9856" fmla="*/ 1130350 h 1978172"/>
              <a:gd name="connsiteX66-9857" fmla="*/ 7907434 w 10768629"/>
              <a:gd name="connsiteY66-9858" fmla="*/ 1130103 h 1978172"/>
              <a:gd name="connsiteX67-9859" fmla="*/ 7901508 w 10768629"/>
              <a:gd name="connsiteY67-9860" fmla="*/ 1133245 h 1978172"/>
              <a:gd name="connsiteX68-9861" fmla="*/ 7873287 w 10768629"/>
              <a:gd name="connsiteY68-9862" fmla="*/ 1152609 h 1978172"/>
              <a:gd name="connsiteX69-9863" fmla="*/ 7834833 w 10768629"/>
              <a:gd name="connsiteY69-9864" fmla="*/ 1153868 h 1978172"/>
              <a:gd name="connsiteX70-9865" fmla="*/ 7828661 w 10768629"/>
              <a:gd name="connsiteY70-9866" fmla="*/ 1139994 h 1978172"/>
              <a:gd name="connsiteX71-9867" fmla="*/ 7823966 w 10768629"/>
              <a:gd name="connsiteY71-9868" fmla="*/ 1143178 h 1978172"/>
              <a:gd name="connsiteX72-9869" fmla="*/ 7815078 w 10768629"/>
              <a:gd name="connsiteY72-9870" fmla="*/ 1151776 h 1978172"/>
              <a:gd name="connsiteX73-9871" fmla="*/ 7812026 w 10768629"/>
              <a:gd name="connsiteY73-9872" fmla="*/ 1151522 h 1978172"/>
              <a:gd name="connsiteX74-9873" fmla="*/ 7782249 w 10768629"/>
              <a:gd name="connsiteY74-9874" fmla="*/ 1160970 h 1978172"/>
              <a:gd name="connsiteX75-9875" fmla="*/ 7773476 w 10768629"/>
              <a:gd name="connsiteY75-9876" fmla="*/ 1157414 h 1978172"/>
              <a:gd name="connsiteX76-9877" fmla="*/ 7769600 w 10768629"/>
              <a:gd name="connsiteY76-9878" fmla="*/ 1157365 h 1978172"/>
              <a:gd name="connsiteX77-9879" fmla="*/ 7752631 w 10768629"/>
              <a:gd name="connsiteY77-9880" fmla="*/ 1172815 h 1978172"/>
              <a:gd name="connsiteX78-9881" fmla="*/ 7743525 w 10768629"/>
              <a:gd name="connsiteY78-9882" fmla="*/ 1179064 h 1978172"/>
              <a:gd name="connsiteX79-9883" fmla="*/ 7685942 w 10768629"/>
              <a:gd name="connsiteY79-9884" fmla="*/ 1233723 h 1978172"/>
              <a:gd name="connsiteX80-9885" fmla="*/ 7586920 w 10768629"/>
              <a:gd name="connsiteY80-9886" fmla="*/ 1261888 h 1978172"/>
              <a:gd name="connsiteX81-9887" fmla="*/ 7486100 w 10768629"/>
              <a:gd name="connsiteY81-9888" fmla="*/ 1292563 h 1978172"/>
              <a:gd name="connsiteX82-9889" fmla="*/ 7407190 w 10768629"/>
              <a:gd name="connsiteY82-9890" fmla="*/ 1314737 h 1978172"/>
              <a:gd name="connsiteX83-9891" fmla="*/ 7240698 w 10768629"/>
              <a:gd name="connsiteY83-9892" fmla="*/ 1438832 h 1978172"/>
              <a:gd name="connsiteX84-9893" fmla="*/ 7197675 w 10768629"/>
              <a:gd name="connsiteY84-9894" fmla="*/ 1447530 h 1978172"/>
              <a:gd name="connsiteX85-9895" fmla="*/ 7164788 w 10768629"/>
              <a:gd name="connsiteY85-9896" fmla="*/ 1480293 h 1978172"/>
              <a:gd name="connsiteX86-9897" fmla="*/ 7147929 w 10768629"/>
              <a:gd name="connsiteY86-9898" fmla="*/ 1477641 h 1978172"/>
              <a:gd name="connsiteX87-9899" fmla="*/ 7144965 w 10768629"/>
              <a:gd name="connsiteY87-9900" fmla="*/ 1476908 h 1978172"/>
              <a:gd name="connsiteX88-9901" fmla="*/ 7134299 w 10768629"/>
              <a:gd name="connsiteY88-9902" fmla="*/ 1479969 h 1978172"/>
              <a:gd name="connsiteX89-9903" fmla="*/ 7129809 w 10768629"/>
              <a:gd name="connsiteY89-9904" fmla="*/ 1473339 h 1978172"/>
              <a:gd name="connsiteX90-9905" fmla="*/ 7112688 w 10768629"/>
              <a:gd name="connsiteY90-9906" fmla="*/ 1472575 h 1978172"/>
              <a:gd name="connsiteX91-9907" fmla="*/ 7093470 w 10768629"/>
              <a:gd name="connsiteY91-9908" fmla="*/ 1480300 h 1978172"/>
              <a:gd name="connsiteX92-9909" fmla="*/ 7025034 w 10768629"/>
              <a:gd name="connsiteY92-9910" fmla="*/ 1506934 h 1978172"/>
              <a:gd name="connsiteX93-9911" fmla="*/ 7014783 w 10768629"/>
              <a:gd name="connsiteY93-9912" fmla="*/ 1515868 h 1978172"/>
              <a:gd name="connsiteX94-9913" fmla="*/ 6979706 w 10768629"/>
              <a:gd name="connsiteY94-9914" fmla="*/ 1523511 h 1978172"/>
              <a:gd name="connsiteX95-9915" fmla="*/ 6977890 w 10768629"/>
              <a:gd name="connsiteY95-9916" fmla="*/ 1525793 h 1978172"/>
              <a:gd name="connsiteX96-9917" fmla="*/ 6944339 w 10768629"/>
              <a:gd name="connsiteY96-9918" fmla="*/ 1536237 h 1978172"/>
              <a:gd name="connsiteX97-9919" fmla="*/ 6886996 w 10768629"/>
              <a:gd name="connsiteY97-9920" fmla="*/ 1563569 h 1978172"/>
              <a:gd name="connsiteX98-9921" fmla="*/ 6874510 w 10768629"/>
              <a:gd name="connsiteY98-9922" fmla="*/ 1558469 h 1978172"/>
              <a:gd name="connsiteX99-9923" fmla="*/ 6871943 w 10768629"/>
              <a:gd name="connsiteY99-9924" fmla="*/ 1554651 h 1978172"/>
              <a:gd name="connsiteX100-9925" fmla="*/ 6856174 w 10768629"/>
              <a:gd name="connsiteY100-9926" fmla="*/ 1562024 h 1978172"/>
              <a:gd name="connsiteX101-9927" fmla="*/ 6842321 w 10768629"/>
              <a:gd name="connsiteY101-9928" fmla="*/ 1560554 h 1978172"/>
              <a:gd name="connsiteX102-9929" fmla="*/ 6832713 w 10768629"/>
              <a:gd name="connsiteY102-9930" fmla="*/ 1569357 h 1978172"/>
              <a:gd name="connsiteX103-9931" fmla="*/ 6816351 w 10768629"/>
              <a:gd name="connsiteY103-9932" fmla="*/ 1571495 h 1978172"/>
              <a:gd name="connsiteX104-9933" fmla="*/ 6795800 w 10768629"/>
              <a:gd name="connsiteY104-9934" fmla="*/ 1572010 h 1978172"/>
              <a:gd name="connsiteX105-9935" fmla="*/ 6777546 w 10768629"/>
              <a:gd name="connsiteY105-9936" fmla="*/ 1568661 h 1978172"/>
              <a:gd name="connsiteX106-9937" fmla="*/ 6751528 w 10768629"/>
              <a:gd name="connsiteY106-9938" fmla="*/ 1574143 h 1978172"/>
              <a:gd name="connsiteX107-9939" fmla="*/ 6691966 w 10768629"/>
              <a:gd name="connsiteY107-9940" fmla="*/ 1582255 h 1978172"/>
              <a:gd name="connsiteX108-9941" fmla="*/ 6646941 w 10768629"/>
              <a:gd name="connsiteY108-9942" fmla="*/ 1588471 h 1978172"/>
              <a:gd name="connsiteX109-9943" fmla="*/ 6568576 w 10768629"/>
              <a:gd name="connsiteY109-9944" fmla="*/ 1606488 h 1978172"/>
              <a:gd name="connsiteX110-9945" fmla="*/ 6554358 w 10768629"/>
              <a:gd name="connsiteY110-9946" fmla="*/ 1621701 h 1978172"/>
              <a:gd name="connsiteX111-9947" fmla="*/ 6516968 w 10768629"/>
              <a:gd name="connsiteY111-9948" fmla="*/ 1617195 h 1978172"/>
              <a:gd name="connsiteX112-9949" fmla="*/ 6506479 w 10768629"/>
              <a:gd name="connsiteY112-9950" fmla="*/ 1602227 h 1978172"/>
              <a:gd name="connsiteX113-9951" fmla="*/ 6458436 w 10768629"/>
              <a:gd name="connsiteY113-9952" fmla="*/ 1607332 h 1978172"/>
              <a:gd name="connsiteX114-9953" fmla="*/ 6414786 w 10768629"/>
              <a:gd name="connsiteY114-9954" fmla="*/ 1628815 h 1978172"/>
              <a:gd name="connsiteX115-9955" fmla="*/ 6357085 w 10768629"/>
              <a:gd name="connsiteY115-9956" fmla="*/ 1640846 h 1978172"/>
              <a:gd name="connsiteX116-9957" fmla="*/ 6322636 w 10768629"/>
              <a:gd name="connsiteY116-9958" fmla="*/ 1648213 h 1978172"/>
              <a:gd name="connsiteX117-9959" fmla="*/ 6226172 w 10768629"/>
              <a:gd name="connsiteY117-9960" fmla="*/ 1654676 h 1978172"/>
              <a:gd name="connsiteX118-9961" fmla="*/ 6221217 w 10768629"/>
              <a:gd name="connsiteY118-9962" fmla="*/ 1654506 h 1978172"/>
              <a:gd name="connsiteX119-9963" fmla="*/ 6204956 w 10768629"/>
              <a:gd name="connsiteY119-9964" fmla="*/ 1664280 h 1978172"/>
              <a:gd name="connsiteX120-9965" fmla="*/ 6204270 w 10768629"/>
              <a:gd name="connsiteY120-9966" fmla="*/ 1666782 h 1978172"/>
              <a:gd name="connsiteX121-9967" fmla="*/ 6143810 w 10768629"/>
              <a:gd name="connsiteY121-9968" fmla="*/ 1661963 h 1978172"/>
              <a:gd name="connsiteX122-9969" fmla="*/ 6136560 w 10768629"/>
              <a:gd name="connsiteY122-9970" fmla="*/ 1665728 h 1978172"/>
              <a:gd name="connsiteX123-9971" fmla="*/ 6096155 w 10768629"/>
              <a:gd name="connsiteY123-9972" fmla="*/ 1656951 h 1978172"/>
              <a:gd name="connsiteX124-9973" fmla="*/ 6075812 w 10768629"/>
              <a:gd name="connsiteY124-9974" fmla="*/ 1655422 h 1978172"/>
              <a:gd name="connsiteX125-9975" fmla="*/ 6039495 w 10768629"/>
              <a:gd name="connsiteY125-9976" fmla="*/ 1649680 h 1978172"/>
              <a:gd name="connsiteX126-9977" fmla="*/ 6036523 w 10768629"/>
              <a:gd name="connsiteY126-9978" fmla="*/ 1652121 h 1978172"/>
              <a:gd name="connsiteX127-9979" fmla="*/ 6029328 w 10768629"/>
              <a:gd name="connsiteY127-9980" fmla="*/ 1649904 h 1978172"/>
              <a:gd name="connsiteX128-9981" fmla="*/ 6024075 w 10768629"/>
              <a:gd name="connsiteY128-9982" fmla="*/ 1652779 h 1978172"/>
              <a:gd name="connsiteX129-9983" fmla="*/ 6018085 w 10768629"/>
              <a:gd name="connsiteY129-9984" fmla="*/ 1652030 h 1978172"/>
              <a:gd name="connsiteX130-9985" fmla="*/ 5955513 w 10768629"/>
              <a:gd name="connsiteY130-9986" fmla="*/ 1663584 h 1978172"/>
              <a:gd name="connsiteX131-9987" fmla="*/ 5941996 w 10768629"/>
              <a:gd name="connsiteY131-9988" fmla="*/ 1661326 h 1978172"/>
              <a:gd name="connsiteX132-9989" fmla="*/ 5931789 w 10768629"/>
              <a:gd name="connsiteY132-9990" fmla="*/ 1669915 h 1978172"/>
              <a:gd name="connsiteX133-9991" fmla="*/ 5888686 w 10768629"/>
              <a:gd name="connsiteY133-9992" fmla="*/ 1672175 h 1978172"/>
              <a:gd name="connsiteX134-9993" fmla="*/ 5873794 w 10768629"/>
              <a:gd name="connsiteY134-9994" fmla="*/ 1665454 h 1978172"/>
              <a:gd name="connsiteX135-9995" fmla="*/ 5860022 w 10768629"/>
              <a:gd name="connsiteY135-9996" fmla="*/ 1660635 h 1978172"/>
              <a:gd name="connsiteX136-9997" fmla="*/ 5858237 w 10768629"/>
              <a:gd name="connsiteY136-9998" fmla="*/ 1660649 h 1978172"/>
              <a:gd name="connsiteX137-9999" fmla="*/ 5840319 w 10768629"/>
              <a:gd name="connsiteY137-10000" fmla="*/ 1660798 h 1978172"/>
              <a:gd name="connsiteX138-10001" fmla="*/ 5806984 w 10768629"/>
              <a:gd name="connsiteY138-10002" fmla="*/ 1661075 h 1978172"/>
              <a:gd name="connsiteX139-10003" fmla="*/ 5742351 w 10768629"/>
              <a:gd name="connsiteY139-10004" fmla="*/ 1667489 h 1978172"/>
              <a:gd name="connsiteX140-10005" fmla="*/ 5521171 w 10768629"/>
              <a:gd name="connsiteY140-10006" fmla="*/ 1671626 h 1978172"/>
              <a:gd name="connsiteX141-10007" fmla="*/ 5457384 w 10768629"/>
              <a:gd name="connsiteY141-10008" fmla="*/ 1683952 h 1978172"/>
              <a:gd name="connsiteX142-10009" fmla="*/ 4950070 w 10768629"/>
              <a:gd name="connsiteY142-10010" fmla="*/ 1748401 h 1978172"/>
              <a:gd name="connsiteX143-10011" fmla="*/ 4872172 w 10768629"/>
              <a:gd name="connsiteY143-10012" fmla="*/ 1757222 h 1978172"/>
              <a:gd name="connsiteX144-10013" fmla="*/ 4809524 w 10768629"/>
              <a:gd name="connsiteY144-10014" fmla="*/ 1761033 h 1978172"/>
              <a:gd name="connsiteX145-10015" fmla="*/ 4759058 w 10768629"/>
              <a:gd name="connsiteY145-10016" fmla="*/ 1766533 h 1978172"/>
              <a:gd name="connsiteX146-10017" fmla="*/ 4719749 w 10768629"/>
              <a:gd name="connsiteY146-10018" fmla="*/ 1771811 h 1978172"/>
              <a:gd name="connsiteX147-10019" fmla="*/ 4568686 w 10768629"/>
              <a:gd name="connsiteY147-10020" fmla="*/ 1786141 h 1978172"/>
              <a:gd name="connsiteX148-10021" fmla="*/ 4418751 w 10768629"/>
              <a:gd name="connsiteY148-10022" fmla="*/ 1796932 h 1978172"/>
              <a:gd name="connsiteX149-10023" fmla="*/ 4378377 w 10768629"/>
              <a:gd name="connsiteY149-10024" fmla="*/ 1815528 h 1978172"/>
              <a:gd name="connsiteX150-10025" fmla="*/ 4320575 w 10768629"/>
              <a:gd name="connsiteY150-10026" fmla="*/ 1832722 h 1978172"/>
              <a:gd name="connsiteX151-10027" fmla="*/ 4220200 w 10768629"/>
              <a:gd name="connsiteY151-10028" fmla="*/ 1873173 h 1978172"/>
              <a:gd name="connsiteX152-10029" fmla="*/ 4105361 w 10768629"/>
              <a:gd name="connsiteY152-10030" fmla="*/ 1894711 h 1978172"/>
              <a:gd name="connsiteX153-10031" fmla="*/ 3973223 w 10768629"/>
              <a:gd name="connsiteY153-10032" fmla="*/ 1881015 h 1978172"/>
              <a:gd name="connsiteX154-10033" fmla="*/ 3900992 w 10768629"/>
              <a:gd name="connsiteY154-10034" fmla="*/ 1880603 h 1978172"/>
              <a:gd name="connsiteX155-10035" fmla="*/ 3662119 w 10768629"/>
              <a:gd name="connsiteY155-10036" fmla="*/ 1889285 h 1978172"/>
              <a:gd name="connsiteX156-10037" fmla="*/ 3496919 w 10768629"/>
              <a:gd name="connsiteY156-10038" fmla="*/ 1873180 h 1978172"/>
              <a:gd name="connsiteX157-10039" fmla="*/ 3449433 w 10768629"/>
              <a:gd name="connsiteY157-10040" fmla="*/ 1889681 h 1978172"/>
              <a:gd name="connsiteX158-10041" fmla="*/ 3369766 w 10768629"/>
              <a:gd name="connsiteY158-10042" fmla="*/ 1916653 h 1978172"/>
              <a:gd name="connsiteX159-10043" fmla="*/ 3269672 w 10768629"/>
              <a:gd name="connsiteY159-10044" fmla="*/ 1938036 h 1978172"/>
              <a:gd name="connsiteX160-10045" fmla="*/ 3224897 w 10768629"/>
              <a:gd name="connsiteY160-10046" fmla="*/ 1943733 h 1978172"/>
              <a:gd name="connsiteX161-10047" fmla="*/ 3161463 w 10768629"/>
              <a:gd name="connsiteY161-10048" fmla="*/ 1946591 h 1978172"/>
              <a:gd name="connsiteX162-10049" fmla="*/ 3112044 w 10768629"/>
              <a:gd name="connsiteY162-10050" fmla="*/ 1935614 h 1978172"/>
              <a:gd name="connsiteX163-10051" fmla="*/ 3069716 w 10768629"/>
              <a:gd name="connsiteY163-10052" fmla="*/ 1930463 h 1978172"/>
              <a:gd name="connsiteX164-10053" fmla="*/ 3005773 w 10768629"/>
              <a:gd name="connsiteY164-10054" fmla="*/ 1915878 h 1978172"/>
              <a:gd name="connsiteX165-10055" fmla="*/ 2897201 w 10768629"/>
              <a:gd name="connsiteY165-10056" fmla="*/ 1926772 h 1978172"/>
              <a:gd name="connsiteX166-10057" fmla="*/ 2783891 w 10768629"/>
              <a:gd name="connsiteY166-10058" fmla="*/ 1931749 h 1978172"/>
              <a:gd name="connsiteX167-10059" fmla="*/ 2712447 w 10768629"/>
              <a:gd name="connsiteY167-10060" fmla="*/ 1933044 h 1978172"/>
              <a:gd name="connsiteX168-10061" fmla="*/ 2560151 w 10768629"/>
              <a:gd name="connsiteY168-10062" fmla="*/ 1963609 h 1978172"/>
              <a:gd name="connsiteX169-10063" fmla="*/ 2367221 w 10768629"/>
              <a:gd name="connsiteY169-10064" fmla="*/ 1971884 h 1978172"/>
              <a:gd name="connsiteX170-10065" fmla="*/ 2272130 w 10768629"/>
              <a:gd name="connsiteY170-10066" fmla="*/ 1961162 h 1978172"/>
              <a:gd name="connsiteX171-10067" fmla="*/ 2189404 w 10768629"/>
              <a:gd name="connsiteY171-10068" fmla="*/ 1978172 h 1978172"/>
              <a:gd name="connsiteX172-10069" fmla="*/ 2077704 w 10768629"/>
              <a:gd name="connsiteY172-10070" fmla="*/ 1965002 h 1978172"/>
              <a:gd name="connsiteX173-10071" fmla="*/ 2033299 w 10768629"/>
              <a:gd name="connsiteY173-10072" fmla="*/ 1969042 h 1978172"/>
              <a:gd name="connsiteX174-10073" fmla="*/ 1967996 w 10768629"/>
              <a:gd name="connsiteY174-10074" fmla="*/ 1953187 h 1978172"/>
              <a:gd name="connsiteX175-10075" fmla="*/ 1855805 w 10768629"/>
              <a:gd name="connsiteY175-10076" fmla="*/ 1926082 h 1978172"/>
              <a:gd name="connsiteX176-10077" fmla="*/ 1790957 w 10768629"/>
              <a:gd name="connsiteY176-10078" fmla="*/ 1919460 h 1978172"/>
              <a:gd name="connsiteX177-10079" fmla="*/ 1613978 w 10768629"/>
              <a:gd name="connsiteY177-10080" fmla="*/ 1891581 h 1978172"/>
              <a:gd name="connsiteX178-10081" fmla="*/ 1436831 w 10768629"/>
              <a:gd name="connsiteY178-10082" fmla="*/ 1856201 h 1978172"/>
              <a:gd name="connsiteX179-10083" fmla="*/ 1357365 w 10768629"/>
              <a:gd name="connsiteY179-10084" fmla="*/ 1832140 h 1978172"/>
              <a:gd name="connsiteX180-10085" fmla="*/ 1232341 w 10768629"/>
              <a:gd name="connsiteY180-10086" fmla="*/ 1785942 h 1978172"/>
              <a:gd name="connsiteX181-10087" fmla="*/ 1162595 w 10768629"/>
              <a:gd name="connsiteY181-10088" fmla="*/ 1758337 h 1978172"/>
              <a:gd name="connsiteX182-10089" fmla="*/ 1128523 w 10768629"/>
              <a:gd name="connsiteY182-10090" fmla="*/ 1763621 h 1978172"/>
              <a:gd name="connsiteX183-10091" fmla="*/ 991903 w 10768629"/>
              <a:gd name="connsiteY183-10092" fmla="*/ 1786741 h 1978172"/>
              <a:gd name="connsiteX184-10093" fmla="*/ 883960 w 10768629"/>
              <a:gd name="connsiteY184-10094" fmla="*/ 1822386 h 1978172"/>
              <a:gd name="connsiteX185-10095" fmla="*/ 766531 w 10768629"/>
              <a:gd name="connsiteY185-10096" fmla="*/ 1805053 h 1978172"/>
              <a:gd name="connsiteX186-10097" fmla="*/ 669779 w 10768629"/>
              <a:gd name="connsiteY186-10098" fmla="*/ 1800537 h 1978172"/>
              <a:gd name="connsiteX187-10099" fmla="*/ 523898 w 10768629"/>
              <a:gd name="connsiteY187-10100" fmla="*/ 1811085 h 1978172"/>
              <a:gd name="connsiteX188-10101" fmla="*/ 360251 w 10768629"/>
              <a:gd name="connsiteY188-10102" fmla="*/ 1830735 h 1978172"/>
              <a:gd name="connsiteX189-10103" fmla="*/ 255207 w 10768629"/>
              <a:gd name="connsiteY189-10104" fmla="*/ 1818275 h 1978172"/>
              <a:gd name="connsiteX190-10105" fmla="*/ 101803 w 10768629"/>
              <a:gd name="connsiteY190-10106" fmla="*/ 1870647 h 1978172"/>
              <a:gd name="connsiteX191-10107" fmla="*/ 25397 w 10768629"/>
              <a:gd name="connsiteY191-10108" fmla="*/ 1888443 h 1978172"/>
              <a:gd name="connsiteX192-10109" fmla="*/ 2370 w 10768629"/>
              <a:gd name="connsiteY192-10110" fmla="*/ 1878311 h 1978172"/>
              <a:gd name="connsiteX193-10111" fmla="*/ 0 w 10768629"/>
              <a:gd name="connsiteY193-10112" fmla="*/ 1878785 h 1978172"/>
              <a:gd name="connsiteX194-10113" fmla="*/ 0 w 10768629"/>
              <a:gd name="connsiteY194-10114" fmla="*/ 0 h 1978172"/>
              <a:gd name="connsiteX0-10115" fmla="*/ 0 w 10768629"/>
              <a:gd name="connsiteY0-10116" fmla="*/ 0 h 1978172"/>
              <a:gd name="connsiteX1-10117" fmla="*/ 10768629 w 10768629"/>
              <a:gd name="connsiteY1-10118" fmla="*/ 0 h 1978172"/>
              <a:gd name="connsiteX2-10119" fmla="*/ 10733254 w 10768629"/>
              <a:gd name="connsiteY2-10120" fmla="*/ 31439 h 1978172"/>
              <a:gd name="connsiteX3-10121" fmla="*/ 10727085 w 10768629"/>
              <a:gd name="connsiteY3-10122" fmla="*/ 37910 h 1978172"/>
              <a:gd name="connsiteX4-10123" fmla="*/ 10675953 w 10768629"/>
              <a:gd name="connsiteY4-10124" fmla="*/ 68623 h 1978172"/>
              <a:gd name="connsiteX5-10125" fmla="*/ 10637091 w 10768629"/>
              <a:gd name="connsiteY5-10126" fmla="*/ 90361 h 1978172"/>
              <a:gd name="connsiteX6-10127" fmla="*/ 10610971 w 10768629"/>
              <a:gd name="connsiteY6-10128" fmla="*/ 110764 h 1978172"/>
              <a:gd name="connsiteX7-10129" fmla="*/ 10532872 w 10768629"/>
              <a:gd name="connsiteY7-10130" fmla="*/ 138028 h 1978172"/>
              <a:gd name="connsiteX8-10131" fmla="*/ 10398558 w 10768629"/>
              <a:gd name="connsiteY8-10132" fmla="*/ 172911 h 1978172"/>
              <a:gd name="connsiteX9-10133" fmla="*/ 10371128 w 10768629"/>
              <a:gd name="connsiteY9-10134" fmla="*/ 182609 h 1978172"/>
              <a:gd name="connsiteX10-10135" fmla="*/ 10352178 w 10768629"/>
              <a:gd name="connsiteY10-10136" fmla="*/ 199976 h 1978172"/>
              <a:gd name="connsiteX11-10137" fmla="*/ 10351815 w 10768629"/>
              <a:gd name="connsiteY11-10138" fmla="*/ 211879 h 1978172"/>
              <a:gd name="connsiteX12-10139" fmla="*/ 10337471 w 10768629"/>
              <a:gd name="connsiteY12-10140" fmla="*/ 218661 h 1978172"/>
              <a:gd name="connsiteX13-10141" fmla="*/ 10334625 w 10768629"/>
              <a:gd name="connsiteY13-10142" fmla="*/ 222351 h 1978172"/>
              <a:gd name="connsiteX14-10143" fmla="*/ 10256365 w 10768629"/>
              <a:gd name="connsiteY14-10144" fmla="*/ 235917 h 1978172"/>
              <a:gd name="connsiteX15-10145" fmla="*/ 10201127 w 10768629"/>
              <a:gd name="connsiteY15-10146" fmla="*/ 267448 h 1978172"/>
              <a:gd name="connsiteX16-10147" fmla="*/ 9961218 w 10768629"/>
              <a:gd name="connsiteY16-10148" fmla="*/ 326720 h 1978172"/>
              <a:gd name="connsiteX17-10149" fmla="*/ 9859715 w 10768629"/>
              <a:gd name="connsiteY17-10150" fmla="*/ 355698 h 1978172"/>
              <a:gd name="connsiteX18-10151" fmla="*/ 9679867 w 10768629"/>
              <a:gd name="connsiteY18-10152" fmla="*/ 399081 h 1978172"/>
              <a:gd name="connsiteX19-10153" fmla="*/ 9490654 w 10768629"/>
              <a:gd name="connsiteY19-10154" fmla="*/ 455225 h 1978172"/>
              <a:gd name="connsiteX20-10155" fmla="*/ 9470837 w 10768629"/>
              <a:gd name="connsiteY20-10156" fmla="*/ 452539 h 1978172"/>
              <a:gd name="connsiteX21-10157" fmla="*/ 9469082 w 10768629"/>
              <a:gd name="connsiteY21-10158" fmla="*/ 454891 h 1978172"/>
              <a:gd name="connsiteX22-10159" fmla="*/ 9448038 w 10768629"/>
              <a:gd name="connsiteY22-10160" fmla="*/ 459733 h 1978172"/>
              <a:gd name="connsiteX23-10161" fmla="*/ 9396821 w 10768629"/>
              <a:gd name="connsiteY23-10162" fmla="*/ 455795 h 1978172"/>
              <a:gd name="connsiteX24-10163" fmla="*/ 9392197 w 10768629"/>
              <a:gd name="connsiteY24-10164" fmla="*/ 459796 h 1978172"/>
              <a:gd name="connsiteX25-10165" fmla="*/ 9347994 w 10768629"/>
              <a:gd name="connsiteY25-10166" fmla="*/ 464462 h 1978172"/>
              <a:gd name="connsiteX26-10167" fmla="*/ 9347889 w 10768629"/>
              <a:gd name="connsiteY26-10168" fmla="*/ 466539 h 1978172"/>
              <a:gd name="connsiteX27-10169" fmla="*/ 9337639 w 10768629"/>
              <a:gd name="connsiteY27-10170" fmla="*/ 476654 h 1978172"/>
              <a:gd name="connsiteX28-10171" fmla="*/ 9316893 w 10768629"/>
              <a:gd name="connsiteY28-10172" fmla="*/ 491390 h 1978172"/>
              <a:gd name="connsiteX29-10173" fmla="*/ 9229283 w 10768629"/>
              <a:gd name="connsiteY29-10174" fmla="*/ 555377 h 1978172"/>
              <a:gd name="connsiteX30-10175" fmla="*/ 9220274 w 10768629"/>
              <a:gd name="connsiteY30-10176" fmla="*/ 557502 h 1978172"/>
              <a:gd name="connsiteX31-10177" fmla="*/ 9220202 w 10768629"/>
              <a:gd name="connsiteY31-10178" fmla="*/ 558001 h 1978172"/>
              <a:gd name="connsiteX32-10179" fmla="*/ 9210908 w 10768629"/>
              <a:gd name="connsiteY32-10180" fmla="*/ 561147 h 1978172"/>
              <a:gd name="connsiteX33-10181" fmla="*/ 9186374 w 10768629"/>
              <a:gd name="connsiteY33-10182" fmla="*/ 565502 h 1978172"/>
              <a:gd name="connsiteX34-10183" fmla="*/ 9181058 w 10768629"/>
              <a:gd name="connsiteY34-10184" fmla="*/ 569943 h 1978172"/>
              <a:gd name="connsiteX35-10185" fmla="*/ 9167549 w 10768629"/>
              <a:gd name="connsiteY35-10186" fmla="*/ 584727 h 1978172"/>
              <a:gd name="connsiteX36-10187" fmla="*/ 9149110 w 10768629"/>
              <a:gd name="connsiteY36-10188" fmla="*/ 598906 h 1978172"/>
              <a:gd name="connsiteX37-10189" fmla="*/ 9078556 w 10768629"/>
              <a:gd name="connsiteY37-10190" fmla="*/ 644039 h 1978172"/>
              <a:gd name="connsiteX38-10191" fmla="*/ 8996399 w 10768629"/>
              <a:gd name="connsiteY38-10192" fmla="*/ 690055 h 1978172"/>
              <a:gd name="connsiteX39-10193" fmla="*/ 8803791 w 10768629"/>
              <a:gd name="connsiteY39-10194" fmla="*/ 813860 h 1978172"/>
              <a:gd name="connsiteX40-10195" fmla="*/ 8636202 w 10768629"/>
              <a:gd name="connsiteY40-10196" fmla="*/ 848463 h 1978172"/>
              <a:gd name="connsiteX41-10197" fmla="*/ 8555372 w 10768629"/>
              <a:gd name="connsiteY41-10198" fmla="*/ 883171 h 1978172"/>
              <a:gd name="connsiteX42-10199" fmla="*/ 8507229 w 10768629"/>
              <a:gd name="connsiteY42-10200" fmla="*/ 901665 h 1978172"/>
              <a:gd name="connsiteX43-10201" fmla="*/ 8428473 w 10768629"/>
              <a:gd name="connsiteY43-10202" fmla="*/ 927985 h 1978172"/>
              <a:gd name="connsiteX44-10203" fmla="*/ 8427914 w 10768629"/>
              <a:gd name="connsiteY44-10204" fmla="*/ 933480 h 1978172"/>
              <a:gd name="connsiteX45-10205" fmla="*/ 8420327 w 10768629"/>
              <a:gd name="connsiteY45-10206" fmla="*/ 941984 h 1978172"/>
              <a:gd name="connsiteX46-10207" fmla="*/ 8394729 w 10768629"/>
              <a:gd name="connsiteY46-10208" fmla="*/ 948347 h 1978172"/>
              <a:gd name="connsiteX47-10209" fmla="*/ 8380548 w 10768629"/>
              <a:gd name="connsiteY47-10210" fmla="*/ 987916 h 1978172"/>
              <a:gd name="connsiteX48-10211" fmla="*/ 8375330 w 10768629"/>
              <a:gd name="connsiteY48-10212" fmla="*/ 965444 h 1978172"/>
              <a:gd name="connsiteX49-10213" fmla="*/ 8340796 w 10768629"/>
              <a:gd name="connsiteY49-10214" fmla="*/ 980522 h 1978172"/>
              <a:gd name="connsiteX50-10215" fmla="*/ 8304438 w 10768629"/>
              <a:gd name="connsiteY50-10216" fmla="*/ 996739 h 1978172"/>
              <a:gd name="connsiteX51-10217" fmla="*/ 8280929 w 10768629"/>
              <a:gd name="connsiteY51-10218" fmla="*/ 1023089 h 1978172"/>
              <a:gd name="connsiteX52-10219" fmla="*/ 8275760 w 10768629"/>
              <a:gd name="connsiteY52-10220" fmla="*/ 1027772 h 1978172"/>
              <a:gd name="connsiteX53-10221" fmla="*/ 8275478 w 10768629"/>
              <a:gd name="connsiteY53-10222" fmla="*/ 1027605 h 1978172"/>
              <a:gd name="connsiteX54-10223" fmla="*/ 8269666 w 10768629"/>
              <a:gd name="connsiteY54-10224" fmla="*/ 1032033 h 1978172"/>
              <a:gd name="connsiteX55-10225" fmla="*/ 8203836 w 10768629"/>
              <a:gd name="connsiteY55-10226" fmla="*/ 1037347 h 1978172"/>
              <a:gd name="connsiteX56-10227" fmla="*/ 8122936 w 10768629"/>
              <a:gd name="connsiteY56-10228" fmla="*/ 1063113 h 1978172"/>
              <a:gd name="connsiteX57-10229" fmla="*/ 8043658 w 10768629"/>
              <a:gd name="connsiteY57-10230" fmla="*/ 1092746 h 1978172"/>
              <a:gd name="connsiteX58-10231" fmla="*/ 8015351 w 10768629"/>
              <a:gd name="connsiteY58-10232" fmla="*/ 1105478 h 1978172"/>
              <a:gd name="connsiteX59-10233" fmla="*/ 7963145 w 10768629"/>
              <a:gd name="connsiteY59-10234" fmla="*/ 1119346 h 1978172"/>
              <a:gd name="connsiteX60-10235" fmla="*/ 7938145 w 10768629"/>
              <a:gd name="connsiteY60-10236" fmla="*/ 1120225 h 1978172"/>
              <a:gd name="connsiteX61-10237" fmla="*/ 7937238 w 10768629"/>
              <a:gd name="connsiteY61-10238" fmla="*/ 1121204 h 1978172"/>
              <a:gd name="connsiteX62-10239" fmla="*/ 7934398 w 10768629"/>
              <a:gd name="connsiteY62-10240" fmla="*/ 1118240 h 1978172"/>
              <a:gd name="connsiteX63-10241" fmla="*/ 7918248 w 10768629"/>
              <a:gd name="connsiteY63-10242" fmla="*/ 1124371 h 1978172"/>
              <a:gd name="connsiteX64-10243" fmla="*/ 7914119 w 10768629"/>
              <a:gd name="connsiteY64-10244" fmla="*/ 1127653 h 1978172"/>
              <a:gd name="connsiteX65-10245" fmla="*/ 7907658 w 10768629"/>
              <a:gd name="connsiteY65-10246" fmla="*/ 1130350 h 1978172"/>
              <a:gd name="connsiteX66-10247" fmla="*/ 7907434 w 10768629"/>
              <a:gd name="connsiteY66-10248" fmla="*/ 1130103 h 1978172"/>
              <a:gd name="connsiteX67-10249" fmla="*/ 7901508 w 10768629"/>
              <a:gd name="connsiteY67-10250" fmla="*/ 1133245 h 1978172"/>
              <a:gd name="connsiteX68-10251" fmla="*/ 7873287 w 10768629"/>
              <a:gd name="connsiteY68-10252" fmla="*/ 1152609 h 1978172"/>
              <a:gd name="connsiteX69-10253" fmla="*/ 7834833 w 10768629"/>
              <a:gd name="connsiteY69-10254" fmla="*/ 1153868 h 1978172"/>
              <a:gd name="connsiteX70-10255" fmla="*/ 7828661 w 10768629"/>
              <a:gd name="connsiteY70-10256" fmla="*/ 1139994 h 1978172"/>
              <a:gd name="connsiteX71-10257" fmla="*/ 7823966 w 10768629"/>
              <a:gd name="connsiteY71-10258" fmla="*/ 1143178 h 1978172"/>
              <a:gd name="connsiteX72-10259" fmla="*/ 7815078 w 10768629"/>
              <a:gd name="connsiteY72-10260" fmla="*/ 1151776 h 1978172"/>
              <a:gd name="connsiteX73-10261" fmla="*/ 7812026 w 10768629"/>
              <a:gd name="connsiteY73-10262" fmla="*/ 1151522 h 1978172"/>
              <a:gd name="connsiteX74-10263" fmla="*/ 7782249 w 10768629"/>
              <a:gd name="connsiteY74-10264" fmla="*/ 1160970 h 1978172"/>
              <a:gd name="connsiteX75-10265" fmla="*/ 7773476 w 10768629"/>
              <a:gd name="connsiteY75-10266" fmla="*/ 1157414 h 1978172"/>
              <a:gd name="connsiteX76-10267" fmla="*/ 7769600 w 10768629"/>
              <a:gd name="connsiteY76-10268" fmla="*/ 1157365 h 1978172"/>
              <a:gd name="connsiteX77-10269" fmla="*/ 7752631 w 10768629"/>
              <a:gd name="connsiteY77-10270" fmla="*/ 1172815 h 1978172"/>
              <a:gd name="connsiteX78-10271" fmla="*/ 7743525 w 10768629"/>
              <a:gd name="connsiteY78-10272" fmla="*/ 1179064 h 1978172"/>
              <a:gd name="connsiteX79-10273" fmla="*/ 7685942 w 10768629"/>
              <a:gd name="connsiteY79-10274" fmla="*/ 1233723 h 1978172"/>
              <a:gd name="connsiteX80-10275" fmla="*/ 7586920 w 10768629"/>
              <a:gd name="connsiteY80-10276" fmla="*/ 1261888 h 1978172"/>
              <a:gd name="connsiteX81-10277" fmla="*/ 7486100 w 10768629"/>
              <a:gd name="connsiteY81-10278" fmla="*/ 1292563 h 1978172"/>
              <a:gd name="connsiteX82-10279" fmla="*/ 7407190 w 10768629"/>
              <a:gd name="connsiteY82-10280" fmla="*/ 1314737 h 1978172"/>
              <a:gd name="connsiteX83-10281" fmla="*/ 7240698 w 10768629"/>
              <a:gd name="connsiteY83-10282" fmla="*/ 1438832 h 1978172"/>
              <a:gd name="connsiteX84-10283" fmla="*/ 7197675 w 10768629"/>
              <a:gd name="connsiteY84-10284" fmla="*/ 1447530 h 1978172"/>
              <a:gd name="connsiteX85-10285" fmla="*/ 7164788 w 10768629"/>
              <a:gd name="connsiteY85-10286" fmla="*/ 1480293 h 1978172"/>
              <a:gd name="connsiteX86-10287" fmla="*/ 7147929 w 10768629"/>
              <a:gd name="connsiteY86-10288" fmla="*/ 1477641 h 1978172"/>
              <a:gd name="connsiteX87-10289" fmla="*/ 7144965 w 10768629"/>
              <a:gd name="connsiteY87-10290" fmla="*/ 1476908 h 1978172"/>
              <a:gd name="connsiteX88-10291" fmla="*/ 7134299 w 10768629"/>
              <a:gd name="connsiteY88-10292" fmla="*/ 1479969 h 1978172"/>
              <a:gd name="connsiteX89-10293" fmla="*/ 7129809 w 10768629"/>
              <a:gd name="connsiteY89-10294" fmla="*/ 1473339 h 1978172"/>
              <a:gd name="connsiteX90-10295" fmla="*/ 7112688 w 10768629"/>
              <a:gd name="connsiteY90-10296" fmla="*/ 1472575 h 1978172"/>
              <a:gd name="connsiteX91-10297" fmla="*/ 7093470 w 10768629"/>
              <a:gd name="connsiteY91-10298" fmla="*/ 1480300 h 1978172"/>
              <a:gd name="connsiteX92-10299" fmla="*/ 7025034 w 10768629"/>
              <a:gd name="connsiteY92-10300" fmla="*/ 1506934 h 1978172"/>
              <a:gd name="connsiteX93-10301" fmla="*/ 7014783 w 10768629"/>
              <a:gd name="connsiteY93-10302" fmla="*/ 1515868 h 1978172"/>
              <a:gd name="connsiteX94-10303" fmla="*/ 6979706 w 10768629"/>
              <a:gd name="connsiteY94-10304" fmla="*/ 1523511 h 1978172"/>
              <a:gd name="connsiteX95-10305" fmla="*/ 6977890 w 10768629"/>
              <a:gd name="connsiteY95-10306" fmla="*/ 1525793 h 1978172"/>
              <a:gd name="connsiteX96-10307" fmla="*/ 6944339 w 10768629"/>
              <a:gd name="connsiteY96-10308" fmla="*/ 1536237 h 1978172"/>
              <a:gd name="connsiteX97-10309" fmla="*/ 6886996 w 10768629"/>
              <a:gd name="connsiteY97-10310" fmla="*/ 1563569 h 1978172"/>
              <a:gd name="connsiteX98-10311" fmla="*/ 6874510 w 10768629"/>
              <a:gd name="connsiteY98-10312" fmla="*/ 1558469 h 1978172"/>
              <a:gd name="connsiteX99-10313" fmla="*/ 6871943 w 10768629"/>
              <a:gd name="connsiteY99-10314" fmla="*/ 1554651 h 1978172"/>
              <a:gd name="connsiteX100-10315" fmla="*/ 6856174 w 10768629"/>
              <a:gd name="connsiteY100-10316" fmla="*/ 1562024 h 1978172"/>
              <a:gd name="connsiteX101-10317" fmla="*/ 6842321 w 10768629"/>
              <a:gd name="connsiteY101-10318" fmla="*/ 1560554 h 1978172"/>
              <a:gd name="connsiteX102-10319" fmla="*/ 6832713 w 10768629"/>
              <a:gd name="connsiteY102-10320" fmla="*/ 1569357 h 1978172"/>
              <a:gd name="connsiteX103-10321" fmla="*/ 6816351 w 10768629"/>
              <a:gd name="connsiteY103-10322" fmla="*/ 1571495 h 1978172"/>
              <a:gd name="connsiteX104-10323" fmla="*/ 6795800 w 10768629"/>
              <a:gd name="connsiteY104-10324" fmla="*/ 1572010 h 1978172"/>
              <a:gd name="connsiteX105-10325" fmla="*/ 6777546 w 10768629"/>
              <a:gd name="connsiteY105-10326" fmla="*/ 1568661 h 1978172"/>
              <a:gd name="connsiteX106-10327" fmla="*/ 6751528 w 10768629"/>
              <a:gd name="connsiteY106-10328" fmla="*/ 1574143 h 1978172"/>
              <a:gd name="connsiteX107-10329" fmla="*/ 6691966 w 10768629"/>
              <a:gd name="connsiteY107-10330" fmla="*/ 1582255 h 1978172"/>
              <a:gd name="connsiteX108-10331" fmla="*/ 6646941 w 10768629"/>
              <a:gd name="connsiteY108-10332" fmla="*/ 1588471 h 1978172"/>
              <a:gd name="connsiteX109-10333" fmla="*/ 6568576 w 10768629"/>
              <a:gd name="connsiteY109-10334" fmla="*/ 1606488 h 1978172"/>
              <a:gd name="connsiteX110-10335" fmla="*/ 6554358 w 10768629"/>
              <a:gd name="connsiteY110-10336" fmla="*/ 1621701 h 1978172"/>
              <a:gd name="connsiteX111-10337" fmla="*/ 6516968 w 10768629"/>
              <a:gd name="connsiteY111-10338" fmla="*/ 1617195 h 1978172"/>
              <a:gd name="connsiteX112-10339" fmla="*/ 6506479 w 10768629"/>
              <a:gd name="connsiteY112-10340" fmla="*/ 1602227 h 1978172"/>
              <a:gd name="connsiteX113-10341" fmla="*/ 6458436 w 10768629"/>
              <a:gd name="connsiteY113-10342" fmla="*/ 1607332 h 1978172"/>
              <a:gd name="connsiteX114-10343" fmla="*/ 6414786 w 10768629"/>
              <a:gd name="connsiteY114-10344" fmla="*/ 1628815 h 1978172"/>
              <a:gd name="connsiteX115-10345" fmla="*/ 6357085 w 10768629"/>
              <a:gd name="connsiteY115-10346" fmla="*/ 1640846 h 1978172"/>
              <a:gd name="connsiteX116-10347" fmla="*/ 6322636 w 10768629"/>
              <a:gd name="connsiteY116-10348" fmla="*/ 1648213 h 1978172"/>
              <a:gd name="connsiteX117-10349" fmla="*/ 6226172 w 10768629"/>
              <a:gd name="connsiteY117-10350" fmla="*/ 1654676 h 1978172"/>
              <a:gd name="connsiteX118-10351" fmla="*/ 6221217 w 10768629"/>
              <a:gd name="connsiteY118-10352" fmla="*/ 1654506 h 1978172"/>
              <a:gd name="connsiteX119-10353" fmla="*/ 6204956 w 10768629"/>
              <a:gd name="connsiteY119-10354" fmla="*/ 1664280 h 1978172"/>
              <a:gd name="connsiteX120-10355" fmla="*/ 6204270 w 10768629"/>
              <a:gd name="connsiteY120-10356" fmla="*/ 1666782 h 1978172"/>
              <a:gd name="connsiteX121-10357" fmla="*/ 6143810 w 10768629"/>
              <a:gd name="connsiteY121-10358" fmla="*/ 1661963 h 1978172"/>
              <a:gd name="connsiteX122-10359" fmla="*/ 6136560 w 10768629"/>
              <a:gd name="connsiteY122-10360" fmla="*/ 1665728 h 1978172"/>
              <a:gd name="connsiteX123-10361" fmla="*/ 6096155 w 10768629"/>
              <a:gd name="connsiteY123-10362" fmla="*/ 1656951 h 1978172"/>
              <a:gd name="connsiteX124-10363" fmla="*/ 6075812 w 10768629"/>
              <a:gd name="connsiteY124-10364" fmla="*/ 1655422 h 1978172"/>
              <a:gd name="connsiteX125-10365" fmla="*/ 6039495 w 10768629"/>
              <a:gd name="connsiteY125-10366" fmla="*/ 1649680 h 1978172"/>
              <a:gd name="connsiteX126-10367" fmla="*/ 6036523 w 10768629"/>
              <a:gd name="connsiteY126-10368" fmla="*/ 1652121 h 1978172"/>
              <a:gd name="connsiteX127-10369" fmla="*/ 6029328 w 10768629"/>
              <a:gd name="connsiteY127-10370" fmla="*/ 1649904 h 1978172"/>
              <a:gd name="connsiteX128-10371" fmla="*/ 6024075 w 10768629"/>
              <a:gd name="connsiteY128-10372" fmla="*/ 1652779 h 1978172"/>
              <a:gd name="connsiteX129-10373" fmla="*/ 6018085 w 10768629"/>
              <a:gd name="connsiteY129-10374" fmla="*/ 1652030 h 1978172"/>
              <a:gd name="connsiteX130-10375" fmla="*/ 5955513 w 10768629"/>
              <a:gd name="connsiteY130-10376" fmla="*/ 1663584 h 1978172"/>
              <a:gd name="connsiteX131-10377" fmla="*/ 5941996 w 10768629"/>
              <a:gd name="connsiteY131-10378" fmla="*/ 1661326 h 1978172"/>
              <a:gd name="connsiteX132-10379" fmla="*/ 5931789 w 10768629"/>
              <a:gd name="connsiteY132-10380" fmla="*/ 1669915 h 1978172"/>
              <a:gd name="connsiteX133-10381" fmla="*/ 5888686 w 10768629"/>
              <a:gd name="connsiteY133-10382" fmla="*/ 1672175 h 1978172"/>
              <a:gd name="connsiteX134-10383" fmla="*/ 5873794 w 10768629"/>
              <a:gd name="connsiteY134-10384" fmla="*/ 1665454 h 1978172"/>
              <a:gd name="connsiteX135-10385" fmla="*/ 5860022 w 10768629"/>
              <a:gd name="connsiteY135-10386" fmla="*/ 1660635 h 1978172"/>
              <a:gd name="connsiteX136-10387" fmla="*/ 5858237 w 10768629"/>
              <a:gd name="connsiteY136-10388" fmla="*/ 1660649 h 1978172"/>
              <a:gd name="connsiteX137-10389" fmla="*/ 5840319 w 10768629"/>
              <a:gd name="connsiteY137-10390" fmla="*/ 1660798 h 1978172"/>
              <a:gd name="connsiteX138-10391" fmla="*/ 5806984 w 10768629"/>
              <a:gd name="connsiteY138-10392" fmla="*/ 1661075 h 1978172"/>
              <a:gd name="connsiteX139-10393" fmla="*/ 5742351 w 10768629"/>
              <a:gd name="connsiteY139-10394" fmla="*/ 1667489 h 1978172"/>
              <a:gd name="connsiteX140-10395" fmla="*/ 5521171 w 10768629"/>
              <a:gd name="connsiteY140-10396" fmla="*/ 1671626 h 1978172"/>
              <a:gd name="connsiteX141-10397" fmla="*/ 5457384 w 10768629"/>
              <a:gd name="connsiteY141-10398" fmla="*/ 1683952 h 1978172"/>
              <a:gd name="connsiteX142-10399" fmla="*/ 4950070 w 10768629"/>
              <a:gd name="connsiteY142-10400" fmla="*/ 1748401 h 1978172"/>
              <a:gd name="connsiteX143-10401" fmla="*/ 4872172 w 10768629"/>
              <a:gd name="connsiteY143-10402" fmla="*/ 1757222 h 1978172"/>
              <a:gd name="connsiteX144-10403" fmla="*/ 4809524 w 10768629"/>
              <a:gd name="connsiteY144-10404" fmla="*/ 1761033 h 1978172"/>
              <a:gd name="connsiteX145-10405" fmla="*/ 4759058 w 10768629"/>
              <a:gd name="connsiteY145-10406" fmla="*/ 1766533 h 1978172"/>
              <a:gd name="connsiteX146-10407" fmla="*/ 4719749 w 10768629"/>
              <a:gd name="connsiteY146-10408" fmla="*/ 1771811 h 1978172"/>
              <a:gd name="connsiteX147-10409" fmla="*/ 4568686 w 10768629"/>
              <a:gd name="connsiteY147-10410" fmla="*/ 1786141 h 1978172"/>
              <a:gd name="connsiteX148-10411" fmla="*/ 4418751 w 10768629"/>
              <a:gd name="connsiteY148-10412" fmla="*/ 1796932 h 1978172"/>
              <a:gd name="connsiteX149-10413" fmla="*/ 4378377 w 10768629"/>
              <a:gd name="connsiteY149-10414" fmla="*/ 1815528 h 1978172"/>
              <a:gd name="connsiteX150-10415" fmla="*/ 4320575 w 10768629"/>
              <a:gd name="connsiteY150-10416" fmla="*/ 1832722 h 1978172"/>
              <a:gd name="connsiteX151-10417" fmla="*/ 4220200 w 10768629"/>
              <a:gd name="connsiteY151-10418" fmla="*/ 1873173 h 1978172"/>
              <a:gd name="connsiteX152-10419" fmla="*/ 4105361 w 10768629"/>
              <a:gd name="connsiteY152-10420" fmla="*/ 1894711 h 1978172"/>
              <a:gd name="connsiteX153-10421" fmla="*/ 3973223 w 10768629"/>
              <a:gd name="connsiteY153-10422" fmla="*/ 1881015 h 1978172"/>
              <a:gd name="connsiteX154-10423" fmla="*/ 3900992 w 10768629"/>
              <a:gd name="connsiteY154-10424" fmla="*/ 1880603 h 1978172"/>
              <a:gd name="connsiteX155-10425" fmla="*/ 3662119 w 10768629"/>
              <a:gd name="connsiteY155-10426" fmla="*/ 1889285 h 1978172"/>
              <a:gd name="connsiteX156-10427" fmla="*/ 3496919 w 10768629"/>
              <a:gd name="connsiteY156-10428" fmla="*/ 1873180 h 1978172"/>
              <a:gd name="connsiteX157-10429" fmla="*/ 3449433 w 10768629"/>
              <a:gd name="connsiteY157-10430" fmla="*/ 1889681 h 1978172"/>
              <a:gd name="connsiteX158-10431" fmla="*/ 3369766 w 10768629"/>
              <a:gd name="connsiteY158-10432" fmla="*/ 1916653 h 1978172"/>
              <a:gd name="connsiteX159-10433" fmla="*/ 3269672 w 10768629"/>
              <a:gd name="connsiteY159-10434" fmla="*/ 1938036 h 1978172"/>
              <a:gd name="connsiteX160-10435" fmla="*/ 3224897 w 10768629"/>
              <a:gd name="connsiteY160-10436" fmla="*/ 1943733 h 1978172"/>
              <a:gd name="connsiteX161-10437" fmla="*/ 3161463 w 10768629"/>
              <a:gd name="connsiteY161-10438" fmla="*/ 1946591 h 1978172"/>
              <a:gd name="connsiteX162-10439" fmla="*/ 3112044 w 10768629"/>
              <a:gd name="connsiteY162-10440" fmla="*/ 1935614 h 1978172"/>
              <a:gd name="connsiteX163-10441" fmla="*/ 3069716 w 10768629"/>
              <a:gd name="connsiteY163-10442" fmla="*/ 1930463 h 1978172"/>
              <a:gd name="connsiteX164-10443" fmla="*/ 3005773 w 10768629"/>
              <a:gd name="connsiteY164-10444" fmla="*/ 1915878 h 1978172"/>
              <a:gd name="connsiteX165-10445" fmla="*/ 2897201 w 10768629"/>
              <a:gd name="connsiteY165-10446" fmla="*/ 1926772 h 1978172"/>
              <a:gd name="connsiteX166-10447" fmla="*/ 2783891 w 10768629"/>
              <a:gd name="connsiteY166-10448" fmla="*/ 1931749 h 1978172"/>
              <a:gd name="connsiteX167-10449" fmla="*/ 2712447 w 10768629"/>
              <a:gd name="connsiteY167-10450" fmla="*/ 1933044 h 1978172"/>
              <a:gd name="connsiteX168-10451" fmla="*/ 2560151 w 10768629"/>
              <a:gd name="connsiteY168-10452" fmla="*/ 1963609 h 1978172"/>
              <a:gd name="connsiteX169-10453" fmla="*/ 2367221 w 10768629"/>
              <a:gd name="connsiteY169-10454" fmla="*/ 1971884 h 1978172"/>
              <a:gd name="connsiteX170-10455" fmla="*/ 2272130 w 10768629"/>
              <a:gd name="connsiteY170-10456" fmla="*/ 1961162 h 1978172"/>
              <a:gd name="connsiteX171-10457" fmla="*/ 2189404 w 10768629"/>
              <a:gd name="connsiteY171-10458" fmla="*/ 1978172 h 1978172"/>
              <a:gd name="connsiteX172-10459" fmla="*/ 2077704 w 10768629"/>
              <a:gd name="connsiteY172-10460" fmla="*/ 1965002 h 1978172"/>
              <a:gd name="connsiteX173-10461" fmla="*/ 2033299 w 10768629"/>
              <a:gd name="connsiteY173-10462" fmla="*/ 1969042 h 1978172"/>
              <a:gd name="connsiteX174-10463" fmla="*/ 1967996 w 10768629"/>
              <a:gd name="connsiteY174-10464" fmla="*/ 1953187 h 1978172"/>
              <a:gd name="connsiteX175-10465" fmla="*/ 1855805 w 10768629"/>
              <a:gd name="connsiteY175-10466" fmla="*/ 1926082 h 1978172"/>
              <a:gd name="connsiteX176-10467" fmla="*/ 1790957 w 10768629"/>
              <a:gd name="connsiteY176-10468" fmla="*/ 1919460 h 1978172"/>
              <a:gd name="connsiteX177-10469" fmla="*/ 1613978 w 10768629"/>
              <a:gd name="connsiteY177-10470" fmla="*/ 1891581 h 1978172"/>
              <a:gd name="connsiteX178-10471" fmla="*/ 1436831 w 10768629"/>
              <a:gd name="connsiteY178-10472" fmla="*/ 1856201 h 1978172"/>
              <a:gd name="connsiteX179-10473" fmla="*/ 1357365 w 10768629"/>
              <a:gd name="connsiteY179-10474" fmla="*/ 1832140 h 1978172"/>
              <a:gd name="connsiteX180-10475" fmla="*/ 1232341 w 10768629"/>
              <a:gd name="connsiteY180-10476" fmla="*/ 1785942 h 1978172"/>
              <a:gd name="connsiteX181-10477" fmla="*/ 1162595 w 10768629"/>
              <a:gd name="connsiteY181-10478" fmla="*/ 1758337 h 1978172"/>
              <a:gd name="connsiteX182-10479" fmla="*/ 1128523 w 10768629"/>
              <a:gd name="connsiteY182-10480" fmla="*/ 1763621 h 1978172"/>
              <a:gd name="connsiteX183-10481" fmla="*/ 991903 w 10768629"/>
              <a:gd name="connsiteY183-10482" fmla="*/ 1786741 h 1978172"/>
              <a:gd name="connsiteX184-10483" fmla="*/ 883960 w 10768629"/>
              <a:gd name="connsiteY184-10484" fmla="*/ 1822386 h 1978172"/>
              <a:gd name="connsiteX185-10485" fmla="*/ 766531 w 10768629"/>
              <a:gd name="connsiteY185-10486" fmla="*/ 1805053 h 1978172"/>
              <a:gd name="connsiteX186-10487" fmla="*/ 669779 w 10768629"/>
              <a:gd name="connsiteY186-10488" fmla="*/ 1800537 h 1978172"/>
              <a:gd name="connsiteX187-10489" fmla="*/ 523898 w 10768629"/>
              <a:gd name="connsiteY187-10490" fmla="*/ 1811085 h 1978172"/>
              <a:gd name="connsiteX188-10491" fmla="*/ 360251 w 10768629"/>
              <a:gd name="connsiteY188-10492" fmla="*/ 1830735 h 1978172"/>
              <a:gd name="connsiteX189-10493" fmla="*/ 255207 w 10768629"/>
              <a:gd name="connsiteY189-10494" fmla="*/ 1818275 h 1978172"/>
              <a:gd name="connsiteX190-10495" fmla="*/ 101803 w 10768629"/>
              <a:gd name="connsiteY190-10496" fmla="*/ 1870647 h 1978172"/>
              <a:gd name="connsiteX191-10497" fmla="*/ 25397 w 10768629"/>
              <a:gd name="connsiteY191-10498" fmla="*/ 1888443 h 1978172"/>
              <a:gd name="connsiteX192-10499" fmla="*/ 2370 w 10768629"/>
              <a:gd name="connsiteY192-10500" fmla="*/ 1878311 h 1978172"/>
              <a:gd name="connsiteX193-10501" fmla="*/ 0 w 10768629"/>
              <a:gd name="connsiteY193-10502" fmla="*/ 1878785 h 1978172"/>
              <a:gd name="connsiteX194-10503" fmla="*/ 0 w 10768629"/>
              <a:gd name="connsiteY194-10504" fmla="*/ 0 h 1978172"/>
              <a:gd name="connsiteX0-10505" fmla="*/ 0 w 10768629"/>
              <a:gd name="connsiteY0-10506" fmla="*/ 0 h 1978172"/>
              <a:gd name="connsiteX1-10507" fmla="*/ 10768629 w 10768629"/>
              <a:gd name="connsiteY1-10508" fmla="*/ 0 h 1978172"/>
              <a:gd name="connsiteX2-10509" fmla="*/ 10733254 w 10768629"/>
              <a:gd name="connsiteY2-10510" fmla="*/ 31439 h 1978172"/>
              <a:gd name="connsiteX3-10511" fmla="*/ 10727085 w 10768629"/>
              <a:gd name="connsiteY3-10512" fmla="*/ 37910 h 1978172"/>
              <a:gd name="connsiteX4-10513" fmla="*/ 10675953 w 10768629"/>
              <a:gd name="connsiteY4-10514" fmla="*/ 68623 h 1978172"/>
              <a:gd name="connsiteX5-10515" fmla="*/ 10637091 w 10768629"/>
              <a:gd name="connsiteY5-10516" fmla="*/ 90361 h 1978172"/>
              <a:gd name="connsiteX6-10517" fmla="*/ 10610971 w 10768629"/>
              <a:gd name="connsiteY6-10518" fmla="*/ 110764 h 1978172"/>
              <a:gd name="connsiteX7-10519" fmla="*/ 10532872 w 10768629"/>
              <a:gd name="connsiteY7-10520" fmla="*/ 138028 h 1978172"/>
              <a:gd name="connsiteX8-10521" fmla="*/ 10398558 w 10768629"/>
              <a:gd name="connsiteY8-10522" fmla="*/ 172911 h 1978172"/>
              <a:gd name="connsiteX9-10523" fmla="*/ 10371128 w 10768629"/>
              <a:gd name="connsiteY9-10524" fmla="*/ 182609 h 1978172"/>
              <a:gd name="connsiteX10-10525" fmla="*/ 10352178 w 10768629"/>
              <a:gd name="connsiteY10-10526" fmla="*/ 199976 h 1978172"/>
              <a:gd name="connsiteX11-10527" fmla="*/ 10351815 w 10768629"/>
              <a:gd name="connsiteY11-10528" fmla="*/ 211879 h 1978172"/>
              <a:gd name="connsiteX12-10529" fmla="*/ 10337471 w 10768629"/>
              <a:gd name="connsiteY12-10530" fmla="*/ 218661 h 1978172"/>
              <a:gd name="connsiteX13-10531" fmla="*/ 10334625 w 10768629"/>
              <a:gd name="connsiteY13-10532" fmla="*/ 222351 h 1978172"/>
              <a:gd name="connsiteX14-10533" fmla="*/ 10256365 w 10768629"/>
              <a:gd name="connsiteY14-10534" fmla="*/ 235917 h 1978172"/>
              <a:gd name="connsiteX15-10535" fmla="*/ 10201127 w 10768629"/>
              <a:gd name="connsiteY15-10536" fmla="*/ 267448 h 1978172"/>
              <a:gd name="connsiteX16-10537" fmla="*/ 9961218 w 10768629"/>
              <a:gd name="connsiteY16-10538" fmla="*/ 326720 h 1978172"/>
              <a:gd name="connsiteX17-10539" fmla="*/ 9859715 w 10768629"/>
              <a:gd name="connsiteY17-10540" fmla="*/ 355698 h 1978172"/>
              <a:gd name="connsiteX18-10541" fmla="*/ 9679867 w 10768629"/>
              <a:gd name="connsiteY18-10542" fmla="*/ 399081 h 1978172"/>
              <a:gd name="connsiteX19-10543" fmla="*/ 9490654 w 10768629"/>
              <a:gd name="connsiteY19-10544" fmla="*/ 455225 h 1978172"/>
              <a:gd name="connsiteX20-10545" fmla="*/ 9470837 w 10768629"/>
              <a:gd name="connsiteY20-10546" fmla="*/ 452539 h 1978172"/>
              <a:gd name="connsiteX21-10547" fmla="*/ 9469082 w 10768629"/>
              <a:gd name="connsiteY21-10548" fmla="*/ 454891 h 1978172"/>
              <a:gd name="connsiteX22-10549" fmla="*/ 9448038 w 10768629"/>
              <a:gd name="connsiteY22-10550" fmla="*/ 459733 h 1978172"/>
              <a:gd name="connsiteX23-10551" fmla="*/ 9396821 w 10768629"/>
              <a:gd name="connsiteY23-10552" fmla="*/ 455795 h 1978172"/>
              <a:gd name="connsiteX24-10553" fmla="*/ 9392197 w 10768629"/>
              <a:gd name="connsiteY24-10554" fmla="*/ 459796 h 1978172"/>
              <a:gd name="connsiteX25-10555" fmla="*/ 9347994 w 10768629"/>
              <a:gd name="connsiteY25-10556" fmla="*/ 464462 h 1978172"/>
              <a:gd name="connsiteX26-10557" fmla="*/ 9347889 w 10768629"/>
              <a:gd name="connsiteY26-10558" fmla="*/ 466539 h 1978172"/>
              <a:gd name="connsiteX27-10559" fmla="*/ 9337639 w 10768629"/>
              <a:gd name="connsiteY27-10560" fmla="*/ 476654 h 1978172"/>
              <a:gd name="connsiteX28-10561" fmla="*/ 9287964 w 10768629"/>
              <a:gd name="connsiteY28-10562" fmla="*/ 513052 h 1978172"/>
              <a:gd name="connsiteX29-10563" fmla="*/ 9229283 w 10768629"/>
              <a:gd name="connsiteY29-10564" fmla="*/ 555377 h 1978172"/>
              <a:gd name="connsiteX30-10565" fmla="*/ 9220274 w 10768629"/>
              <a:gd name="connsiteY30-10566" fmla="*/ 557502 h 1978172"/>
              <a:gd name="connsiteX31-10567" fmla="*/ 9220202 w 10768629"/>
              <a:gd name="connsiteY31-10568" fmla="*/ 558001 h 1978172"/>
              <a:gd name="connsiteX32-10569" fmla="*/ 9210908 w 10768629"/>
              <a:gd name="connsiteY32-10570" fmla="*/ 561147 h 1978172"/>
              <a:gd name="connsiteX33-10571" fmla="*/ 9186374 w 10768629"/>
              <a:gd name="connsiteY33-10572" fmla="*/ 565502 h 1978172"/>
              <a:gd name="connsiteX34-10573" fmla="*/ 9181058 w 10768629"/>
              <a:gd name="connsiteY34-10574" fmla="*/ 569943 h 1978172"/>
              <a:gd name="connsiteX35-10575" fmla="*/ 9167549 w 10768629"/>
              <a:gd name="connsiteY35-10576" fmla="*/ 584727 h 1978172"/>
              <a:gd name="connsiteX36-10577" fmla="*/ 9149110 w 10768629"/>
              <a:gd name="connsiteY36-10578" fmla="*/ 598906 h 1978172"/>
              <a:gd name="connsiteX37-10579" fmla="*/ 9078556 w 10768629"/>
              <a:gd name="connsiteY37-10580" fmla="*/ 644039 h 1978172"/>
              <a:gd name="connsiteX38-10581" fmla="*/ 8996399 w 10768629"/>
              <a:gd name="connsiteY38-10582" fmla="*/ 690055 h 1978172"/>
              <a:gd name="connsiteX39-10583" fmla="*/ 8803791 w 10768629"/>
              <a:gd name="connsiteY39-10584" fmla="*/ 813860 h 1978172"/>
              <a:gd name="connsiteX40-10585" fmla="*/ 8636202 w 10768629"/>
              <a:gd name="connsiteY40-10586" fmla="*/ 848463 h 1978172"/>
              <a:gd name="connsiteX41-10587" fmla="*/ 8555372 w 10768629"/>
              <a:gd name="connsiteY41-10588" fmla="*/ 883171 h 1978172"/>
              <a:gd name="connsiteX42-10589" fmla="*/ 8507229 w 10768629"/>
              <a:gd name="connsiteY42-10590" fmla="*/ 901665 h 1978172"/>
              <a:gd name="connsiteX43-10591" fmla="*/ 8428473 w 10768629"/>
              <a:gd name="connsiteY43-10592" fmla="*/ 927985 h 1978172"/>
              <a:gd name="connsiteX44-10593" fmla="*/ 8427914 w 10768629"/>
              <a:gd name="connsiteY44-10594" fmla="*/ 933480 h 1978172"/>
              <a:gd name="connsiteX45-10595" fmla="*/ 8420327 w 10768629"/>
              <a:gd name="connsiteY45-10596" fmla="*/ 941984 h 1978172"/>
              <a:gd name="connsiteX46-10597" fmla="*/ 8394729 w 10768629"/>
              <a:gd name="connsiteY46-10598" fmla="*/ 948347 h 1978172"/>
              <a:gd name="connsiteX47-10599" fmla="*/ 8380548 w 10768629"/>
              <a:gd name="connsiteY47-10600" fmla="*/ 987916 h 1978172"/>
              <a:gd name="connsiteX48-10601" fmla="*/ 8375330 w 10768629"/>
              <a:gd name="connsiteY48-10602" fmla="*/ 965444 h 1978172"/>
              <a:gd name="connsiteX49-10603" fmla="*/ 8340796 w 10768629"/>
              <a:gd name="connsiteY49-10604" fmla="*/ 980522 h 1978172"/>
              <a:gd name="connsiteX50-10605" fmla="*/ 8304438 w 10768629"/>
              <a:gd name="connsiteY50-10606" fmla="*/ 996739 h 1978172"/>
              <a:gd name="connsiteX51-10607" fmla="*/ 8280929 w 10768629"/>
              <a:gd name="connsiteY51-10608" fmla="*/ 1023089 h 1978172"/>
              <a:gd name="connsiteX52-10609" fmla="*/ 8275760 w 10768629"/>
              <a:gd name="connsiteY52-10610" fmla="*/ 1027772 h 1978172"/>
              <a:gd name="connsiteX53-10611" fmla="*/ 8275478 w 10768629"/>
              <a:gd name="connsiteY53-10612" fmla="*/ 1027605 h 1978172"/>
              <a:gd name="connsiteX54-10613" fmla="*/ 8269666 w 10768629"/>
              <a:gd name="connsiteY54-10614" fmla="*/ 1032033 h 1978172"/>
              <a:gd name="connsiteX55-10615" fmla="*/ 8203836 w 10768629"/>
              <a:gd name="connsiteY55-10616" fmla="*/ 1037347 h 1978172"/>
              <a:gd name="connsiteX56-10617" fmla="*/ 8122936 w 10768629"/>
              <a:gd name="connsiteY56-10618" fmla="*/ 1063113 h 1978172"/>
              <a:gd name="connsiteX57-10619" fmla="*/ 8043658 w 10768629"/>
              <a:gd name="connsiteY57-10620" fmla="*/ 1092746 h 1978172"/>
              <a:gd name="connsiteX58-10621" fmla="*/ 8015351 w 10768629"/>
              <a:gd name="connsiteY58-10622" fmla="*/ 1105478 h 1978172"/>
              <a:gd name="connsiteX59-10623" fmla="*/ 7963145 w 10768629"/>
              <a:gd name="connsiteY59-10624" fmla="*/ 1119346 h 1978172"/>
              <a:gd name="connsiteX60-10625" fmla="*/ 7938145 w 10768629"/>
              <a:gd name="connsiteY60-10626" fmla="*/ 1120225 h 1978172"/>
              <a:gd name="connsiteX61-10627" fmla="*/ 7937238 w 10768629"/>
              <a:gd name="connsiteY61-10628" fmla="*/ 1121204 h 1978172"/>
              <a:gd name="connsiteX62-10629" fmla="*/ 7934398 w 10768629"/>
              <a:gd name="connsiteY62-10630" fmla="*/ 1118240 h 1978172"/>
              <a:gd name="connsiteX63-10631" fmla="*/ 7918248 w 10768629"/>
              <a:gd name="connsiteY63-10632" fmla="*/ 1124371 h 1978172"/>
              <a:gd name="connsiteX64-10633" fmla="*/ 7914119 w 10768629"/>
              <a:gd name="connsiteY64-10634" fmla="*/ 1127653 h 1978172"/>
              <a:gd name="connsiteX65-10635" fmla="*/ 7907658 w 10768629"/>
              <a:gd name="connsiteY65-10636" fmla="*/ 1130350 h 1978172"/>
              <a:gd name="connsiteX66-10637" fmla="*/ 7907434 w 10768629"/>
              <a:gd name="connsiteY66-10638" fmla="*/ 1130103 h 1978172"/>
              <a:gd name="connsiteX67-10639" fmla="*/ 7901508 w 10768629"/>
              <a:gd name="connsiteY67-10640" fmla="*/ 1133245 h 1978172"/>
              <a:gd name="connsiteX68-10641" fmla="*/ 7873287 w 10768629"/>
              <a:gd name="connsiteY68-10642" fmla="*/ 1152609 h 1978172"/>
              <a:gd name="connsiteX69-10643" fmla="*/ 7834833 w 10768629"/>
              <a:gd name="connsiteY69-10644" fmla="*/ 1153868 h 1978172"/>
              <a:gd name="connsiteX70-10645" fmla="*/ 7828661 w 10768629"/>
              <a:gd name="connsiteY70-10646" fmla="*/ 1139994 h 1978172"/>
              <a:gd name="connsiteX71-10647" fmla="*/ 7823966 w 10768629"/>
              <a:gd name="connsiteY71-10648" fmla="*/ 1143178 h 1978172"/>
              <a:gd name="connsiteX72-10649" fmla="*/ 7815078 w 10768629"/>
              <a:gd name="connsiteY72-10650" fmla="*/ 1151776 h 1978172"/>
              <a:gd name="connsiteX73-10651" fmla="*/ 7812026 w 10768629"/>
              <a:gd name="connsiteY73-10652" fmla="*/ 1151522 h 1978172"/>
              <a:gd name="connsiteX74-10653" fmla="*/ 7782249 w 10768629"/>
              <a:gd name="connsiteY74-10654" fmla="*/ 1160970 h 1978172"/>
              <a:gd name="connsiteX75-10655" fmla="*/ 7773476 w 10768629"/>
              <a:gd name="connsiteY75-10656" fmla="*/ 1157414 h 1978172"/>
              <a:gd name="connsiteX76-10657" fmla="*/ 7769600 w 10768629"/>
              <a:gd name="connsiteY76-10658" fmla="*/ 1157365 h 1978172"/>
              <a:gd name="connsiteX77-10659" fmla="*/ 7752631 w 10768629"/>
              <a:gd name="connsiteY77-10660" fmla="*/ 1172815 h 1978172"/>
              <a:gd name="connsiteX78-10661" fmla="*/ 7743525 w 10768629"/>
              <a:gd name="connsiteY78-10662" fmla="*/ 1179064 h 1978172"/>
              <a:gd name="connsiteX79-10663" fmla="*/ 7685942 w 10768629"/>
              <a:gd name="connsiteY79-10664" fmla="*/ 1233723 h 1978172"/>
              <a:gd name="connsiteX80-10665" fmla="*/ 7586920 w 10768629"/>
              <a:gd name="connsiteY80-10666" fmla="*/ 1261888 h 1978172"/>
              <a:gd name="connsiteX81-10667" fmla="*/ 7486100 w 10768629"/>
              <a:gd name="connsiteY81-10668" fmla="*/ 1292563 h 1978172"/>
              <a:gd name="connsiteX82-10669" fmla="*/ 7407190 w 10768629"/>
              <a:gd name="connsiteY82-10670" fmla="*/ 1314737 h 1978172"/>
              <a:gd name="connsiteX83-10671" fmla="*/ 7240698 w 10768629"/>
              <a:gd name="connsiteY83-10672" fmla="*/ 1438832 h 1978172"/>
              <a:gd name="connsiteX84-10673" fmla="*/ 7197675 w 10768629"/>
              <a:gd name="connsiteY84-10674" fmla="*/ 1447530 h 1978172"/>
              <a:gd name="connsiteX85-10675" fmla="*/ 7164788 w 10768629"/>
              <a:gd name="connsiteY85-10676" fmla="*/ 1480293 h 1978172"/>
              <a:gd name="connsiteX86-10677" fmla="*/ 7147929 w 10768629"/>
              <a:gd name="connsiteY86-10678" fmla="*/ 1477641 h 1978172"/>
              <a:gd name="connsiteX87-10679" fmla="*/ 7144965 w 10768629"/>
              <a:gd name="connsiteY87-10680" fmla="*/ 1476908 h 1978172"/>
              <a:gd name="connsiteX88-10681" fmla="*/ 7134299 w 10768629"/>
              <a:gd name="connsiteY88-10682" fmla="*/ 1479969 h 1978172"/>
              <a:gd name="connsiteX89-10683" fmla="*/ 7129809 w 10768629"/>
              <a:gd name="connsiteY89-10684" fmla="*/ 1473339 h 1978172"/>
              <a:gd name="connsiteX90-10685" fmla="*/ 7112688 w 10768629"/>
              <a:gd name="connsiteY90-10686" fmla="*/ 1472575 h 1978172"/>
              <a:gd name="connsiteX91-10687" fmla="*/ 7093470 w 10768629"/>
              <a:gd name="connsiteY91-10688" fmla="*/ 1480300 h 1978172"/>
              <a:gd name="connsiteX92-10689" fmla="*/ 7025034 w 10768629"/>
              <a:gd name="connsiteY92-10690" fmla="*/ 1506934 h 1978172"/>
              <a:gd name="connsiteX93-10691" fmla="*/ 7014783 w 10768629"/>
              <a:gd name="connsiteY93-10692" fmla="*/ 1515868 h 1978172"/>
              <a:gd name="connsiteX94-10693" fmla="*/ 6979706 w 10768629"/>
              <a:gd name="connsiteY94-10694" fmla="*/ 1523511 h 1978172"/>
              <a:gd name="connsiteX95-10695" fmla="*/ 6977890 w 10768629"/>
              <a:gd name="connsiteY95-10696" fmla="*/ 1525793 h 1978172"/>
              <a:gd name="connsiteX96-10697" fmla="*/ 6944339 w 10768629"/>
              <a:gd name="connsiteY96-10698" fmla="*/ 1536237 h 1978172"/>
              <a:gd name="connsiteX97-10699" fmla="*/ 6886996 w 10768629"/>
              <a:gd name="connsiteY97-10700" fmla="*/ 1563569 h 1978172"/>
              <a:gd name="connsiteX98-10701" fmla="*/ 6874510 w 10768629"/>
              <a:gd name="connsiteY98-10702" fmla="*/ 1558469 h 1978172"/>
              <a:gd name="connsiteX99-10703" fmla="*/ 6871943 w 10768629"/>
              <a:gd name="connsiteY99-10704" fmla="*/ 1554651 h 1978172"/>
              <a:gd name="connsiteX100-10705" fmla="*/ 6856174 w 10768629"/>
              <a:gd name="connsiteY100-10706" fmla="*/ 1562024 h 1978172"/>
              <a:gd name="connsiteX101-10707" fmla="*/ 6842321 w 10768629"/>
              <a:gd name="connsiteY101-10708" fmla="*/ 1560554 h 1978172"/>
              <a:gd name="connsiteX102-10709" fmla="*/ 6832713 w 10768629"/>
              <a:gd name="connsiteY102-10710" fmla="*/ 1569357 h 1978172"/>
              <a:gd name="connsiteX103-10711" fmla="*/ 6816351 w 10768629"/>
              <a:gd name="connsiteY103-10712" fmla="*/ 1571495 h 1978172"/>
              <a:gd name="connsiteX104-10713" fmla="*/ 6795800 w 10768629"/>
              <a:gd name="connsiteY104-10714" fmla="*/ 1572010 h 1978172"/>
              <a:gd name="connsiteX105-10715" fmla="*/ 6777546 w 10768629"/>
              <a:gd name="connsiteY105-10716" fmla="*/ 1568661 h 1978172"/>
              <a:gd name="connsiteX106-10717" fmla="*/ 6751528 w 10768629"/>
              <a:gd name="connsiteY106-10718" fmla="*/ 1574143 h 1978172"/>
              <a:gd name="connsiteX107-10719" fmla="*/ 6691966 w 10768629"/>
              <a:gd name="connsiteY107-10720" fmla="*/ 1582255 h 1978172"/>
              <a:gd name="connsiteX108-10721" fmla="*/ 6646941 w 10768629"/>
              <a:gd name="connsiteY108-10722" fmla="*/ 1588471 h 1978172"/>
              <a:gd name="connsiteX109-10723" fmla="*/ 6568576 w 10768629"/>
              <a:gd name="connsiteY109-10724" fmla="*/ 1606488 h 1978172"/>
              <a:gd name="connsiteX110-10725" fmla="*/ 6554358 w 10768629"/>
              <a:gd name="connsiteY110-10726" fmla="*/ 1621701 h 1978172"/>
              <a:gd name="connsiteX111-10727" fmla="*/ 6516968 w 10768629"/>
              <a:gd name="connsiteY111-10728" fmla="*/ 1617195 h 1978172"/>
              <a:gd name="connsiteX112-10729" fmla="*/ 6506479 w 10768629"/>
              <a:gd name="connsiteY112-10730" fmla="*/ 1602227 h 1978172"/>
              <a:gd name="connsiteX113-10731" fmla="*/ 6458436 w 10768629"/>
              <a:gd name="connsiteY113-10732" fmla="*/ 1607332 h 1978172"/>
              <a:gd name="connsiteX114-10733" fmla="*/ 6414786 w 10768629"/>
              <a:gd name="connsiteY114-10734" fmla="*/ 1628815 h 1978172"/>
              <a:gd name="connsiteX115-10735" fmla="*/ 6357085 w 10768629"/>
              <a:gd name="connsiteY115-10736" fmla="*/ 1640846 h 1978172"/>
              <a:gd name="connsiteX116-10737" fmla="*/ 6322636 w 10768629"/>
              <a:gd name="connsiteY116-10738" fmla="*/ 1648213 h 1978172"/>
              <a:gd name="connsiteX117-10739" fmla="*/ 6226172 w 10768629"/>
              <a:gd name="connsiteY117-10740" fmla="*/ 1654676 h 1978172"/>
              <a:gd name="connsiteX118-10741" fmla="*/ 6221217 w 10768629"/>
              <a:gd name="connsiteY118-10742" fmla="*/ 1654506 h 1978172"/>
              <a:gd name="connsiteX119-10743" fmla="*/ 6204956 w 10768629"/>
              <a:gd name="connsiteY119-10744" fmla="*/ 1664280 h 1978172"/>
              <a:gd name="connsiteX120-10745" fmla="*/ 6204270 w 10768629"/>
              <a:gd name="connsiteY120-10746" fmla="*/ 1666782 h 1978172"/>
              <a:gd name="connsiteX121-10747" fmla="*/ 6143810 w 10768629"/>
              <a:gd name="connsiteY121-10748" fmla="*/ 1661963 h 1978172"/>
              <a:gd name="connsiteX122-10749" fmla="*/ 6136560 w 10768629"/>
              <a:gd name="connsiteY122-10750" fmla="*/ 1665728 h 1978172"/>
              <a:gd name="connsiteX123-10751" fmla="*/ 6096155 w 10768629"/>
              <a:gd name="connsiteY123-10752" fmla="*/ 1656951 h 1978172"/>
              <a:gd name="connsiteX124-10753" fmla="*/ 6075812 w 10768629"/>
              <a:gd name="connsiteY124-10754" fmla="*/ 1655422 h 1978172"/>
              <a:gd name="connsiteX125-10755" fmla="*/ 6039495 w 10768629"/>
              <a:gd name="connsiteY125-10756" fmla="*/ 1649680 h 1978172"/>
              <a:gd name="connsiteX126-10757" fmla="*/ 6036523 w 10768629"/>
              <a:gd name="connsiteY126-10758" fmla="*/ 1652121 h 1978172"/>
              <a:gd name="connsiteX127-10759" fmla="*/ 6029328 w 10768629"/>
              <a:gd name="connsiteY127-10760" fmla="*/ 1649904 h 1978172"/>
              <a:gd name="connsiteX128-10761" fmla="*/ 6024075 w 10768629"/>
              <a:gd name="connsiteY128-10762" fmla="*/ 1652779 h 1978172"/>
              <a:gd name="connsiteX129-10763" fmla="*/ 6018085 w 10768629"/>
              <a:gd name="connsiteY129-10764" fmla="*/ 1652030 h 1978172"/>
              <a:gd name="connsiteX130-10765" fmla="*/ 5955513 w 10768629"/>
              <a:gd name="connsiteY130-10766" fmla="*/ 1663584 h 1978172"/>
              <a:gd name="connsiteX131-10767" fmla="*/ 5941996 w 10768629"/>
              <a:gd name="connsiteY131-10768" fmla="*/ 1661326 h 1978172"/>
              <a:gd name="connsiteX132-10769" fmla="*/ 5931789 w 10768629"/>
              <a:gd name="connsiteY132-10770" fmla="*/ 1669915 h 1978172"/>
              <a:gd name="connsiteX133-10771" fmla="*/ 5888686 w 10768629"/>
              <a:gd name="connsiteY133-10772" fmla="*/ 1672175 h 1978172"/>
              <a:gd name="connsiteX134-10773" fmla="*/ 5873794 w 10768629"/>
              <a:gd name="connsiteY134-10774" fmla="*/ 1665454 h 1978172"/>
              <a:gd name="connsiteX135-10775" fmla="*/ 5860022 w 10768629"/>
              <a:gd name="connsiteY135-10776" fmla="*/ 1660635 h 1978172"/>
              <a:gd name="connsiteX136-10777" fmla="*/ 5858237 w 10768629"/>
              <a:gd name="connsiteY136-10778" fmla="*/ 1660649 h 1978172"/>
              <a:gd name="connsiteX137-10779" fmla="*/ 5840319 w 10768629"/>
              <a:gd name="connsiteY137-10780" fmla="*/ 1660798 h 1978172"/>
              <a:gd name="connsiteX138-10781" fmla="*/ 5806984 w 10768629"/>
              <a:gd name="connsiteY138-10782" fmla="*/ 1661075 h 1978172"/>
              <a:gd name="connsiteX139-10783" fmla="*/ 5742351 w 10768629"/>
              <a:gd name="connsiteY139-10784" fmla="*/ 1667489 h 1978172"/>
              <a:gd name="connsiteX140-10785" fmla="*/ 5521171 w 10768629"/>
              <a:gd name="connsiteY140-10786" fmla="*/ 1671626 h 1978172"/>
              <a:gd name="connsiteX141-10787" fmla="*/ 5457384 w 10768629"/>
              <a:gd name="connsiteY141-10788" fmla="*/ 1683952 h 1978172"/>
              <a:gd name="connsiteX142-10789" fmla="*/ 4950070 w 10768629"/>
              <a:gd name="connsiteY142-10790" fmla="*/ 1748401 h 1978172"/>
              <a:gd name="connsiteX143-10791" fmla="*/ 4872172 w 10768629"/>
              <a:gd name="connsiteY143-10792" fmla="*/ 1757222 h 1978172"/>
              <a:gd name="connsiteX144-10793" fmla="*/ 4809524 w 10768629"/>
              <a:gd name="connsiteY144-10794" fmla="*/ 1761033 h 1978172"/>
              <a:gd name="connsiteX145-10795" fmla="*/ 4759058 w 10768629"/>
              <a:gd name="connsiteY145-10796" fmla="*/ 1766533 h 1978172"/>
              <a:gd name="connsiteX146-10797" fmla="*/ 4719749 w 10768629"/>
              <a:gd name="connsiteY146-10798" fmla="*/ 1771811 h 1978172"/>
              <a:gd name="connsiteX147-10799" fmla="*/ 4568686 w 10768629"/>
              <a:gd name="connsiteY147-10800" fmla="*/ 1786141 h 1978172"/>
              <a:gd name="connsiteX148-10801" fmla="*/ 4418751 w 10768629"/>
              <a:gd name="connsiteY148-10802" fmla="*/ 1796932 h 1978172"/>
              <a:gd name="connsiteX149-10803" fmla="*/ 4378377 w 10768629"/>
              <a:gd name="connsiteY149-10804" fmla="*/ 1815528 h 1978172"/>
              <a:gd name="connsiteX150-10805" fmla="*/ 4320575 w 10768629"/>
              <a:gd name="connsiteY150-10806" fmla="*/ 1832722 h 1978172"/>
              <a:gd name="connsiteX151-10807" fmla="*/ 4220200 w 10768629"/>
              <a:gd name="connsiteY151-10808" fmla="*/ 1873173 h 1978172"/>
              <a:gd name="connsiteX152-10809" fmla="*/ 4105361 w 10768629"/>
              <a:gd name="connsiteY152-10810" fmla="*/ 1894711 h 1978172"/>
              <a:gd name="connsiteX153-10811" fmla="*/ 3973223 w 10768629"/>
              <a:gd name="connsiteY153-10812" fmla="*/ 1881015 h 1978172"/>
              <a:gd name="connsiteX154-10813" fmla="*/ 3900992 w 10768629"/>
              <a:gd name="connsiteY154-10814" fmla="*/ 1880603 h 1978172"/>
              <a:gd name="connsiteX155-10815" fmla="*/ 3662119 w 10768629"/>
              <a:gd name="connsiteY155-10816" fmla="*/ 1889285 h 1978172"/>
              <a:gd name="connsiteX156-10817" fmla="*/ 3496919 w 10768629"/>
              <a:gd name="connsiteY156-10818" fmla="*/ 1873180 h 1978172"/>
              <a:gd name="connsiteX157-10819" fmla="*/ 3449433 w 10768629"/>
              <a:gd name="connsiteY157-10820" fmla="*/ 1889681 h 1978172"/>
              <a:gd name="connsiteX158-10821" fmla="*/ 3369766 w 10768629"/>
              <a:gd name="connsiteY158-10822" fmla="*/ 1916653 h 1978172"/>
              <a:gd name="connsiteX159-10823" fmla="*/ 3269672 w 10768629"/>
              <a:gd name="connsiteY159-10824" fmla="*/ 1938036 h 1978172"/>
              <a:gd name="connsiteX160-10825" fmla="*/ 3224897 w 10768629"/>
              <a:gd name="connsiteY160-10826" fmla="*/ 1943733 h 1978172"/>
              <a:gd name="connsiteX161-10827" fmla="*/ 3161463 w 10768629"/>
              <a:gd name="connsiteY161-10828" fmla="*/ 1946591 h 1978172"/>
              <a:gd name="connsiteX162-10829" fmla="*/ 3112044 w 10768629"/>
              <a:gd name="connsiteY162-10830" fmla="*/ 1935614 h 1978172"/>
              <a:gd name="connsiteX163-10831" fmla="*/ 3069716 w 10768629"/>
              <a:gd name="connsiteY163-10832" fmla="*/ 1930463 h 1978172"/>
              <a:gd name="connsiteX164-10833" fmla="*/ 3005773 w 10768629"/>
              <a:gd name="connsiteY164-10834" fmla="*/ 1915878 h 1978172"/>
              <a:gd name="connsiteX165-10835" fmla="*/ 2897201 w 10768629"/>
              <a:gd name="connsiteY165-10836" fmla="*/ 1926772 h 1978172"/>
              <a:gd name="connsiteX166-10837" fmla="*/ 2783891 w 10768629"/>
              <a:gd name="connsiteY166-10838" fmla="*/ 1931749 h 1978172"/>
              <a:gd name="connsiteX167-10839" fmla="*/ 2712447 w 10768629"/>
              <a:gd name="connsiteY167-10840" fmla="*/ 1933044 h 1978172"/>
              <a:gd name="connsiteX168-10841" fmla="*/ 2560151 w 10768629"/>
              <a:gd name="connsiteY168-10842" fmla="*/ 1963609 h 1978172"/>
              <a:gd name="connsiteX169-10843" fmla="*/ 2367221 w 10768629"/>
              <a:gd name="connsiteY169-10844" fmla="*/ 1971884 h 1978172"/>
              <a:gd name="connsiteX170-10845" fmla="*/ 2272130 w 10768629"/>
              <a:gd name="connsiteY170-10846" fmla="*/ 1961162 h 1978172"/>
              <a:gd name="connsiteX171-10847" fmla="*/ 2189404 w 10768629"/>
              <a:gd name="connsiteY171-10848" fmla="*/ 1978172 h 1978172"/>
              <a:gd name="connsiteX172-10849" fmla="*/ 2077704 w 10768629"/>
              <a:gd name="connsiteY172-10850" fmla="*/ 1965002 h 1978172"/>
              <a:gd name="connsiteX173-10851" fmla="*/ 2033299 w 10768629"/>
              <a:gd name="connsiteY173-10852" fmla="*/ 1969042 h 1978172"/>
              <a:gd name="connsiteX174-10853" fmla="*/ 1967996 w 10768629"/>
              <a:gd name="connsiteY174-10854" fmla="*/ 1953187 h 1978172"/>
              <a:gd name="connsiteX175-10855" fmla="*/ 1855805 w 10768629"/>
              <a:gd name="connsiteY175-10856" fmla="*/ 1926082 h 1978172"/>
              <a:gd name="connsiteX176-10857" fmla="*/ 1790957 w 10768629"/>
              <a:gd name="connsiteY176-10858" fmla="*/ 1919460 h 1978172"/>
              <a:gd name="connsiteX177-10859" fmla="*/ 1613978 w 10768629"/>
              <a:gd name="connsiteY177-10860" fmla="*/ 1891581 h 1978172"/>
              <a:gd name="connsiteX178-10861" fmla="*/ 1436831 w 10768629"/>
              <a:gd name="connsiteY178-10862" fmla="*/ 1856201 h 1978172"/>
              <a:gd name="connsiteX179-10863" fmla="*/ 1357365 w 10768629"/>
              <a:gd name="connsiteY179-10864" fmla="*/ 1832140 h 1978172"/>
              <a:gd name="connsiteX180-10865" fmla="*/ 1232341 w 10768629"/>
              <a:gd name="connsiteY180-10866" fmla="*/ 1785942 h 1978172"/>
              <a:gd name="connsiteX181-10867" fmla="*/ 1162595 w 10768629"/>
              <a:gd name="connsiteY181-10868" fmla="*/ 1758337 h 1978172"/>
              <a:gd name="connsiteX182-10869" fmla="*/ 1128523 w 10768629"/>
              <a:gd name="connsiteY182-10870" fmla="*/ 1763621 h 1978172"/>
              <a:gd name="connsiteX183-10871" fmla="*/ 991903 w 10768629"/>
              <a:gd name="connsiteY183-10872" fmla="*/ 1786741 h 1978172"/>
              <a:gd name="connsiteX184-10873" fmla="*/ 883960 w 10768629"/>
              <a:gd name="connsiteY184-10874" fmla="*/ 1822386 h 1978172"/>
              <a:gd name="connsiteX185-10875" fmla="*/ 766531 w 10768629"/>
              <a:gd name="connsiteY185-10876" fmla="*/ 1805053 h 1978172"/>
              <a:gd name="connsiteX186-10877" fmla="*/ 669779 w 10768629"/>
              <a:gd name="connsiteY186-10878" fmla="*/ 1800537 h 1978172"/>
              <a:gd name="connsiteX187-10879" fmla="*/ 523898 w 10768629"/>
              <a:gd name="connsiteY187-10880" fmla="*/ 1811085 h 1978172"/>
              <a:gd name="connsiteX188-10881" fmla="*/ 360251 w 10768629"/>
              <a:gd name="connsiteY188-10882" fmla="*/ 1830735 h 1978172"/>
              <a:gd name="connsiteX189-10883" fmla="*/ 255207 w 10768629"/>
              <a:gd name="connsiteY189-10884" fmla="*/ 1818275 h 1978172"/>
              <a:gd name="connsiteX190-10885" fmla="*/ 101803 w 10768629"/>
              <a:gd name="connsiteY190-10886" fmla="*/ 1870647 h 1978172"/>
              <a:gd name="connsiteX191-10887" fmla="*/ 25397 w 10768629"/>
              <a:gd name="connsiteY191-10888" fmla="*/ 1888443 h 1978172"/>
              <a:gd name="connsiteX192-10889" fmla="*/ 2370 w 10768629"/>
              <a:gd name="connsiteY192-10890" fmla="*/ 1878311 h 1978172"/>
              <a:gd name="connsiteX193-10891" fmla="*/ 0 w 10768629"/>
              <a:gd name="connsiteY193-10892" fmla="*/ 1878785 h 1978172"/>
              <a:gd name="connsiteX194-10893" fmla="*/ 0 w 10768629"/>
              <a:gd name="connsiteY194-10894" fmla="*/ 0 h 1978172"/>
              <a:gd name="connsiteX0-10895" fmla="*/ 0 w 10768629"/>
              <a:gd name="connsiteY0-10896" fmla="*/ 0 h 1978172"/>
              <a:gd name="connsiteX1-10897" fmla="*/ 10768629 w 10768629"/>
              <a:gd name="connsiteY1-10898" fmla="*/ 0 h 1978172"/>
              <a:gd name="connsiteX2-10899" fmla="*/ 10733254 w 10768629"/>
              <a:gd name="connsiteY2-10900" fmla="*/ 31439 h 1978172"/>
              <a:gd name="connsiteX3-10901" fmla="*/ 10727085 w 10768629"/>
              <a:gd name="connsiteY3-10902" fmla="*/ 37910 h 1978172"/>
              <a:gd name="connsiteX4-10903" fmla="*/ 10675953 w 10768629"/>
              <a:gd name="connsiteY4-10904" fmla="*/ 68623 h 1978172"/>
              <a:gd name="connsiteX5-10905" fmla="*/ 10637091 w 10768629"/>
              <a:gd name="connsiteY5-10906" fmla="*/ 90361 h 1978172"/>
              <a:gd name="connsiteX6-10907" fmla="*/ 10610971 w 10768629"/>
              <a:gd name="connsiteY6-10908" fmla="*/ 110764 h 1978172"/>
              <a:gd name="connsiteX7-10909" fmla="*/ 10532872 w 10768629"/>
              <a:gd name="connsiteY7-10910" fmla="*/ 138028 h 1978172"/>
              <a:gd name="connsiteX8-10911" fmla="*/ 10398558 w 10768629"/>
              <a:gd name="connsiteY8-10912" fmla="*/ 172911 h 1978172"/>
              <a:gd name="connsiteX9-10913" fmla="*/ 10371128 w 10768629"/>
              <a:gd name="connsiteY9-10914" fmla="*/ 182609 h 1978172"/>
              <a:gd name="connsiteX10-10915" fmla="*/ 10352178 w 10768629"/>
              <a:gd name="connsiteY10-10916" fmla="*/ 199976 h 1978172"/>
              <a:gd name="connsiteX11-10917" fmla="*/ 10351815 w 10768629"/>
              <a:gd name="connsiteY11-10918" fmla="*/ 211879 h 1978172"/>
              <a:gd name="connsiteX12-10919" fmla="*/ 10337471 w 10768629"/>
              <a:gd name="connsiteY12-10920" fmla="*/ 218661 h 1978172"/>
              <a:gd name="connsiteX13-10921" fmla="*/ 10334625 w 10768629"/>
              <a:gd name="connsiteY13-10922" fmla="*/ 222351 h 1978172"/>
              <a:gd name="connsiteX14-10923" fmla="*/ 10256365 w 10768629"/>
              <a:gd name="connsiteY14-10924" fmla="*/ 235917 h 1978172"/>
              <a:gd name="connsiteX15-10925" fmla="*/ 10201127 w 10768629"/>
              <a:gd name="connsiteY15-10926" fmla="*/ 267448 h 1978172"/>
              <a:gd name="connsiteX16-10927" fmla="*/ 9961218 w 10768629"/>
              <a:gd name="connsiteY16-10928" fmla="*/ 326720 h 1978172"/>
              <a:gd name="connsiteX17-10929" fmla="*/ 9859715 w 10768629"/>
              <a:gd name="connsiteY17-10930" fmla="*/ 355698 h 1978172"/>
              <a:gd name="connsiteX18-10931" fmla="*/ 9679867 w 10768629"/>
              <a:gd name="connsiteY18-10932" fmla="*/ 399081 h 1978172"/>
              <a:gd name="connsiteX19-10933" fmla="*/ 9490654 w 10768629"/>
              <a:gd name="connsiteY19-10934" fmla="*/ 455225 h 1978172"/>
              <a:gd name="connsiteX20-10935" fmla="*/ 9470837 w 10768629"/>
              <a:gd name="connsiteY20-10936" fmla="*/ 452539 h 1978172"/>
              <a:gd name="connsiteX21-10937" fmla="*/ 9469082 w 10768629"/>
              <a:gd name="connsiteY21-10938" fmla="*/ 454891 h 1978172"/>
              <a:gd name="connsiteX22-10939" fmla="*/ 9448038 w 10768629"/>
              <a:gd name="connsiteY22-10940" fmla="*/ 459733 h 1978172"/>
              <a:gd name="connsiteX23-10941" fmla="*/ 9396821 w 10768629"/>
              <a:gd name="connsiteY23-10942" fmla="*/ 455795 h 1978172"/>
              <a:gd name="connsiteX24-10943" fmla="*/ 9392197 w 10768629"/>
              <a:gd name="connsiteY24-10944" fmla="*/ 459796 h 1978172"/>
              <a:gd name="connsiteX25-10945" fmla="*/ 9347994 w 10768629"/>
              <a:gd name="connsiteY25-10946" fmla="*/ 464462 h 1978172"/>
              <a:gd name="connsiteX26-10947" fmla="*/ 9347889 w 10768629"/>
              <a:gd name="connsiteY26-10948" fmla="*/ 466539 h 1978172"/>
              <a:gd name="connsiteX27-10949" fmla="*/ 9337639 w 10768629"/>
              <a:gd name="connsiteY27-10950" fmla="*/ 476654 h 1978172"/>
              <a:gd name="connsiteX28-10951" fmla="*/ 9287964 w 10768629"/>
              <a:gd name="connsiteY28-10952" fmla="*/ 513052 h 1978172"/>
              <a:gd name="connsiteX29-10953" fmla="*/ 9229283 w 10768629"/>
              <a:gd name="connsiteY29-10954" fmla="*/ 555377 h 1978172"/>
              <a:gd name="connsiteX30-10955" fmla="*/ 9220274 w 10768629"/>
              <a:gd name="connsiteY30-10956" fmla="*/ 557502 h 1978172"/>
              <a:gd name="connsiteX31-10957" fmla="*/ 9220202 w 10768629"/>
              <a:gd name="connsiteY31-10958" fmla="*/ 558001 h 1978172"/>
              <a:gd name="connsiteX32-10959" fmla="*/ 9210908 w 10768629"/>
              <a:gd name="connsiteY32-10960" fmla="*/ 561147 h 1978172"/>
              <a:gd name="connsiteX33-10961" fmla="*/ 9186374 w 10768629"/>
              <a:gd name="connsiteY33-10962" fmla="*/ 565502 h 1978172"/>
              <a:gd name="connsiteX34-10963" fmla="*/ 9181058 w 10768629"/>
              <a:gd name="connsiteY34-10964" fmla="*/ 569943 h 1978172"/>
              <a:gd name="connsiteX35-10965" fmla="*/ 9167549 w 10768629"/>
              <a:gd name="connsiteY35-10966" fmla="*/ 584727 h 1978172"/>
              <a:gd name="connsiteX36-10967" fmla="*/ 9149110 w 10768629"/>
              <a:gd name="connsiteY36-10968" fmla="*/ 598906 h 1978172"/>
              <a:gd name="connsiteX37-10969" fmla="*/ 9078556 w 10768629"/>
              <a:gd name="connsiteY37-10970" fmla="*/ 644039 h 1978172"/>
              <a:gd name="connsiteX38-10971" fmla="*/ 8996399 w 10768629"/>
              <a:gd name="connsiteY38-10972" fmla="*/ 690055 h 1978172"/>
              <a:gd name="connsiteX39-10973" fmla="*/ 8803791 w 10768629"/>
              <a:gd name="connsiteY39-10974" fmla="*/ 813860 h 1978172"/>
              <a:gd name="connsiteX40-10975" fmla="*/ 8636202 w 10768629"/>
              <a:gd name="connsiteY40-10976" fmla="*/ 848463 h 1978172"/>
              <a:gd name="connsiteX41-10977" fmla="*/ 8555372 w 10768629"/>
              <a:gd name="connsiteY41-10978" fmla="*/ 883171 h 1978172"/>
              <a:gd name="connsiteX42-10979" fmla="*/ 8507229 w 10768629"/>
              <a:gd name="connsiteY42-10980" fmla="*/ 901665 h 1978172"/>
              <a:gd name="connsiteX43-10981" fmla="*/ 8428473 w 10768629"/>
              <a:gd name="connsiteY43-10982" fmla="*/ 927985 h 1978172"/>
              <a:gd name="connsiteX44-10983" fmla="*/ 8427914 w 10768629"/>
              <a:gd name="connsiteY44-10984" fmla="*/ 933480 h 1978172"/>
              <a:gd name="connsiteX45-10985" fmla="*/ 8420327 w 10768629"/>
              <a:gd name="connsiteY45-10986" fmla="*/ 941984 h 1978172"/>
              <a:gd name="connsiteX46-10987" fmla="*/ 8394729 w 10768629"/>
              <a:gd name="connsiteY46-10988" fmla="*/ 948347 h 1978172"/>
              <a:gd name="connsiteX47-10989" fmla="*/ 8380548 w 10768629"/>
              <a:gd name="connsiteY47-10990" fmla="*/ 987916 h 1978172"/>
              <a:gd name="connsiteX48-10991" fmla="*/ 8375330 w 10768629"/>
              <a:gd name="connsiteY48-10992" fmla="*/ 965444 h 1978172"/>
              <a:gd name="connsiteX49-10993" fmla="*/ 8340796 w 10768629"/>
              <a:gd name="connsiteY49-10994" fmla="*/ 980522 h 1978172"/>
              <a:gd name="connsiteX50-10995" fmla="*/ 8304438 w 10768629"/>
              <a:gd name="connsiteY50-10996" fmla="*/ 996739 h 1978172"/>
              <a:gd name="connsiteX51-10997" fmla="*/ 8280929 w 10768629"/>
              <a:gd name="connsiteY51-10998" fmla="*/ 1023089 h 1978172"/>
              <a:gd name="connsiteX52-10999" fmla="*/ 8275760 w 10768629"/>
              <a:gd name="connsiteY52-11000" fmla="*/ 1027772 h 1978172"/>
              <a:gd name="connsiteX53-11001" fmla="*/ 8275478 w 10768629"/>
              <a:gd name="connsiteY53-11002" fmla="*/ 1027605 h 1978172"/>
              <a:gd name="connsiteX54-11003" fmla="*/ 8249003 w 10768629"/>
              <a:gd name="connsiteY54-11004" fmla="*/ 1032033 h 1978172"/>
              <a:gd name="connsiteX55-11005" fmla="*/ 8203836 w 10768629"/>
              <a:gd name="connsiteY55-11006" fmla="*/ 1037347 h 1978172"/>
              <a:gd name="connsiteX56-11007" fmla="*/ 8122936 w 10768629"/>
              <a:gd name="connsiteY56-11008" fmla="*/ 1063113 h 1978172"/>
              <a:gd name="connsiteX57-11009" fmla="*/ 8043658 w 10768629"/>
              <a:gd name="connsiteY57-11010" fmla="*/ 1092746 h 1978172"/>
              <a:gd name="connsiteX58-11011" fmla="*/ 8015351 w 10768629"/>
              <a:gd name="connsiteY58-11012" fmla="*/ 1105478 h 1978172"/>
              <a:gd name="connsiteX59-11013" fmla="*/ 7963145 w 10768629"/>
              <a:gd name="connsiteY59-11014" fmla="*/ 1119346 h 1978172"/>
              <a:gd name="connsiteX60-11015" fmla="*/ 7938145 w 10768629"/>
              <a:gd name="connsiteY60-11016" fmla="*/ 1120225 h 1978172"/>
              <a:gd name="connsiteX61-11017" fmla="*/ 7937238 w 10768629"/>
              <a:gd name="connsiteY61-11018" fmla="*/ 1121204 h 1978172"/>
              <a:gd name="connsiteX62-11019" fmla="*/ 7934398 w 10768629"/>
              <a:gd name="connsiteY62-11020" fmla="*/ 1118240 h 1978172"/>
              <a:gd name="connsiteX63-11021" fmla="*/ 7918248 w 10768629"/>
              <a:gd name="connsiteY63-11022" fmla="*/ 1124371 h 1978172"/>
              <a:gd name="connsiteX64-11023" fmla="*/ 7914119 w 10768629"/>
              <a:gd name="connsiteY64-11024" fmla="*/ 1127653 h 1978172"/>
              <a:gd name="connsiteX65-11025" fmla="*/ 7907658 w 10768629"/>
              <a:gd name="connsiteY65-11026" fmla="*/ 1130350 h 1978172"/>
              <a:gd name="connsiteX66-11027" fmla="*/ 7907434 w 10768629"/>
              <a:gd name="connsiteY66-11028" fmla="*/ 1130103 h 1978172"/>
              <a:gd name="connsiteX67-11029" fmla="*/ 7901508 w 10768629"/>
              <a:gd name="connsiteY67-11030" fmla="*/ 1133245 h 1978172"/>
              <a:gd name="connsiteX68-11031" fmla="*/ 7873287 w 10768629"/>
              <a:gd name="connsiteY68-11032" fmla="*/ 1152609 h 1978172"/>
              <a:gd name="connsiteX69-11033" fmla="*/ 7834833 w 10768629"/>
              <a:gd name="connsiteY69-11034" fmla="*/ 1153868 h 1978172"/>
              <a:gd name="connsiteX70-11035" fmla="*/ 7828661 w 10768629"/>
              <a:gd name="connsiteY70-11036" fmla="*/ 1139994 h 1978172"/>
              <a:gd name="connsiteX71-11037" fmla="*/ 7823966 w 10768629"/>
              <a:gd name="connsiteY71-11038" fmla="*/ 1143178 h 1978172"/>
              <a:gd name="connsiteX72-11039" fmla="*/ 7815078 w 10768629"/>
              <a:gd name="connsiteY72-11040" fmla="*/ 1151776 h 1978172"/>
              <a:gd name="connsiteX73-11041" fmla="*/ 7812026 w 10768629"/>
              <a:gd name="connsiteY73-11042" fmla="*/ 1151522 h 1978172"/>
              <a:gd name="connsiteX74-11043" fmla="*/ 7782249 w 10768629"/>
              <a:gd name="connsiteY74-11044" fmla="*/ 1160970 h 1978172"/>
              <a:gd name="connsiteX75-11045" fmla="*/ 7773476 w 10768629"/>
              <a:gd name="connsiteY75-11046" fmla="*/ 1157414 h 1978172"/>
              <a:gd name="connsiteX76-11047" fmla="*/ 7769600 w 10768629"/>
              <a:gd name="connsiteY76-11048" fmla="*/ 1157365 h 1978172"/>
              <a:gd name="connsiteX77-11049" fmla="*/ 7752631 w 10768629"/>
              <a:gd name="connsiteY77-11050" fmla="*/ 1172815 h 1978172"/>
              <a:gd name="connsiteX78-11051" fmla="*/ 7743525 w 10768629"/>
              <a:gd name="connsiteY78-11052" fmla="*/ 1179064 h 1978172"/>
              <a:gd name="connsiteX79-11053" fmla="*/ 7685942 w 10768629"/>
              <a:gd name="connsiteY79-11054" fmla="*/ 1233723 h 1978172"/>
              <a:gd name="connsiteX80-11055" fmla="*/ 7586920 w 10768629"/>
              <a:gd name="connsiteY80-11056" fmla="*/ 1261888 h 1978172"/>
              <a:gd name="connsiteX81-11057" fmla="*/ 7486100 w 10768629"/>
              <a:gd name="connsiteY81-11058" fmla="*/ 1292563 h 1978172"/>
              <a:gd name="connsiteX82-11059" fmla="*/ 7407190 w 10768629"/>
              <a:gd name="connsiteY82-11060" fmla="*/ 1314737 h 1978172"/>
              <a:gd name="connsiteX83-11061" fmla="*/ 7240698 w 10768629"/>
              <a:gd name="connsiteY83-11062" fmla="*/ 1438832 h 1978172"/>
              <a:gd name="connsiteX84-11063" fmla="*/ 7197675 w 10768629"/>
              <a:gd name="connsiteY84-11064" fmla="*/ 1447530 h 1978172"/>
              <a:gd name="connsiteX85-11065" fmla="*/ 7164788 w 10768629"/>
              <a:gd name="connsiteY85-11066" fmla="*/ 1480293 h 1978172"/>
              <a:gd name="connsiteX86-11067" fmla="*/ 7147929 w 10768629"/>
              <a:gd name="connsiteY86-11068" fmla="*/ 1477641 h 1978172"/>
              <a:gd name="connsiteX87-11069" fmla="*/ 7144965 w 10768629"/>
              <a:gd name="connsiteY87-11070" fmla="*/ 1476908 h 1978172"/>
              <a:gd name="connsiteX88-11071" fmla="*/ 7134299 w 10768629"/>
              <a:gd name="connsiteY88-11072" fmla="*/ 1479969 h 1978172"/>
              <a:gd name="connsiteX89-11073" fmla="*/ 7129809 w 10768629"/>
              <a:gd name="connsiteY89-11074" fmla="*/ 1473339 h 1978172"/>
              <a:gd name="connsiteX90-11075" fmla="*/ 7112688 w 10768629"/>
              <a:gd name="connsiteY90-11076" fmla="*/ 1472575 h 1978172"/>
              <a:gd name="connsiteX91-11077" fmla="*/ 7093470 w 10768629"/>
              <a:gd name="connsiteY91-11078" fmla="*/ 1480300 h 1978172"/>
              <a:gd name="connsiteX92-11079" fmla="*/ 7025034 w 10768629"/>
              <a:gd name="connsiteY92-11080" fmla="*/ 1506934 h 1978172"/>
              <a:gd name="connsiteX93-11081" fmla="*/ 7014783 w 10768629"/>
              <a:gd name="connsiteY93-11082" fmla="*/ 1515868 h 1978172"/>
              <a:gd name="connsiteX94-11083" fmla="*/ 6979706 w 10768629"/>
              <a:gd name="connsiteY94-11084" fmla="*/ 1523511 h 1978172"/>
              <a:gd name="connsiteX95-11085" fmla="*/ 6977890 w 10768629"/>
              <a:gd name="connsiteY95-11086" fmla="*/ 1525793 h 1978172"/>
              <a:gd name="connsiteX96-11087" fmla="*/ 6944339 w 10768629"/>
              <a:gd name="connsiteY96-11088" fmla="*/ 1536237 h 1978172"/>
              <a:gd name="connsiteX97-11089" fmla="*/ 6886996 w 10768629"/>
              <a:gd name="connsiteY97-11090" fmla="*/ 1563569 h 1978172"/>
              <a:gd name="connsiteX98-11091" fmla="*/ 6874510 w 10768629"/>
              <a:gd name="connsiteY98-11092" fmla="*/ 1558469 h 1978172"/>
              <a:gd name="connsiteX99-11093" fmla="*/ 6871943 w 10768629"/>
              <a:gd name="connsiteY99-11094" fmla="*/ 1554651 h 1978172"/>
              <a:gd name="connsiteX100-11095" fmla="*/ 6856174 w 10768629"/>
              <a:gd name="connsiteY100-11096" fmla="*/ 1562024 h 1978172"/>
              <a:gd name="connsiteX101-11097" fmla="*/ 6842321 w 10768629"/>
              <a:gd name="connsiteY101-11098" fmla="*/ 1560554 h 1978172"/>
              <a:gd name="connsiteX102-11099" fmla="*/ 6832713 w 10768629"/>
              <a:gd name="connsiteY102-11100" fmla="*/ 1569357 h 1978172"/>
              <a:gd name="connsiteX103-11101" fmla="*/ 6816351 w 10768629"/>
              <a:gd name="connsiteY103-11102" fmla="*/ 1571495 h 1978172"/>
              <a:gd name="connsiteX104-11103" fmla="*/ 6795800 w 10768629"/>
              <a:gd name="connsiteY104-11104" fmla="*/ 1572010 h 1978172"/>
              <a:gd name="connsiteX105-11105" fmla="*/ 6777546 w 10768629"/>
              <a:gd name="connsiteY105-11106" fmla="*/ 1568661 h 1978172"/>
              <a:gd name="connsiteX106-11107" fmla="*/ 6751528 w 10768629"/>
              <a:gd name="connsiteY106-11108" fmla="*/ 1574143 h 1978172"/>
              <a:gd name="connsiteX107-11109" fmla="*/ 6691966 w 10768629"/>
              <a:gd name="connsiteY107-11110" fmla="*/ 1582255 h 1978172"/>
              <a:gd name="connsiteX108-11111" fmla="*/ 6646941 w 10768629"/>
              <a:gd name="connsiteY108-11112" fmla="*/ 1588471 h 1978172"/>
              <a:gd name="connsiteX109-11113" fmla="*/ 6568576 w 10768629"/>
              <a:gd name="connsiteY109-11114" fmla="*/ 1606488 h 1978172"/>
              <a:gd name="connsiteX110-11115" fmla="*/ 6554358 w 10768629"/>
              <a:gd name="connsiteY110-11116" fmla="*/ 1621701 h 1978172"/>
              <a:gd name="connsiteX111-11117" fmla="*/ 6516968 w 10768629"/>
              <a:gd name="connsiteY111-11118" fmla="*/ 1617195 h 1978172"/>
              <a:gd name="connsiteX112-11119" fmla="*/ 6506479 w 10768629"/>
              <a:gd name="connsiteY112-11120" fmla="*/ 1602227 h 1978172"/>
              <a:gd name="connsiteX113-11121" fmla="*/ 6458436 w 10768629"/>
              <a:gd name="connsiteY113-11122" fmla="*/ 1607332 h 1978172"/>
              <a:gd name="connsiteX114-11123" fmla="*/ 6414786 w 10768629"/>
              <a:gd name="connsiteY114-11124" fmla="*/ 1628815 h 1978172"/>
              <a:gd name="connsiteX115-11125" fmla="*/ 6357085 w 10768629"/>
              <a:gd name="connsiteY115-11126" fmla="*/ 1640846 h 1978172"/>
              <a:gd name="connsiteX116-11127" fmla="*/ 6322636 w 10768629"/>
              <a:gd name="connsiteY116-11128" fmla="*/ 1648213 h 1978172"/>
              <a:gd name="connsiteX117-11129" fmla="*/ 6226172 w 10768629"/>
              <a:gd name="connsiteY117-11130" fmla="*/ 1654676 h 1978172"/>
              <a:gd name="connsiteX118-11131" fmla="*/ 6221217 w 10768629"/>
              <a:gd name="connsiteY118-11132" fmla="*/ 1654506 h 1978172"/>
              <a:gd name="connsiteX119-11133" fmla="*/ 6204956 w 10768629"/>
              <a:gd name="connsiteY119-11134" fmla="*/ 1664280 h 1978172"/>
              <a:gd name="connsiteX120-11135" fmla="*/ 6204270 w 10768629"/>
              <a:gd name="connsiteY120-11136" fmla="*/ 1666782 h 1978172"/>
              <a:gd name="connsiteX121-11137" fmla="*/ 6143810 w 10768629"/>
              <a:gd name="connsiteY121-11138" fmla="*/ 1661963 h 1978172"/>
              <a:gd name="connsiteX122-11139" fmla="*/ 6136560 w 10768629"/>
              <a:gd name="connsiteY122-11140" fmla="*/ 1665728 h 1978172"/>
              <a:gd name="connsiteX123-11141" fmla="*/ 6096155 w 10768629"/>
              <a:gd name="connsiteY123-11142" fmla="*/ 1656951 h 1978172"/>
              <a:gd name="connsiteX124-11143" fmla="*/ 6075812 w 10768629"/>
              <a:gd name="connsiteY124-11144" fmla="*/ 1655422 h 1978172"/>
              <a:gd name="connsiteX125-11145" fmla="*/ 6039495 w 10768629"/>
              <a:gd name="connsiteY125-11146" fmla="*/ 1649680 h 1978172"/>
              <a:gd name="connsiteX126-11147" fmla="*/ 6036523 w 10768629"/>
              <a:gd name="connsiteY126-11148" fmla="*/ 1652121 h 1978172"/>
              <a:gd name="connsiteX127-11149" fmla="*/ 6029328 w 10768629"/>
              <a:gd name="connsiteY127-11150" fmla="*/ 1649904 h 1978172"/>
              <a:gd name="connsiteX128-11151" fmla="*/ 6024075 w 10768629"/>
              <a:gd name="connsiteY128-11152" fmla="*/ 1652779 h 1978172"/>
              <a:gd name="connsiteX129-11153" fmla="*/ 6018085 w 10768629"/>
              <a:gd name="connsiteY129-11154" fmla="*/ 1652030 h 1978172"/>
              <a:gd name="connsiteX130-11155" fmla="*/ 5955513 w 10768629"/>
              <a:gd name="connsiteY130-11156" fmla="*/ 1663584 h 1978172"/>
              <a:gd name="connsiteX131-11157" fmla="*/ 5941996 w 10768629"/>
              <a:gd name="connsiteY131-11158" fmla="*/ 1661326 h 1978172"/>
              <a:gd name="connsiteX132-11159" fmla="*/ 5931789 w 10768629"/>
              <a:gd name="connsiteY132-11160" fmla="*/ 1669915 h 1978172"/>
              <a:gd name="connsiteX133-11161" fmla="*/ 5888686 w 10768629"/>
              <a:gd name="connsiteY133-11162" fmla="*/ 1672175 h 1978172"/>
              <a:gd name="connsiteX134-11163" fmla="*/ 5873794 w 10768629"/>
              <a:gd name="connsiteY134-11164" fmla="*/ 1665454 h 1978172"/>
              <a:gd name="connsiteX135-11165" fmla="*/ 5860022 w 10768629"/>
              <a:gd name="connsiteY135-11166" fmla="*/ 1660635 h 1978172"/>
              <a:gd name="connsiteX136-11167" fmla="*/ 5858237 w 10768629"/>
              <a:gd name="connsiteY136-11168" fmla="*/ 1660649 h 1978172"/>
              <a:gd name="connsiteX137-11169" fmla="*/ 5840319 w 10768629"/>
              <a:gd name="connsiteY137-11170" fmla="*/ 1660798 h 1978172"/>
              <a:gd name="connsiteX138-11171" fmla="*/ 5806984 w 10768629"/>
              <a:gd name="connsiteY138-11172" fmla="*/ 1661075 h 1978172"/>
              <a:gd name="connsiteX139-11173" fmla="*/ 5742351 w 10768629"/>
              <a:gd name="connsiteY139-11174" fmla="*/ 1667489 h 1978172"/>
              <a:gd name="connsiteX140-11175" fmla="*/ 5521171 w 10768629"/>
              <a:gd name="connsiteY140-11176" fmla="*/ 1671626 h 1978172"/>
              <a:gd name="connsiteX141-11177" fmla="*/ 5457384 w 10768629"/>
              <a:gd name="connsiteY141-11178" fmla="*/ 1683952 h 1978172"/>
              <a:gd name="connsiteX142-11179" fmla="*/ 4950070 w 10768629"/>
              <a:gd name="connsiteY142-11180" fmla="*/ 1748401 h 1978172"/>
              <a:gd name="connsiteX143-11181" fmla="*/ 4872172 w 10768629"/>
              <a:gd name="connsiteY143-11182" fmla="*/ 1757222 h 1978172"/>
              <a:gd name="connsiteX144-11183" fmla="*/ 4809524 w 10768629"/>
              <a:gd name="connsiteY144-11184" fmla="*/ 1761033 h 1978172"/>
              <a:gd name="connsiteX145-11185" fmla="*/ 4759058 w 10768629"/>
              <a:gd name="connsiteY145-11186" fmla="*/ 1766533 h 1978172"/>
              <a:gd name="connsiteX146-11187" fmla="*/ 4719749 w 10768629"/>
              <a:gd name="connsiteY146-11188" fmla="*/ 1771811 h 1978172"/>
              <a:gd name="connsiteX147-11189" fmla="*/ 4568686 w 10768629"/>
              <a:gd name="connsiteY147-11190" fmla="*/ 1786141 h 1978172"/>
              <a:gd name="connsiteX148-11191" fmla="*/ 4418751 w 10768629"/>
              <a:gd name="connsiteY148-11192" fmla="*/ 1796932 h 1978172"/>
              <a:gd name="connsiteX149-11193" fmla="*/ 4378377 w 10768629"/>
              <a:gd name="connsiteY149-11194" fmla="*/ 1815528 h 1978172"/>
              <a:gd name="connsiteX150-11195" fmla="*/ 4320575 w 10768629"/>
              <a:gd name="connsiteY150-11196" fmla="*/ 1832722 h 1978172"/>
              <a:gd name="connsiteX151-11197" fmla="*/ 4220200 w 10768629"/>
              <a:gd name="connsiteY151-11198" fmla="*/ 1873173 h 1978172"/>
              <a:gd name="connsiteX152-11199" fmla="*/ 4105361 w 10768629"/>
              <a:gd name="connsiteY152-11200" fmla="*/ 1894711 h 1978172"/>
              <a:gd name="connsiteX153-11201" fmla="*/ 3973223 w 10768629"/>
              <a:gd name="connsiteY153-11202" fmla="*/ 1881015 h 1978172"/>
              <a:gd name="connsiteX154-11203" fmla="*/ 3900992 w 10768629"/>
              <a:gd name="connsiteY154-11204" fmla="*/ 1880603 h 1978172"/>
              <a:gd name="connsiteX155-11205" fmla="*/ 3662119 w 10768629"/>
              <a:gd name="connsiteY155-11206" fmla="*/ 1889285 h 1978172"/>
              <a:gd name="connsiteX156-11207" fmla="*/ 3496919 w 10768629"/>
              <a:gd name="connsiteY156-11208" fmla="*/ 1873180 h 1978172"/>
              <a:gd name="connsiteX157-11209" fmla="*/ 3449433 w 10768629"/>
              <a:gd name="connsiteY157-11210" fmla="*/ 1889681 h 1978172"/>
              <a:gd name="connsiteX158-11211" fmla="*/ 3369766 w 10768629"/>
              <a:gd name="connsiteY158-11212" fmla="*/ 1916653 h 1978172"/>
              <a:gd name="connsiteX159-11213" fmla="*/ 3269672 w 10768629"/>
              <a:gd name="connsiteY159-11214" fmla="*/ 1938036 h 1978172"/>
              <a:gd name="connsiteX160-11215" fmla="*/ 3224897 w 10768629"/>
              <a:gd name="connsiteY160-11216" fmla="*/ 1943733 h 1978172"/>
              <a:gd name="connsiteX161-11217" fmla="*/ 3161463 w 10768629"/>
              <a:gd name="connsiteY161-11218" fmla="*/ 1946591 h 1978172"/>
              <a:gd name="connsiteX162-11219" fmla="*/ 3112044 w 10768629"/>
              <a:gd name="connsiteY162-11220" fmla="*/ 1935614 h 1978172"/>
              <a:gd name="connsiteX163-11221" fmla="*/ 3069716 w 10768629"/>
              <a:gd name="connsiteY163-11222" fmla="*/ 1930463 h 1978172"/>
              <a:gd name="connsiteX164-11223" fmla="*/ 3005773 w 10768629"/>
              <a:gd name="connsiteY164-11224" fmla="*/ 1915878 h 1978172"/>
              <a:gd name="connsiteX165-11225" fmla="*/ 2897201 w 10768629"/>
              <a:gd name="connsiteY165-11226" fmla="*/ 1926772 h 1978172"/>
              <a:gd name="connsiteX166-11227" fmla="*/ 2783891 w 10768629"/>
              <a:gd name="connsiteY166-11228" fmla="*/ 1931749 h 1978172"/>
              <a:gd name="connsiteX167-11229" fmla="*/ 2712447 w 10768629"/>
              <a:gd name="connsiteY167-11230" fmla="*/ 1933044 h 1978172"/>
              <a:gd name="connsiteX168-11231" fmla="*/ 2560151 w 10768629"/>
              <a:gd name="connsiteY168-11232" fmla="*/ 1963609 h 1978172"/>
              <a:gd name="connsiteX169-11233" fmla="*/ 2367221 w 10768629"/>
              <a:gd name="connsiteY169-11234" fmla="*/ 1971884 h 1978172"/>
              <a:gd name="connsiteX170-11235" fmla="*/ 2272130 w 10768629"/>
              <a:gd name="connsiteY170-11236" fmla="*/ 1961162 h 1978172"/>
              <a:gd name="connsiteX171-11237" fmla="*/ 2189404 w 10768629"/>
              <a:gd name="connsiteY171-11238" fmla="*/ 1978172 h 1978172"/>
              <a:gd name="connsiteX172-11239" fmla="*/ 2077704 w 10768629"/>
              <a:gd name="connsiteY172-11240" fmla="*/ 1965002 h 1978172"/>
              <a:gd name="connsiteX173-11241" fmla="*/ 2033299 w 10768629"/>
              <a:gd name="connsiteY173-11242" fmla="*/ 1969042 h 1978172"/>
              <a:gd name="connsiteX174-11243" fmla="*/ 1967996 w 10768629"/>
              <a:gd name="connsiteY174-11244" fmla="*/ 1953187 h 1978172"/>
              <a:gd name="connsiteX175-11245" fmla="*/ 1855805 w 10768629"/>
              <a:gd name="connsiteY175-11246" fmla="*/ 1926082 h 1978172"/>
              <a:gd name="connsiteX176-11247" fmla="*/ 1790957 w 10768629"/>
              <a:gd name="connsiteY176-11248" fmla="*/ 1919460 h 1978172"/>
              <a:gd name="connsiteX177-11249" fmla="*/ 1613978 w 10768629"/>
              <a:gd name="connsiteY177-11250" fmla="*/ 1891581 h 1978172"/>
              <a:gd name="connsiteX178-11251" fmla="*/ 1436831 w 10768629"/>
              <a:gd name="connsiteY178-11252" fmla="*/ 1856201 h 1978172"/>
              <a:gd name="connsiteX179-11253" fmla="*/ 1357365 w 10768629"/>
              <a:gd name="connsiteY179-11254" fmla="*/ 1832140 h 1978172"/>
              <a:gd name="connsiteX180-11255" fmla="*/ 1232341 w 10768629"/>
              <a:gd name="connsiteY180-11256" fmla="*/ 1785942 h 1978172"/>
              <a:gd name="connsiteX181-11257" fmla="*/ 1162595 w 10768629"/>
              <a:gd name="connsiteY181-11258" fmla="*/ 1758337 h 1978172"/>
              <a:gd name="connsiteX182-11259" fmla="*/ 1128523 w 10768629"/>
              <a:gd name="connsiteY182-11260" fmla="*/ 1763621 h 1978172"/>
              <a:gd name="connsiteX183-11261" fmla="*/ 991903 w 10768629"/>
              <a:gd name="connsiteY183-11262" fmla="*/ 1786741 h 1978172"/>
              <a:gd name="connsiteX184-11263" fmla="*/ 883960 w 10768629"/>
              <a:gd name="connsiteY184-11264" fmla="*/ 1822386 h 1978172"/>
              <a:gd name="connsiteX185-11265" fmla="*/ 766531 w 10768629"/>
              <a:gd name="connsiteY185-11266" fmla="*/ 1805053 h 1978172"/>
              <a:gd name="connsiteX186-11267" fmla="*/ 669779 w 10768629"/>
              <a:gd name="connsiteY186-11268" fmla="*/ 1800537 h 1978172"/>
              <a:gd name="connsiteX187-11269" fmla="*/ 523898 w 10768629"/>
              <a:gd name="connsiteY187-11270" fmla="*/ 1811085 h 1978172"/>
              <a:gd name="connsiteX188-11271" fmla="*/ 360251 w 10768629"/>
              <a:gd name="connsiteY188-11272" fmla="*/ 1830735 h 1978172"/>
              <a:gd name="connsiteX189-11273" fmla="*/ 255207 w 10768629"/>
              <a:gd name="connsiteY189-11274" fmla="*/ 1818275 h 1978172"/>
              <a:gd name="connsiteX190-11275" fmla="*/ 101803 w 10768629"/>
              <a:gd name="connsiteY190-11276" fmla="*/ 1870647 h 1978172"/>
              <a:gd name="connsiteX191-11277" fmla="*/ 25397 w 10768629"/>
              <a:gd name="connsiteY191-11278" fmla="*/ 1888443 h 1978172"/>
              <a:gd name="connsiteX192-11279" fmla="*/ 2370 w 10768629"/>
              <a:gd name="connsiteY192-11280" fmla="*/ 1878311 h 1978172"/>
              <a:gd name="connsiteX193-11281" fmla="*/ 0 w 10768629"/>
              <a:gd name="connsiteY193-11282" fmla="*/ 1878785 h 1978172"/>
              <a:gd name="connsiteX194-11283" fmla="*/ 0 w 10768629"/>
              <a:gd name="connsiteY194-11284" fmla="*/ 0 h 1978172"/>
              <a:gd name="connsiteX0-11285" fmla="*/ 0 w 10768629"/>
              <a:gd name="connsiteY0-11286" fmla="*/ 0 h 1978172"/>
              <a:gd name="connsiteX1-11287" fmla="*/ 10768629 w 10768629"/>
              <a:gd name="connsiteY1-11288" fmla="*/ 0 h 1978172"/>
              <a:gd name="connsiteX2-11289" fmla="*/ 10733254 w 10768629"/>
              <a:gd name="connsiteY2-11290" fmla="*/ 31439 h 1978172"/>
              <a:gd name="connsiteX3-11291" fmla="*/ 10727085 w 10768629"/>
              <a:gd name="connsiteY3-11292" fmla="*/ 37910 h 1978172"/>
              <a:gd name="connsiteX4-11293" fmla="*/ 10675953 w 10768629"/>
              <a:gd name="connsiteY4-11294" fmla="*/ 68623 h 1978172"/>
              <a:gd name="connsiteX5-11295" fmla="*/ 10637091 w 10768629"/>
              <a:gd name="connsiteY5-11296" fmla="*/ 90361 h 1978172"/>
              <a:gd name="connsiteX6-11297" fmla="*/ 10610971 w 10768629"/>
              <a:gd name="connsiteY6-11298" fmla="*/ 110764 h 1978172"/>
              <a:gd name="connsiteX7-11299" fmla="*/ 10532872 w 10768629"/>
              <a:gd name="connsiteY7-11300" fmla="*/ 138028 h 1978172"/>
              <a:gd name="connsiteX8-11301" fmla="*/ 10398558 w 10768629"/>
              <a:gd name="connsiteY8-11302" fmla="*/ 172911 h 1978172"/>
              <a:gd name="connsiteX9-11303" fmla="*/ 10371128 w 10768629"/>
              <a:gd name="connsiteY9-11304" fmla="*/ 182609 h 1978172"/>
              <a:gd name="connsiteX10-11305" fmla="*/ 10352178 w 10768629"/>
              <a:gd name="connsiteY10-11306" fmla="*/ 199976 h 1978172"/>
              <a:gd name="connsiteX11-11307" fmla="*/ 10351815 w 10768629"/>
              <a:gd name="connsiteY11-11308" fmla="*/ 211879 h 1978172"/>
              <a:gd name="connsiteX12-11309" fmla="*/ 10337471 w 10768629"/>
              <a:gd name="connsiteY12-11310" fmla="*/ 218661 h 1978172"/>
              <a:gd name="connsiteX13-11311" fmla="*/ 10334625 w 10768629"/>
              <a:gd name="connsiteY13-11312" fmla="*/ 222351 h 1978172"/>
              <a:gd name="connsiteX14-11313" fmla="*/ 10256365 w 10768629"/>
              <a:gd name="connsiteY14-11314" fmla="*/ 235917 h 1978172"/>
              <a:gd name="connsiteX15-11315" fmla="*/ 10201127 w 10768629"/>
              <a:gd name="connsiteY15-11316" fmla="*/ 267448 h 1978172"/>
              <a:gd name="connsiteX16-11317" fmla="*/ 9961218 w 10768629"/>
              <a:gd name="connsiteY16-11318" fmla="*/ 326720 h 1978172"/>
              <a:gd name="connsiteX17-11319" fmla="*/ 9859715 w 10768629"/>
              <a:gd name="connsiteY17-11320" fmla="*/ 355698 h 1978172"/>
              <a:gd name="connsiteX18-11321" fmla="*/ 9679867 w 10768629"/>
              <a:gd name="connsiteY18-11322" fmla="*/ 399081 h 1978172"/>
              <a:gd name="connsiteX19-11323" fmla="*/ 9490654 w 10768629"/>
              <a:gd name="connsiteY19-11324" fmla="*/ 455225 h 1978172"/>
              <a:gd name="connsiteX20-11325" fmla="*/ 9470837 w 10768629"/>
              <a:gd name="connsiteY20-11326" fmla="*/ 452539 h 1978172"/>
              <a:gd name="connsiteX21-11327" fmla="*/ 9469082 w 10768629"/>
              <a:gd name="connsiteY21-11328" fmla="*/ 454891 h 1978172"/>
              <a:gd name="connsiteX22-11329" fmla="*/ 9448038 w 10768629"/>
              <a:gd name="connsiteY22-11330" fmla="*/ 459733 h 1978172"/>
              <a:gd name="connsiteX23-11331" fmla="*/ 9396821 w 10768629"/>
              <a:gd name="connsiteY23-11332" fmla="*/ 455795 h 1978172"/>
              <a:gd name="connsiteX24-11333" fmla="*/ 9392197 w 10768629"/>
              <a:gd name="connsiteY24-11334" fmla="*/ 459796 h 1978172"/>
              <a:gd name="connsiteX25-11335" fmla="*/ 9347994 w 10768629"/>
              <a:gd name="connsiteY25-11336" fmla="*/ 464462 h 1978172"/>
              <a:gd name="connsiteX26-11337" fmla="*/ 9347889 w 10768629"/>
              <a:gd name="connsiteY26-11338" fmla="*/ 466539 h 1978172"/>
              <a:gd name="connsiteX27-11339" fmla="*/ 9337639 w 10768629"/>
              <a:gd name="connsiteY27-11340" fmla="*/ 476654 h 1978172"/>
              <a:gd name="connsiteX28-11341" fmla="*/ 9287964 w 10768629"/>
              <a:gd name="connsiteY28-11342" fmla="*/ 513052 h 1978172"/>
              <a:gd name="connsiteX29-11343" fmla="*/ 9229283 w 10768629"/>
              <a:gd name="connsiteY29-11344" fmla="*/ 555377 h 1978172"/>
              <a:gd name="connsiteX30-11345" fmla="*/ 9220274 w 10768629"/>
              <a:gd name="connsiteY30-11346" fmla="*/ 557502 h 1978172"/>
              <a:gd name="connsiteX31-11347" fmla="*/ 9220202 w 10768629"/>
              <a:gd name="connsiteY31-11348" fmla="*/ 558001 h 1978172"/>
              <a:gd name="connsiteX32-11349" fmla="*/ 9210908 w 10768629"/>
              <a:gd name="connsiteY32-11350" fmla="*/ 561147 h 1978172"/>
              <a:gd name="connsiteX33-11351" fmla="*/ 9186374 w 10768629"/>
              <a:gd name="connsiteY33-11352" fmla="*/ 565502 h 1978172"/>
              <a:gd name="connsiteX34-11353" fmla="*/ 9181058 w 10768629"/>
              <a:gd name="connsiteY34-11354" fmla="*/ 569943 h 1978172"/>
              <a:gd name="connsiteX35-11355" fmla="*/ 9167549 w 10768629"/>
              <a:gd name="connsiteY35-11356" fmla="*/ 584727 h 1978172"/>
              <a:gd name="connsiteX36-11357" fmla="*/ 9149110 w 10768629"/>
              <a:gd name="connsiteY36-11358" fmla="*/ 598906 h 1978172"/>
              <a:gd name="connsiteX37-11359" fmla="*/ 9078556 w 10768629"/>
              <a:gd name="connsiteY37-11360" fmla="*/ 644039 h 1978172"/>
              <a:gd name="connsiteX38-11361" fmla="*/ 8996399 w 10768629"/>
              <a:gd name="connsiteY38-11362" fmla="*/ 690055 h 1978172"/>
              <a:gd name="connsiteX39-11363" fmla="*/ 8803791 w 10768629"/>
              <a:gd name="connsiteY39-11364" fmla="*/ 813860 h 1978172"/>
              <a:gd name="connsiteX40-11365" fmla="*/ 8636202 w 10768629"/>
              <a:gd name="connsiteY40-11366" fmla="*/ 848463 h 1978172"/>
              <a:gd name="connsiteX41-11367" fmla="*/ 8555372 w 10768629"/>
              <a:gd name="connsiteY41-11368" fmla="*/ 883171 h 1978172"/>
              <a:gd name="connsiteX42-11369" fmla="*/ 8507229 w 10768629"/>
              <a:gd name="connsiteY42-11370" fmla="*/ 901665 h 1978172"/>
              <a:gd name="connsiteX43-11371" fmla="*/ 8428473 w 10768629"/>
              <a:gd name="connsiteY43-11372" fmla="*/ 927985 h 1978172"/>
              <a:gd name="connsiteX44-11373" fmla="*/ 8427914 w 10768629"/>
              <a:gd name="connsiteY44-11374" fmla="*/ 933480 h 1978172"/>
              <a:gd name="connsiteX45-11375" fmla="*/ 8420327 w 10768629"/>
              <a:gd name="connsiteY45-11376" fmla="*/ 941984 h 1978172"/>
              <a:gd name="connsiteX46-11377" fmla="*/ 8394729 w 10768629"/>
              <a:gd name="connsiteY46-11378" fmla="*/ 948347 h 1978172"/>
              <a:gd name="connsiteX47-11379" fmla="*/ 8380548 w 10768629"/>
              <a:gd name="connsiteY47-11380" fmla="*/ 987916 h 1978172"/>
              <a:gd name="connsiteX48-11381" fmla="*/ 8375330 w 10768629"/>
              <a:gd name="connsiteY48-11382" fmla="*/ 965444 h 1978172"/>
              <a:gd name="connsiteX49-11383" fmla="*/ 8340796 w 10768629"/>
              <a:gd name="connsiteY49-11384" fmla="*/ 980522 h 1978172"/>
              <a:gd name="connsiteX50-11385" fmla="*/ 8304438 w 10768629"/>
              <a:gd name="connsiteY50-11386" fmla="*/ 996739 h 1978172"/>
              <a:gd name="connsiteX51-11387" fmla="*/ 8280929 w 10768629"/>
              <a:gd name="connsiteY51-11388" fmla="*/ 1023089 h 1978172"/>
              <a:gd name="connsiteX52-11389" fmla="*/ 8275760 w 10768629"/>
              <a:gd name="connsiteY52-11390" fmla="*/ 1027772 h 1978172"/>
              <a:gd name="connsiteX53-11391" fmla="*/ 8275478 w 10768629"/>
              <a:gd name="connsiteY53-11392" fmla="*/ 1027605 h 1978172"/>
              <a:gd name="connsiteX54-11393" fmla="*/ 8249003 w 10768629"/>
              <a:gd name="connsiteY54-11394" fmla="*/ 1032033 h 1978172"/>
              <a:gd name="connsiteX55-11395" fmla="*/ 8203836 w 10768629"/>
              <a:gd name="connsiteY55-11396" fmla="*/ 1037347 h 1978172"/>
              <a:gd name="connsiteX56-11397" fmla="*/ 8122936 w 10768629"/>
              <a:gd name="connsiteY56-11398" fmla="*/ 1063113 h 1978172"/>
              <a:gd name="connsiteX57-11399" fmla="*/ 8043658 w 10768629"/>
              <a:gd name="connsiteY57-11400" fmla="*/ 1092746 h 1978172"/>
              <a:gd name="connsiteX58-11401" fmla="*/ 8015351 w 10768629"/>
              <a:gd name="connsiteY58-11402" fmla="*/ 1105478 h 1978172"/>
              <a:gd name="connsiteX59-11403" fmla="*/ 7963145 w 10768629"/>
              <a:gd name="connsiteY59-11404" fmla="*/ 1119346 h 1978172"/>
              <a:gd name="connsiteX60-11405" fmla="*/ 7938145 w 10768629"/>
              <a:gd name="connsiteY60-11406" fmla="*/ 1120225 h 1978172"/>
              <a:gd name="connsiteX61-11407" fmla="*/ 7937238 w 10768629"/>
              <a:gd name="connsiteY61-11408" fmla="*/ 1121204 h 1978172"/>
              <a:gd name="connsiteX62-11409" fmla="*/ 7934398 w 10768629"/>
              <a:gd name="connsiteY62-11410" fmla="*/ 1118240 h 1978172"/>
              <a:gd name="connsiteX63-11411" fmla="*/ 7918248 w 10768629"/>
              <a:gd name="connsiteY63-11412" fmla="*/ 1124371 h 1978172"/>
              <a:gd name="connsiteX64-11413" fmla="*/ 7914119 w 10768629"/>
              <a:gd name="connsiteY64-11414" fmla="*/ 1127653 h 1978172"/>
              <a:gd name="connsiteX65-11415" fmla="*/ 7907658 w 10768629"/>
              <a:gd name="connsiteY65-11416" fmla="*/ 1130350 h 1978172"/>
              <a:gd name="connsiteX66-11417" fmla="*/ 7907434 w 10768629"/>
              <a:gd name="connsiteY66-11418" fmla="*/ 1130103 h 1978172"/>
              <a:gd name="connsiteX67-11419" fmla="*/ 7901508 w 10768629"/>
              <a:gd name="connsiteY67-11420" fmla="*/ 1133245 h 1978172"/>
              <a:gd name="connsiteX68-11421" fmla="*/ 7873287 w 10768629"/>
              <a:gd name="connsiteY68-11422" fmla="*/ 1152609 h 1978172"/>
              <a:gd name="connsiteX69-11423" fmla="*/ 7834833 w 10768629"/>
              <a:gd name="connsiteY69-11424" fmla="*/ 1153868 h 1978172"/>
              <a:gd name="connsiteX70-11425" fmla="*/ 7828661 w 10768629"/>
              <a:gd name="connsiteY70-11426" fmla="*/ 1139994 h 1978172"/>
              <a:gd name="connsiteX71-11427" fmla="*/ 7823966 w 10768629"/>
              <a:gd name="connsiteY71-11428" fmla="*/ 1143178 h 1978172"/>
              <a:gd name="connsiteX72-11429" fmla="*/ 7815078 w 10768629"/>
              <a:gd name="connsiteY72-11430" fmla="*/ 1151776 h 1978172"/>
              <a:gd name="connsiteX73-11431" fmla="*/ 7812026 w 10768629"/>
              <a:gd name="connsiteY73-11432" fmla="*/ 1151522 h 1978172"/>
              <a:gd name="connsiteX74-11433" fmla="*/ 7782249 w 10768629"/>
              <a:gd name="connsiteY74-11434" fmla="*/ 1160970 h 1978172"/>
              <a:gd name="connsiteX75-11435" fmla="*/ 7773476 w 10768629"/>
              <a:gd name="connsiteY75-11436" fmla="*/ 1157414 h 1978172"/>
              <a:gd name="connsiteX76-11437" fmla="*/ 7769600 w 10768629"/>
              <a:gd name="connsiteY76-11438" fmla="*/ 1157365 h 1978172"/>
              <a:gd name="connsiteX77-11439" fmla="*/ 7752631 w 10768629"/>
              <a:gd name="connsiteY77-11440" fmla="*/ 1172815 h 1978172"/>
              <a:gd name="connsiteX78-11441" fmla="*/ 7739392 w 10768629"/>
              <a:gd name="connsiteY78-11442" fmla="*/ 1192062 h 1978172"/>
              <a:gd name="connsiteX79-11443" fmla="*/ 7685942 w 10768629"/>
              <a:gd name="connsiteY79-11444" fmla="*/ 1233723 h 1978172"/>
              <a:gd name="connsiteX80-11445" fmla="*/ 7586920 w 10768629"/>
              <a:gd name="connsiteY80-11446" fmla="*/ 1261888 h 1978172"/>
              <a:gd name="connsiteX81-11447" fmla="*/ 7486100 w 10768629"/>
              <a:gd name="connsiteY81-11448" fmla="*/ 1292563 h 1978172"/>
              <a:gd name="connsiteX82-11449" fmla="*/ 7407190 w 10768629"/>
              <a:gd name="connsiteY82-11450" fmla="*/ 1314737 h 1978172"/>
              <a:gd name="connsiteX83-11451" fmla="*/ 7240698 w 10768629"/>
              <a:gd name="connsiteY83-11452" fmla="*/ 1438832 h 1978172"/>
              <a:gd name="connsiteX84-11453" fmla="*/ 7197675 w 10768629"/>
              <a:gd name="connsiteY84-11454" fmla="*/ 1447530 h 1978172"/>
              <a:gd name="connsiteX85-11455" fmla="*/ 7164788 w 10768629"/>
              <a:gd name="connsiteY85-11456" fmla="*/ 1480293 h 1978172"/>
              <a:gd name="connsiteX86-11457" fmla="*/ 7147929 w 10768629"/>
              <a:gd name="connsiteY86-11458" fmla="*/ 1477641 h 1978172"/>
              <a:gd name="connsiteX87-11459" fmla="*/ 7144965 w 10768629"/>
              <a:gd name="connsiteY87-11460" fmla="*/ 1476908 h 1978172"/>
              <a:gd name="connsiteX88-11461" fmla="*/ 7134299 w 10768629"/>
              <a:gd name="connsiteY88-11462" fmla="*/ 1479969 h 1978172"/>
              <a:gd name="connsiteX89-11463" fmla="*/ 7129809 w 10768629"/>
              <a:gd name="connsiteY89-11464" fmla="*/ 1473339 h 1978172"/>
              <a:gd name="connsiteX90-11465" fmla="*/ 7112688 w 10768629"/>
              <a:gd name="connsiteY90-11466" fmla="*/ 1472575 h 1978172"/>
              <a:gd name="connsiteX91-11467" fmla="*/ 7093470 w 10768629"/>
              <a:gd name="connsiteY91-11468" fmla="*/ 1480300 h 1978172"/>
              <a:gd name="connsiteX92-11469" fmla="*/ 7025034 w 10768629"/>
              <a:gd name="connsiteY92-11470" fmla="*/ 1506934 h 1978172"/>
              <a:gd name="connsiteX93-11471" fmla="*/ 7014783 w 10768629"/>
              <a:gd name="connsiteY93-11472" fmla="*/ 1515868 h 1978172"/>
              <a:gd name="connsiteX94-11473" fmla="*/ 6979706 w 10768629"/>
              <a:gd name="connsiteY94-11474" fmla="*/ 1523511 h 1978172"/>
              <a:gd name="connsiteX95-11475" fmla="*/ 6977890 w 10768629"/>
              <a:gd name="connsiteY95-11476" fmla="*/ 1525793 h 1978172"/>
              <a:gd name="connsiteX96-11477" fmla="*/ 6944339 w 10768629"/>
              <a:gd name="connsiteY96-11478" fmla="*/ 1536237 h 1978172"/>
              <a:gd name="connsiteX97-11479" fmla="*/ 6886996 w 10768629"/>
              <a:gd name="connsiteY97-11480" fmla="*/ 1563569 h 1978172"/>
              <a:gd name="connsiteX98-11481" fmla="*/ 6874510 w 10768629"/>
              <a:gd name="connsiteY98-11482" fmla="*/ 1558469 h 1978172"/>
              <a:gd name="connsiteX99-11483" fmla="*/ 6871943 w 10768629"/>
              <a:gd name="connsiteY99-11484" fmla="*/ 1554651 h 1978172"/>
              <a:gd name="connsiteX100-11485" fmla="*/ 6856174 w 10768629"/>
              <a:gd name="connsiteY100-11486" fmla="*/ 1562024 h 1978172"/>
              <a:gd name="connsiteX101-11487" fmla="*/ 6842321 w 10768629"/>
              <a:gd name="connsiteY101-11488" fmla="*/ 1560554 h 1978172"/>
              <a:gd name="connsiteX102-11489" fmla="*/ 6832713 w 10768629"/>
              <a:gd name="connsiteY102-11490" fmla="*/ 1569357 h 1978172"/>
              <a:gd name="connsiteX103-11491" fmla="*/ 6816351 w 10768629"/>
              <a:gd name="connsiteY103-11492" fmla="*/ 1571495 h 1978172"/>
              <a:gd name="connsiteX104-11493" fmla="*/ 6795800 w 10768629"/>
              <a:gd name="connsiteY104-11494" fmla="*/ 1572010 h 1978172"/>
              <a:gd name="connsiteX105-11495" fmla="*/ 6777546 w 10768629"/>
              <a:gd name="connsiteY105-11496" fmla="*/ 1568661 h 1978172"/>
              <a:gd name="connsiteX106-11497" fmla="*/ 6751528 w 10768629"/>
              <a:gd name="connsiteY106-11498" fmla="*/ 1574143 h 1978172"/>
              <a:gd name="connsiteX107-11499" fmla="*/ 6691966 w 10768629"/>
              <a:gd name="connsiteY107-11500" fmla="*/ 1582255 h 1978172"/>
              <a:gd name="connsiteX108-11501" fmla="*/ 6646941 w 10768629"/>
              <a:gd name="connsiteY108-11502" fmla="*/ 1588471 h 1978172"/>
              <a:gd name="connsiteX109-11503" fmla="*/ 6568576 w 10768629"/>
              <a:gd name="connsiteY109-11504" fmla="*/ 1606488 h 1978172"/>
              <a:gd name="connsiteX110-11505" fmla="*/ 6554358 w 10768629"/>
              <a:gd name="connsiteY110-11506" fmla="*/ 1621701 h 1978172"/>
              <a:gd name="connsiteX111-11507" fmla="*/ 6516968 w 10768629"/>
              <a:gd name="connsiteY111-11508" fmla="*/ 1617195 h 1978172"/>
              <a:gd name="connsiteX112-11509" fmla="*/ 6506479 w 10768629"/>
              <a:gd name="connsiteY112-11510" fmla="*/ 1602227 h 1978172"/>
              <a:gd name="connsiteX113-11511" fmla="*/ 6458436 w 10768629"/>
              <a:gd name="connsiteY113-11512" fmla="*/ 1607332 h 1978172"/>
              <a:gd name="connsiteX114-11513" fmla="*/ 6414786 w 10768629"/>
              <a:gd name="connsiteY114-11514" fmla="*/ 1628815 h 1978172"/>
              <a:gd name="connsiteX115-11515" fmla="*/ 6357085 w 10768629"/>
              <a:gd name="connsiteY115-11516" fmla="*/ 1640846 h 1978172"/>
              <a:gd name="connsiteX116-11517" fmla="*/ 6322636 w 10768629"/>
              <a:gd name="connsiteY116-11518" fmla="*/ 1648213 h 1978172"/>
              <a:gd name="connsiteX117-11519" fmla="*/ 6226172 w 10768629"/>
              <a:gd name="connsiteY117-11520" fmla="*/ 1654676 h 1978172"/>
              <a:gd name="connsiteX118-11521" fmla="*/ 6221217 w 10768629"/>
              <a:gd name="connsiteY118-11522" fmla="*/ 1654506 h 1978172"/>
              <a:gd name="connsiteX119-11523" fmla="*/ 6204956 w 10768629"/>
              <a:gd name="connsiteY119-11524" fmla="*/ 1664280 h 1978172"/>
              <a:gd name="connsiteX120-11525" fmla="*/ 6204270 w 10768629"/>
              <a:gd name="connsiteY120-11526" fmla="*/ 1666782 h 1978172"/>
              <a:gd name="connsiteX121-11527" fmla="*/ 6143810 w 10768629"/>
              <a:gd name="connsiteY121-11528" fmla="*/ 1661963 h 1978172"/>
              <a:gd name="connsiteX122-11529" fmla="*/ 6136560 w 10768629"/>
              <a:gd name="connsiteY122-11530" fmla="*/ 1665728 h 1978172"/>
              <a:gd name="connsiteX123-11531" fmla="*/ 6096155 w 10768629"/>
              <a:gd name="connsiteY123-11532" fmla="*/ 1656951 h 1978172"/>
              <a:gd name="connsiteX124-11533" fmla="*/ 6075812 w 10768629"/>
              <a:gd name="connsiteY124-11534" fmla="*/ 1655422 h 1978172"/>
              <a:gd name="connsiteX125-11535" fmla="*/ 6039495 w 10768629"/>
              <a:gd name="connsiteY125-11536" fmla="*/ 1649680 h 1978172"/>
              <a:gd name="connsiteX126-11537" fmla="*/ 6036523 w 10768629"/>
              <a:gd name="connsiteY126-11538" fmla="*/ 1652121 h 1978172"/>
              <a:gd name="connsiteX127-11539" fmla="*/ 6029328 w 10768629"/>
              <a:gd name="connsiteY127-11540" fmla="*/ 1649904 h 1978172"/>
              <a:gd name="connsiteX128-11541" fmla="*/ 6024075 w 10768629"/>
              <a:gd name="connsiteY128-11542" fmla="*/ 1652779 h 1978172"/>
              <a:gd name="connsiteX129-11543" fmla="*/ 6018085 w 10768629"/>
              <a:gd name="connsiteY129-11544" fmla="*/ 1652030 h 1978172"/>
              <a:gd name="connsiteX130-11545" fmla="*/ 5955513 w 10768629"/>
              <a:gd name="connsiteY130-11546" fmla="*/ 1663584 h 1978172"/>
              <a:gd name="connsiteX131-11547" fmla="*/ 5941996 w 10768629"/>
              <a:gd name="connsiteY131-11548" fmla="*/ 1661326 h 1978172"/>
              <a:gd name="connsiteX132-11549" fmla="*/ 5931789 w 10768629"/>
              <a:gd name="connsiteY132-11550" fmla="*/ 1669915 h 1978172"/>
              <a:gd name="connsiteX133-11551" fmla="*/ 5888686 w 10768629"/>
              <a:gd name="connsiteY133-11552" fmla="*/ 1672175 h 1978172"/>
              <a:gd name="connsiteX134-11553" fmla="*/ 5873794 w 10768629"/>
              <a:gd name="connsiteY134-11554" fmla="*/ 1665454 h 1978172"/>
              <a:gd name="connsiteX135-11555" fmla="*/ 5860022 w 10768629"/>
              <a:gd name="connsiteY135-11556" fmla="*/ 1660635 h 1978172"/>
              <a:gd name="connsiteX136-11557" fmla="*/ 5858237 w 10768629"/>
              <a:gd name="connsiteY136-11558" fmla="*/ 1660649 h 1978172"/>
              <a:gd name="connsiteX137-11559" fmla="*/ 5840319 w 10768629"/>
              <a:gd name="connsiteY137-11560" fmla="*/ 1660798 h 1978172"/>
              <a:gd name="connsiteX138-11561" fmla="*/ 5806984 w 10768629"/>
              <a:gd name="connsiteY138-11562" fmla="*/ 1661075 h 1978172"/>
              <a:gd name="connsiteX139-11563" fmla="*/ 5742351 w 10768629"/>
              <a:gd name="connsiteY139-11564" fmla="*/ 1667489 h 1978172"/>
              <a:gd name="connsiteX140-11565" fmla="*/ 5521171 w 10768629"/>
              <a:gd name="connsiteY140-11566" fmla="*/ 1671626 h 1978172"/>
              <a:gd name="connsiteX141-11567" fmla="*/ 5457384 w 10768629"/>
              <a:gd name="connsiteY141-11568" fmla="*/ 1683952 h 1978172"/>
              <a:gd name="connsiteX142-11569" fmla="*/ 4950070 w 10768629"/>
              <a:gd name="connsiteY142-11570" fmla="*/ 1748401 h 1978172"/>
              <a:gd name="connsiteX143-11571" fmla="*/ 4872172 w 10768629"/>
              <a:gd name="connsiteY143-11572" fmla="*/ 1757222 h 1978172"/>
              <a:gd name="connsiteX144-11573" fmla="*/ 4809524 w 10768629"/>
              <a:gd name="connsiteY144-11574" fmla="*/ 1761033 h 1978172"/>
              <a:gd name="connsiteX145-11575" fmla="*/ 4759058 w 10768629"/>
              <a:gd name="connsiteY145-11576" fmla="*/ 1766533 h 1978172"/>
              <a:gd name="connsiteX146-11577" fmla="*/ 4719749 w 10768629"/>
              <a:gd name="connsiteY146-11578" fmla="*/ 1771811 h 1978172"/>
              <a:gd name="connsiteX147-11579" fmla="*/ 4568686 w 10768629"/>
              <a:gd name="connsiteY147-11580" fmla="*/ 1786141 h 1978172"/>
              <a:gd name="connsiteX148-11581" fmla="*/ 4418751 w 10768629"/>
              <a:gd name="connsiteY148-11582" fmla="*/ 1796932 h 1978172"/>
              <a:gd name="connsiteX149-11583" fmla="*/ 4378377 w 10768629"/>
              <a:gd name="connsiteY149-11584" fmla="*/ 1815528 h 1978172"/>
              <a:gd name="connsiteX150-11585" fmla="*/ 4320575 w 10768629"/>
              <a:gd name="connsiteY150-11586" fmla="*/ 1832722 h 1978172"/>
              <a:gd name="connsiteX151-11587" fmla="*/ 4220200 w 10768629"/>
              <a:gd name="connsiteY151-11588" fmla="*/ 1873173 h 1978172"/>
              <a:gd name="connsiteX152-11589" fmla="*/ 4105361 w 10768629"/>
              <a:gd name="connsiteY152-11590" fmla="*/ 1894711 h 1978172"/>
              <a:gd name="connsiteX153-11591" fmla="*/ 3973223 w 10768629"/>
              <a:gd name="connsiteY153-11592" fmla="*/ 1881015 h 1978172"/>
              <a:gd name="connsiteX154-11593" fmla="*/ 3900992 w 10768629"/>
              <a:gd name="connsiteY154-11594" fmla="*/ 1880603 h 1978172"/>
              <a:gd name="connsiteX155-11595" fmla="*/ 3662119 w 10768629"/>
              <a:gd name="connsiteY155-11596" fmla="*/ 1889285 h 1978172"/>
              <a:gd name="connsiteX156-11597" fmla="*/ 3496919 w 10768629"/>
              <a:gd name="connsiteY156-11598" fmla="*/ 1873180 h 1978172"/>
              <a:gd name="connsiteX157-11599" fmla="*/ 3449433 w 10768629"/>
              <a:gd name="connsiteY157-11600" fmla="*/ 1889681 h 1978172"/>
              <a:gd name="connsiteX158-11601" fmla="*/ 3369766 w 10768629"/>
              <a:gd name="connsiteY158-11602" fmla="*/ 1916653 h 1978172"/>
              <a:gd name="connsiteX159-11603" fmla="*/ 3269672 w 10768629"/>
              <a:gd name="connsiteY159-11604" fmla="*/ 1938036 h 1978172"/>
              <a:gd name="connsiteX160-11605" fmla="*/ 3224897 w 10768629"/>
              <a:gd name="connsiteY160-11606" fmla="*/ 1943733 h 1978172"/>
              <a:gd name="connsiteX161-11607" fmla="*/ 3161463 w 10768629"/>
              <a:gd name="connsiteY161-11608" fmla="*/ 1946591 h 1978172"/>
              <a:gd name="connsiteX162-11609" fmla="*/ 3112044 w 10768629"/>
              <a:gd name="connsiteY162-11610" fmla="*/ 1935614 h 1978172"/>
              <a:gd name="connsiteX163-11611" fmla="*/ 3069716 w 10768629"/>
              <a:gd name="connsiteY163-11612" fmla="*/ 1930463 h 1978172"/>
              <a:gd name="connsiteX164-11613" fmla="*/ 3005773 w 10768629"/>
              <a:gd name="connsiteY164-11614" fmla="*/ 1915878 h 1978172"/>
              <a:gd name="connsiteX165-11615" fmla="*/ 2897201 w 10768629"/>
              <a:gd name="connsiteY165-11616" fmla="*/ 1926772 h 1978172"/>
              <a:gd name="connsiteX166-11617" fmla="*/ 2783891 w 10768629"/>
              <a:gd name="connsiteY166-11618" fmla="*/ 1931749 h 1978172"/>
              <a:gd name="connsiteX167-11619" fmla="*/ 2712447 w 10768629"/>
              <a:gd name="connsiteY167-11620" fmla="*/ 1933044 h 1978172"/>
              <a:gd name="connsiteX168-11621" fmla="*/ 2560151 w 10768629"/>
              <a:gd name="connsiteY168-11622" fmla="*/ 1963609 h 1978172"/>
              <a:gd name="connsiteX169-11623" fmla="*/ 2367221 w 10768629"/>
              <a:gd name="connsiteY169-11624" fmla="*/ 1971884 h 1978172"/>
              <a:gd name="connsiteX170-11625" fmla="*/ 2272130 w 10768629"/>
              <a:gd name="connsiteY170-11626" fmla="*/ 1961162 h 1978172"/>
              <a:gd name="connsiteX171-11627" fmla="*/ 2189404 w 10768629"/>
              <a:gd name="connsiteY171-11628" fmla="*/ 1978172 h 1978172"/>
              <a:gd name="connsiteX172-11629" fmla="*/ 2077704 w 10768629"/>
              <a:gd name="connsiteY172-11630" fmla="*/ 1965002 h 1978172"/>
              <a:gd name="connsiteX173-11631" fmla="*/ 2033299 w 10768629"/>
              <a:gd name="connsiteY173-11632" fmla="*/ 1969042 h 1978172"/>
              <a:gd name="connsiteX174-11633" fmla="*/ 1967996 w 10768629"/>
              <a:gd name="connsiteY174-11634" fmla="*/ 1953187 h 1978172"/>
              <a:gd name="connsiteX175-11635" fmla="*/ 1855805 w 10768629"/>
              <a:gd name="connsiteY175-11636" fmla="*/ 1926082 h 1978172"/>
              <a:gd name="connsiteX176-11637" fmla="*/ 1790957 w 10768629"/>
              <a:gd name="connsiteY176-11638" fmla="*/ 1919460 h 1978172"/>
              <a:gd name="connsiteX177-11639" fmla="*/ 1613978 w 10768629"/>
              <a:gd name="connsiteY177-11640" fmla="*/ 1891581 h 1978172"/>
              <a:gd name="connsiteX178-11641" fmla="*/ 1436831 w 10768629"/>
              <a:gd name="connsiteY178-11642" fmla="*/ 1856201 h 1978172"/>
              <a:gd name="connsiteX179-11643" fmla="*/ 1357365 w 10768629"/>
              <a:gd name="connsiteY179-11644" fmla="*/ 1832140 h 1978172"/>
              <a:gd name="connsiteX180-11645" fmla="*/ 1232341 w 10768629"/>
              <a:gd name="connsiteY180-11646" fmla="*/ 1785942 h 1978172"/>
              <a:gd name="connsiteX181-11647" fmla="*/ 1162595 w 10768629"/>
              <a:gd name="connsiteY181-11648" fmla="*/ 1758337 h 1978172"/>
              <a:gd name="connsiteX182-11649" fmla="*/ 1128523 w 10768629"/>
              <a:gd name="connsiteY182-11650" fmla="*/ 1763621 h 1978172"/>
              <a:gd name="connsiteX183-11651" fmla="*/ 991903 w 10768629"/>
              <a:gd name="connsiteY183-11652" fmla="*/ 1786741 h 1978172"/>
              <a:gd name="connsiteX184-11653" fmla="*/ 883960 w 10768629"/>
              <a:gd name="connsiteY184-11654" fmla="*/ 1822386 h 1978172"/>
              <a:gd name="connsiteX185-11655" fmla="*/ 766531 w 10768629"/>
              <a:gd name="connsiteY185-11656" fmla="*/ 1805053 h 1978172"/>
              <a:gd name="connsiteX186-11657" fmla="*/ 669779 w 10768629"/>
              <a:gd name="connsiteY186-11658" fmla="*/ 1800537 h 1978172"/>
              <a:gd name="connsiteX187-11659" fmla="*/ 523898 w 10768629"/>
              <a:gd name="connsiteY187-11660" fmla="*/ 1811085 h 1978172"/>
              <a:gd name="connsiteX188-11661" fmla="*/ 360251 w 10768629"/>
              <a:gd name="connsiteY188-11662" fmla="*/ 1830735 h 1978172"/>
              <a:gd name="connsiteX189-11663" fmla="*/ 255207 w 10768629"/>
              <a:gd name="connsiteY189-11664" fmla="*/ 1818275 h 1978172"/>
              <a:gd name="connsiteX190-11665" fmla="*/ 101803 w 10768629"/>
              <a:gd name="connsiteY190-11666" fmla="*/ 1870647 h 1978172"/>
              <a:gd name="connsiteX191-11667" fmla="*/ 25397 w 10768629"/>
              <a:gd name="connsiteY191-11668" fmla="*/ 1888443 h 1978172"/>
              <a:gd name="connsiteX192-11669" fmla="*/ 2370 w 10768629"/>
              <a:gd name="connsiteY192-11670" fmla="*/ 1878311 h 1978172"/>
              <a:gd name="connsiteX193-11671" fmla="*/ 0 w 10768629"/>
              <a:gd name="connsiteY193-11672" fmla="*/ 1878785 h 1978172"/>
              <a:gd name="connsiteX194-11673" fmla="*/ 0 w 10768629"/>
              <a:gd name="connsiteY194-11674" fmla="*/ 0 h 1978172"/>
              <a:gd name="connsiteX0-11675" fmla="*/ 0 w 10768629"/>
              <a:gd name="connsiteY0-11676" fmla="*/ 0 h 1978172"/>
              <a:gd name="connsiteX1-11677" fmla="*/ 10768629 w 10768629"/>
              <a:gd name="connsiteY1-11678" fmla="*/ 0 h 1978172"/>
              <a:gd name="connsiteX2-11679" fmla="*/ 10733254 w 10768629"/>
              <a:gd name="connsiteY2-11680" fmla="*/ 31439 h 1978172"/>
              <a:gd name="connsiteX3-11681" fmla="*/ 10727085 w 10768629"/>
              <a:gd name="connsiteY3-11682" fmla="*/ 37910 h 1978172"/>
              <a:gd name="connsiteX4-11683" fmla="*/ 10675953 w 10768629"/>
              <a:gd name="connsiteY4-11684" fmla="*/ 68623 h 1978172"/>
              <a:gd name="connsiteX5-11685" fmla="*/ 10637091 w 10768629"/>
              <a:gd name="connsiteY5-11686" fmla="*/ 90361 h 1978172"/>
              <a:gd name="connsiteX6-11687" fmla="*/ 10610971 w 10768629"/>
              <a:gd name="connsiteY6-11688" fmla="*/ 110764 h 1978172"/>
              <a:gd name="connsiteX7-11689" fmla="*/ 10532872 w 10768629"/>
              <a:gd name="connsiteY7-11690" fmla="*/ 138028 h 1978172"/>
              <a:gd name="connsiteX8-11691" fmla="*/ 10398558 w 10768629"/>
              <a:gd name="connsiteY8-11692" fmla="*/ 172911 h 1978172"/>
              <a:gd name="connsiteX9-11693" fmla="*/ 10371128 w 10768629"/>
              <a:gd name="connsiteY9-11694" fmla="*/ 182609 h 1978172"/>
              <a:gd name="connsiteX10-11695" fmla="*/ 10352178 w 10768629"/>
              <a:gd name="connsiteY10-11696" fmla="*/ 199976 h 1978172"/>
              <a:gd name="connsiteX11-11697" fmla="*/ 10351815 w 10768629"/>
              <a:gd name="connsiteY11-11698" fmla="*/ 211879 h 1978172"/>
              <a:gd name="connsiteX12-11699" fmla="*/ 10337471 w 10768629"/>
              <a:gd name="connsiteY12-11700" fmla="*/ 218661 h 1978172"/>
              <a:gd name="connsiteX13-11701" fmla="*/ 10334625 w 10768629"/>
              <a:gd name="connsiteY13-11702" fmla="*/ 222351 h 1978172"/>
              <a:gd name="connsiteX14-11703" fmla="*/ 10256365 w 10768629"/>
              <a:gd name="connsiteY14-11704" fmla="*/ 235917 h 1978172"/>
              <a:gd name="connsiteX15-11705" fmla="*/ 10201127 w 10768629"/>
              <a:gd name="connsiteY15-11706" fmla="*/ 267448 h 1978172"/>
              <a:gd name="connsiteX16-11707" fmla="*/ 9961218 w 10768629"/>
              <a:gd name="connsiteY16-11708" fmla="*/ 326720 h 1978172"/>
              <a:gd name="connsiteX17-11709" fmla="*/ 9859715 w 10768629"/>
              <a:gd name="connsiteY17-11710" fmla="*/ 355698 h 1978172"/>
              <a:gd name="connsiteX18-11711" fmla="*/ 9679867 w 10768629"/>
              <a:gd name="connsiteY18-11712" fmla="*/ 399081 h 1978172"/>
              <a:gd name="connsiteX19-11713" fmla="*/ 9490654 w 10768629"/>
              <a:gd name="connsiteY19-11714" fmla="*/ 455225 h 1978172"/>
              <a:gd name="connsiteX20-11715" fmla="*/ 9470837 w 10768629"/>
              <a:gd name="connsiteY20-11716" fmla="*/ 452539 h 1978172"/>
              <a:gd name="connsiteX21-11717" fmla="*/ 9469082 w 10768629"/>
              <a:gd name="connsiteY21-11718" fmla="*/ 454891 h 1978172"/>
              <a:gd name="connsiteX22-11719" fmla="*/ 9448038 w 10768629"/>
              <a:gd name="connsiteY22-11720" fmla="*/ 459733 h 1978172"/>
              <a:gd name="connsiteX23-11721" fmla="*/ 9396821 w 10768629"/>
              <a:gd name="connsiteY23-11722" fmla="*/ 455795 h 1978172"/>
              <a:gd name="connsiteX24-11723" fmla="*/ 9392197 w 10768629"/>
              <a:gd name="connsiteY24-11724" fmla="*/ 459796 h 1978172"/>
              <a:gd name="connsiteX25-11725" fmla="*/ 9347994 w 10768629"/>
              <a:gd name="connsiteY25-11726" fmla="*/ 464462 h 1978172"/>
              <a:gd name="connsiteX26-11727" fmla="*/ 9347889 w 10768629"/>
              <a:gd name="connsiteY26-11728" fmla="*/ 466539 h 1978172"/>
              <a:gd name="connsiteX27-11729" fmla="*/ 9337639 w 10768629"/>
              <a:gd name="connsiteY27-11730" fmla="*/ 476654 h 1978172"/>
              <a:gd name="connsiteX28-11731" fmla="*/ 9287964 w 10768629"/>
              <a:gd name="connsiteY28-11732" fmla="*/ 513052 h 1978172"/>
              <a:gd name="connsiteX29-11733" fmla="*/ 9229283 w 10768629"/>
              <a:gd name="connsiteY29-11734" fmla="*/ 555377 h 1978172"/>
              <a:gd name="connsiteX30-11735" fmla="*/ 9220274 w 10768629"/>
              <a:gd name="connsiteY30-11736" fmla="*/ 557502 h 1978172"/>
              <a:gd name="connsiteX31-11737" fmla="*/ 9220202 w 10768629"/>
              <a:gd name="connsiteY31-11738" fmla="*/ 558001 h 1978172"/>
              <a:gd name="connsiteX32-11739" fmla="*/ 9210908 w 10768629"/>
              <a:gd name="connsiteY32-11740" fmla="*/ 561147 h 1978172"/>
              <a:gd name="connsiteX33-11741" fmla="*/ 9186374 w 10768629"/>
              <a:gd name="connsiteY33-11742" fmla="*/ 565502 h 1978172"/>
              <a:gd name="connsiteX34-11743" fmla="*/ 9181058 w 10768629"/>
              <a:gd name="connsiteY34-11744" fmla="*/ 569943 h 1978172"/>
              <a:gd name="connsiteX35-11745" fmla="*/ 9167549 w 10768629"/>
              <a:gd name="connsiteY35-11746" fmla="*/ 584727 h 1978172"/>
              <a:gd name="connsiteX36-11747" fmla="*/ 9149110 w 10768629"/>
              <a:gd name="connsiteY36-11748" fmla="*/ 598906 h 1978172"/>
              <a:gd name="connsiteX37-11749" fmla="*/ 9078556 w 10768629"/>
              <a:gd name="connsiteY37-11750" fmla="*/ 644039 h 1978172"/>
              <a:gd name="connsiteX38-11751" fmla="*/ 8996399 w 10768629"/>
              <a:gd name="connsiteY38-11752" fmla="*/ 690055 h 1978172"/>
              <a:gd name="connsiteX39-11753" fmla="*/ 8803791 w 10768629"/>
              <a:gd name="connsiteY39-11754" fmla="*/ 813860 h 1978172"/>
              <a:gd name="connsiteX40-11755" fmla="*/ 8636202 w 10768629"/>
              <a:gd name="connsiteY40-11756" fmla="*/ 848463 h 1978172"/>
              <a:gd name="connsiteX41-11757" fmla="*/ 8555372 w 10768629"/>
              <a:gd name="connsiteY41-11758" fmla="*/ 883171 h 1978172"/>
              <a:gd name="connsiteX42-11759" fmla="*/ 8507229 w 10768629"/>
              <a:gd name="connsiteY42-11760" fmla="*/ 901665 h 1978172"/>
              <a:gd name="connsiteX43-11761" fmla="*/ 8428473 w 10768629"/>
              <a:gd name="connsiteY43-11762" fmla="*/ 927985 h 1978172"/>
              <a:gd name="connsiteX44-11763" fmla="*/ 8427914 w 10768629"/>
              <a:gd name="connsiteY44-11764" fmla="*/ 933480 h 1978172"/>
              <a:gd name="connsiteX45-11765" fmla="*/ 8420327 w 10768629"/>
              <a:gd name="connsiteY45-11766" fmla="*/ 941984 h 1978172"/>
              <a:gd name="connsiteX46-11767" fmla="*/ 8394729 w 10768629"/>
              <a:gd name="connsiteY46-11768" fmla="*/ 948347 h 1978172"/>
              <a:gd name="connsiteX47-11769" fmla="*/ 8380548 w 10768629"/>
              <a:gd name="connsiteY47-11770" fmla="*/ 987916 h 1978172"/>
              <a:gd name="connsiteX48-11771" fmla="*/ 8375330 w 10768629"/>
              <a:gd name="connsiteY48-11772" fmla="*/ 965444 h 1978172"/>
              <a:gd name="connsiteX49-11773" fmla="*/ 8340796 w 10768629"/>
              <a:gd name="connsiteY49-11774" fmla="*/ 980522 h 1978172"/>
              <a:gd name="connsiteX50-11775" fmla="*/ 8304438 w 10768629"/>
              <a:gd name="connsiteY50-11776" fmla="*/ 996739 h 1978172"/>
              <a:gd name="connsiteX51-11777" fmla="*/ 8280929 w 10768629"/>
              <a:gd name="connsiteY51-11778" fmla="*/ 1023089 h 1978172"/>
              <a:gd name="connsiteX52-11779" fmla="*/ 8275760 w 10768629"/>
              <a:gd name="connsiteY52-11780" fmla="*/ 1027772 h 1978172"/>
              <a:gd name="connsiteX53-11781" fmla="*/ 8275478 w 10768629"/>
              <a:gd name="connsiteY53-11782" fmla="*/ 1027605 h 1978172"/>
              <a:gd name="connsiteX54-11783" fmla="*/ 8249003 w 10768629"/>
              <a:gd name="connsiteY54-11784" fmla="*/ 1032033 h 1978172"/>
              <a:gd name="connsiteX55-11785" fmla="*/ 8203836 w 10768629"/>
              <a:gd name="connsiteY55-11786" fmla="*/ 1037347 h 1978172"/>
              <a:gd name="connsiteX56-11787" fmla="*/ 8122936 w 10768629"/>
              <a:gd name="connsiteY56-11788" fmla="*/ 1063113 h 1978172"/>
              <a:gd name="connsiteX57-11789" fmla="*/ 8043658 w 10768629"/>
              <a:gd name="connsiteY57-11790" fmla="*/ 1092746 h 1978172"/>
              <a:gd name="connsiteX58-11791" fmla="*/ 8015351 w 10768629"/>
              <a:gd name="connsiteY58-11792" fmla="*/ 1105478 h 1978172"/>
              <a:gd name="connsiteX59-11793" fmla="*/ 7963145 w 10768629"/>
              <a:gd name="connsiteY59-11794" fmla="*/ 1119346 h 1978172"/>
              <a:gd name="connsiteX60-11795" fmla="*/ 7938145 w 10768629"/>
              <a:gd name="connsiteY60-11796" fmla="*/ 1120225 h 1978172"/>
              <a:gd name="connsiteX61-11797" fmla="*/ 7937238 w 10768629"/>
              <a:gd name="connsiteY61-11798" fmla="*/ 1121204 h 1978172"/>
              <a:gd name="connsiteX62-11799" fmla="*/ 7934398 w 10768629"/>
              <a:gd name="connsiteY62-11800" fmla="*/ 1118240 h 1978172"/>
              <a:gd name="connsiteX63-11801" fmla="*/ 7918248 w 10768629"/>
              <a:gd name="connsiteY63-11802" fmla="*/ 1124371 h 1978172"/>
              <a:gd name="connsiteX64-11803" fmla="*/ 7914119 w 10768629"/>
              <a:gd name="connsiteY64-11804" fmla="*/ 1127653 h 1978172"/>
              <a:gd name="connsiteX65-11805" fmla="*/ 7907658 w 10768629"/>
              <a:gd name="connsiteY65-11806" fmla="*/ 1130350 h 1978172"/>
              <a:gd name="connsiteX66-11807" fmla="*/ 7907434 w 10768629"/>
              <a:gd name="connsiteY66-11808" fmla="*/ 1130103 h 1978172"/>
              <a:gd name="connsiteX67-11809" fmla="*/ 7901508 w 10768629"/>
              <a:gd name="connsiteY67-11810" fmla="*/ 1133245 h 1978172"/>
              <a:gd name="connsiteX68-11811" fmla="*/ 7873287 w 10768629"/>
              <a:gd name="connsiteY68-11812" fmla="*/ 1152609 h 1978172"/>
              <a:gd name="connsiteX69-11813" fmla="*/ 7834833 w 10768629"/>
              <a:gd name="connsiteY69-11814" fmla="*/ 1153868 h 1978172"/>
              <a:gd name="connsiteX70-11815" fmla="*/ 7828661 w 10768629"/>
              <a:gd name="connsiteY70-11816" fmla="*/ 1139994 h 1978172"/>
              <a:gd name="connsiteX71-11817" fmla="*/ 7823966 w 10768629"/>
              <a:gd name="connsiteY71-11818" fmla="*/ 1143178 h 1978172"/>
              <a:gd name="connsiteX72-11819" fmla="*/ 7815078 w 10768629"/>
              <a:gd name="connsiteY72-11820" fmla="*/ 1151776 h 1978172"/>
              <a:gd name="connsiteX73-11821" fmla="*/ 7812026 w 10768629"/>
              <a:gd name="connsiteY73-11822" fmla="*/ 1151522 h 1978172"/>
              <a:gd name="connsiteX74-11823" fmla="*/ 7782249 w 10768629"/>
              <a:gd name="connsiteY74-11824" fmla="*/ 1160970 h 1978172"/>
              <a:gd name="connsiteX75-11825" fmla="*/ 7773476 w 10768629"/>
              <a:gd name="connsiteY75-11826" fmla="*/ 1157414 h 1978172"/>
              <a:gd name="connsiteX76-11827" fmla="*/ 7769600 w 10768629"/>
              <a:gd name="connsiteY76-11828" fmla="*/ 1157365 h 1978172"/>
              <a:gd name="connsiteX77-11829" fmla="*/ 7752631 w 10768629"/>
              <a:gd name="connsiteY77-11830" fmla="*/ 1172815 h 1978172"/>
              <a:gd name="connsiteX78-11831" fmla="*/ 7739392 w 10768629"/>
              <a:gd name="connsiteY78-11832" fmla="*/ 1192062 h 1978172"/>
              <a:gd name="connsiteX79-11833" fmla="*/ 7677677 w 10768629"/>
              <a:gd name="connsiteY79-11834" fmla="*/ 1216394 h 1978172"/>
              <a:gd name="connsiteX80-11835" fmla="*/ 7586920 w 10768629"/>
              <a:gd name="connsiteY80-11836" fmla="*/ 1261888 h 1978172"/>
              <a:gd name="connsiteX81-11837" fmla="*/ 7486100 w 10768629"/>
              <a:gd name="connsiteY81-11838" fmla="*/ 1292563 h 1978172"/>
              <a:gd name="connsiteX82-11839" fmla="*/ 7407190 w 10768629"/>
              <a:gd name="connsiteY82-11840" fmla="*/ 1314737 h 1978172"/>
              <a:gd name="connsiteX83-11841" fmla="*/ 7240698 w 10768629"/>
              <a:gd name="connsiteY83-11842" fmla="*/ 1438832 h 1978172"/>
              <a:gd name="connsiteX84-11843" fmla="*/ 7197675 w 10768629"/>
              <a:gd name="connsiteY84-11844" fmla="*/ 1447530 h 1978172"/>
              <a:gd name="connsiteX85-11845" fmla="*/ 7164788 w 10768629"/>
              <a:gd name="connsiteY85-11846" fmla="*/ 1480293 h 1978172"/>
              <a:gd name="connsiteX86-11847" fmla="*/ 7147929 w 10768629"/>
              <a:gd name="connsiteY86-11848" fmla="*/ 1477641 h 1978172"/>
              <a:gd name="connsiteX87-11849" fmla="*/ 7144965 w 10768629"/>
              <a:gd name="connsiteY87-11850" fmla="*/ 1476908 h 1978172"/>
              <a:gd name="connsiteX88-11851" fmla="*/ 7134299 w 10768629"/>
              <a:gd name="connsiteY88-11852" fmla="*/ 1479969 h 1978172"/>
              <a:gd name="connsiteX89-11853" fmla="*/ 7129809 w 10768629"/>
              <a:gd name="connsiteY89-11854" fmla="*/ 1473339 h 1978172"/>
              <a:gd name="connsiteX90-11855" fmla="*/ 7112688 w 10768629"/>
              <a:gd name="connsiteY90-11856" fmla="*/ 1472575 h 1978172"/>
              <a:gd name="connsiteX91-11857" fmla="*/ 7093470 w 10768629"/>
              <a:gd name="connsiteY91-11858" fmla="*/ 1480300 h 1978172"/>
              <a:gd name="connsiteX92-11859" fmla="*/ 7025034 w 10768629"/>
              <a:gd name="connsiteY92-11860" fmla="*/ 1506934 h 1978172"/>
              <a:gd name="connsiteX93-11861" fmla="*/ 7014783 w 10768629"/>
              <a:gd name="connsiteY93-11862" fmla="*/ 1515868 h 1978172"/>
              <a:gd name="connsiteX94-11863" fmla="*/ 6979706 w 10768629"/>
              <a:gd name="connsiteY94-11864" fmla="*/ 1523511 h 1978172"/>
              <a:gd name="connsiteX95-11865" fmla="*/ 6977890 w 10768629"/>
              <a:gd name="connsiteY95-11866" fmla="*/ 1525793 h 1978172"/>
              <a:gd name="connsiteX96-11867" fmla="*/ 6944339 w 10768629"/>
              <a:gd name="connsiteY96-11868" fmla="*/ 1536237 h 1978172"/>
              <a:gd name="connsiteX97-11869" fmla="*/ 6886996 w 10768629"/>
              <a:gd name="connsiteY97-11870" fmla="*/ 1563569 h 1978172"/>
              <a:gd name="connsiteX98-11871" fmla="*/ 6874510 w 10768629"/>
              <a:gd name="connsiteY98-11872" fmla="*/ 1558469 h 1978172"/>
              <a:gd name="connsiteX99-11873" fmla="*/ 6871943 w 10768629"/>
              <a:gd name="connsiteY99-11874" fmla="*/ 1554651 h 1978172"/>
              <a:gd name="connsiteX100-11875" fmla="*/ 6856174 w 10768629"/>
              <a:gd name="connsiteY100-11876" fmla="*/ 1562024 h 1978172"/>
              <a:gd name="connsiteX101-11877" fmla="*/ 6842321 w 10768629"/>
              <a:gd name="connsiteY101-11878" fmla="*/ 1560554 h 1978172"/>
              <a:gd name="connsiteX102-11879" fmla="*/ 6832713 w 10768629"/>
              <a:gd name="connsiteY102-11880" fmla="*/ 1569357 h 1978172"/>
              <a:gd name="connsiteX103-11881" fmla="*/ 6816351 w 10768629"/>
              <a:gd name="connsiteY103-11882" fmla="*/ 1571495 h 1978172"/>
              <a:gd name="connsiteX104-11883" fmla="*/ 6795800 w 10768629"/>
              <a:gd name="connsiteY104-11884" fmla="*/ 1572010 h 1978172"/>
              <a:gd name="connsiteX105-11885" fmla="*/ 6777546 w 10768629"/>
              <a:gd name="connsiteY105-11886" fmla="*/ 1568661 h 1978172"/>
              <a:gd name="connsiteX106-11887" fmla="*/ 6751528 w 10768629"/>
              <a:gd name="connsiteY106-11888" fmla="*/ 1574143 h 1978172"/>
              <a:gd name="connsiteX107-11889" fmla="*/ 6691966 w 10768629"/>
              <a:gd name="connsiteY107-11890" fmla="*/ 1582255 h 1978172"/>
              <a:gd name="connsiteX108-11891" fmla="*/ 6646941 w 10768629"/>
              <a:gd name="connsiteY108-11892" fmla="*/ 1588471 h 1978172"/>
              <a:gd name="connsiteX109-11893" fmla="*/ 6568576 w 10768629"/>
              <a:gd name="connsiteY109-11894" fmla="*/ 1606488 h 1978172"/>
              <a:gd name="connsiteX110-11895" fmla="*/ 6554358 w 10768629"/>
              <a:gd name="connsiteY110-11896" fmla="*/ 1621701 h 1978172"/>
              <a:gd name="connsiteX111-11897" fmla="*/ 6516968 w 10768629"/>
              <a:gd name="connsiteY111-11898" fmla="*/ 1617195 h 1978172"/>
              <a:gd name="connsiteX112-11899" fmla="*/ 6506479 w 10768629"/>
              <a:gd name="connsiteY112-11900" fmla="*/ 1602227 h 1978172"/>
              <a:gd name="connsiteX113-11901" fmla="*/ 6458436 w 10768629"/>
              <a:gd name="connsiteY113-11902" fmla="*/ 1607332 h 1978172"/>
              <a:gd name="connsiteX114-11903" fmla="*/ 6414786 w 10768629"/>
              <a:gd name="connsiteY114-11904" fmla="*/ 1628815 h 1978172"/>
              <a:gd name="connsiteX115-11905" fmla="*/ 6357085 w 10768629"/>
              <a:gd name="connsiteY115-11906" fmla="*/ 1640846 h 1978172"/>
              <a:gd name="connsiteX116-11907" fmla="*/ 6322636 w 10768629"/>
              <a:gd name="connsiteY116-11908" fmla="*/ 1648213 h 1978172"/>
              <a:gd name="connsiteX117-11909" fmla="*/ 6226172 w 10768629"/>
              <a:gd name="connsiteY117-11910" fmla="*/ 1654676 h 1978172"/>
              <a:gd name="connsiteX118-11911" fmla="*/ 6221217 w 10768629"/>
              <a:gd name="connsiteY118-11912" fmla="*/ 1654506 h 1978172"/>
              <a:gd name="connsiteX119-11913" fmla="*/ 6204956 w 10768629"/>
              <a:gd name="connsiteY119-11914" fmla="*/ 1664280 h 1978172"/>
              <a:gd name="connsiteX120-11915" fmla="*/ 6204270 w 10768629"/>
              <a:gd name="connsiteY120-11916" fmla="*/ 1666782 h 1978172"/>
              <a:gd name="connsiteX121-11917" fmla="*/ 6143810 w 10768629"/>
              <a:gd name="connsiteY121-11918" fmla="*/ 1661963 h 1978172"/>
              <a:gd name="connsiteX122-11919" fmla="*/ 6136560 w 10768629"/>
              <a:gd name="connsiteY122-11920" fmla="*/ 1665728 h 1978172"/>
              <a:gd name="connsiteX123-11921" fmla="*/ 6096155 w 10768629"/>
              <a:gd name="connsiteY123-11922" fmla="*/ 1656951 h 1978172"/>
              <a:gd name="connsiteX124-11923" fmla="*/ 6075812 w 10768629"/>
              <a:gd name="connsiteY124-11924" fmla="*/ 1655422 h 1978172"/>
              <a:gd name="connsiteX125-11925" fmla="*/ 6039495 w 10768629"/>
              <a:gd name="connsiteY125-11926" fmla="*/ 1649680 h 1978172"/>
              <a:gd name="connsiteX126-11927" fmla="*/ 6036523 w 10768629"/>
              <a:gd name="connsiteY126-11928" fmla="*/ 1652121 h 1978172"/>
              <a:gd name="connsiteX127-11929" fmla="*/ 6029328 w 10768629"/>
              <a:gd name="connsiteY127-11930" fmla="*/ 1649904 h 1978172"/>
              <a:gd name="connsiteX128-11931" fmla="*/ 6024075 w 10768629"/>
              <a:gd name="connsiteY128-11932" fmla="*/ 1652779 h 1978172"/>
              <a:gd name="connsiteX129-11933" fmla="*/ 6018085 w 10768629"/>
              <a:gd name="connsiteY129-11934" fmla="*/ 1652030 h 1978172"/>
              <a:gd name="connsiteX130-11935" fmla="*/ 5955513 w 10768629"/>
              <a:gd name="connsiteY130-11936" fmla="*/ 1663584 h 1978172"/>
              <a:gd name="connsiteX131-11937" fmla="*/ 5941996 w 10768629"/>
              <a:gd name="connsiteY131-11938" fmla="*/ 1661326 h 1978172"/>
              <a:gd name="connsiteX132-11939" fmla="*/ 5931789 w 10768629"/>
              <a:gd name="connsiteY132-11940" fmla="*/ 1669915 h 1978172"/>
              <a:gd name="connsiteX133-11941" fmla="*/ 5888686 w 10768629"/>
              <a:gd name="connsiteY133-11942" fmla="*/ 1672175 h 1978172"/>
              <a:gd name="connsiteX134-11943" fmla="*/ 5873794 w 10768629"/>
              <a:gd name="connsiteY134-11944" fmla="*/ 1665454 h 1978172"/>
              <a:gd name="connsiteX135-11945" fmla="*/ 5860022 w 10768629"/>
              <a:gd name="connsiteY135-11946" fmla="*/ 1660635 h 1978172"/>
              <a:gd name="connsiteX136-11947" fmla="*/ 5858237 w 10768629"/>
              <a:gd name="connsiteY136-11948" fmla="*/ 1660649 h 1978172"/>
              <a:gd name="connsiteX137-11949" fmla="*/ 5840319 w 10768629"/>
              <a:gd name="connsiteY137-11950" fmla="*/ 1660798 h 1978172"/>
              <a:gd name="connsiteX138-11951" fmla="*/ 5806984 w 10768629"/>
              <a:gd name="connsiteY138-11952" fmla="*/ 1661075 h 1978172"/>
              <a:gd name="connsiteX139-11953" fmla="*/ 5742351 w 10768629"/>
              <a:gd name="connsiteY139-11954" fmla="*/ 1667489 h 1978172"/>
              <a:gd name="connsiteX140-11955" fmla="*/ 5521171 w 10768629"/>
              <a:gd name="connsiteY140-11956" fmla="*/ 1671626 h 1978172"/>
              <a:gd name="connsiteX141-11957" fmla="*/ 5457384 w 10768629"/>
              <a:gd name="connsiteY141-11958" fmla="*/ 1683952 h 1978172"/>
              <a:gd name="connsiteX142-11959" fmla="*/ 4950070 w 10768629"/>
              <a:gd name="connsiteY142-11960" fmla="*/ 1748401 h 1978172"/>
              <a:gd name="connsiteX143-11961" fmla="*/ 4872172 w 10768629"/>
              <a:gd name="connsiteY143-11962" fmla="*/ 1757222 h 1978172"/>
              <a:gd name="connsiteX144-11963" fmla="*/ 4809524 w 10768629"/>
              <a:gd name="connsiteY144-11964" fmla="*/ 1761033 h 1978172"/>
              <a:gd name="connsiteX145-11965" fmla="*/ 4759058 w 10768629"/>
              <a:gd name="connsiteY145-11966" fmla="*/ 1766533 h 1978172"/>
              <a:gd name="connsiteX146-11967" fmla="*/ 4719749 w 10768629"/>
              <a:gd name="connsiteY146-11968" fmla="*/ 1771811 h 1978172"/>
              <a:gd name="connsiteX147-11969" fmla="*/ 4568686 w 10768629"/>
              <a:gd name="connsiteY147-11970" fmla="*/ 1786141 h 1978172"/>
              <a:gd name="connsiteX148-11971" fmla="*/ 4418751 w 10768629"/>
              <a:gd name="connsiteY148-11972" fmla="*/ 1796932 h 1978172"/>
              <a:gd name="connsiteX149-11973" fmla="*/ 4378377 w 10768629"/>
              <a:gd name="connsiteY149-11974" fmla="*/ 1815528 h 1978172"/>
              <a:gd name="connsiteX150-11975" fmla="*/ 4320575 w 10768629"/>
              <a:gd name="connsiteY150-11976" fmla="*/ 1832722 h 1978172"/>
              <a:gd name="connsiteX151-11977" fmla="*/ 4220200 w 10768629"/>
              <a:gd name="connsiteY151-11978" fmla="*/ 1873173 h 1978172"/>
              <a:gd name="connsiteX152-11979" fmla="*/ 4105361 w 10768629"/>
              <a:gd name="connsiteY152-11980" fmla="*/ 1894711 h 1978172"/>
              <a:gd name="connsiteX153-11981" fmla="*/ 3973223 w 10768629"/>
              <a:gd name="connsiteY153-11982" fmla="*/ 1881015 h 1978172"/>
              <a:gd name="connsiteX154-11983" fmla="*/ 3900992 w 10768629"/>
              <a:gd name="connsiteY154-11984" fmla="*/ 1880603 h 1978172"/>
              <a:gd name="connsiteX155-11985" fmla="*/ 3662119 w 10768629"/>
              <a:gd name="connsiteY155-11986" fmla="*/ 1889285 h 1978172"/>
              <a:gd name="connsiteX156-11987" fmla="*/ 3496919 w 10768629"/>
              <a:gd name="connsiteY156-11988" fmla="*/ 1873180 h 1978172"/>
              <a:gd name="connsiteX157-11989" fmla="*/ 3449433 w 10768629"/>
              <a:gd name="connsiteY157-11990" fmla="*/ 1889681 h 1978172"/>
              <a:gd name="connsiteX158-11991" fmla="*/ 3369766 w 10768629"/>
              <a:gd name="connsiteY158-11992" fmla="*/ 1916653 h 1978172"/>
              <a:gd name="connsiteX159-11993" fmla="*/ 3269672 w 10768629"/>
              <a:gd name="connsiteY159-11994" fmla="*/ 1938036 h 1978172"/>
              <a:gd name="connsiteX160-11995" fmla="*/ 3224897 w 10768629"/>
              <a:gd name="connsiteY160-11996" fmla="*/ 1943733 h 1978172"/>
              <a:gd name="connsiteX161-11997" fmla="*/ 3161463 w 10768629"/>
              <a:gd name="connsiteY161-11998" fmla="*/ 1946591 h 1978172"/>
              <a:gd name="connsiteX162-11999" fmla="*/ 3112044 w 10768629"/>
              <a:gd name="connsiteY162-12000" fmla="*/ 1935614 h 1978172"/>
              <a:gd name="connsiteX163-12001" fmla="*/ 3069716 w 10768629"/>
              <a:gd name="connsiteY163-12002" fmla="*/ 1930463 h 1978172"/>
              <a:gd name="connsiteX164-12003" fmla="*/ 3005773 w 10768629"/>
              <a:gd name="connsiteY164-12004" fmla="*/ 1915878 h 1978172"/>
              <a:gd name="connsiteX165-12005" fmla="*/ 2897201 w 10768629"/>
              <a:gd name="connsiteY165-12006" fmla="*/ 1926772 h 1978172"/>
              <a:gd name="connsiteX166-12007" fmla="*/ 2783891 w 10768629"/>
              <a:gd name="connsiteY166-12008" fmla="*/ 1931749 h 1978172"/>
              <a:gd name="connsiteX167-12009" fmla="*/ 2712447 w 10768629"/>
              <a:gd name="connsiteY167-12010" fmla="*/ 1933044 h 1978172"/>
              <a:gd name="connsiteX168-12011" fmla="*/ 2560151 w 10768629"/>
              <a:gd name="connsiteY168-12012" fmla="*/ 1963609 h 1978172"/>
              <a:gd name="connsiteX169-12013" fmla="*/ 2367221 w 10768629"/>
              <a:gd name="connsiteY169-12014" fmla="*/ 1971884 h 1978172"/>
              <a:gd name="connsiteX170-12015" fmla="*/ 2272130 w 10768629"/>
              <a:gd name="connsiteY170-12016" fmla="*/ 1961162 h 1978172"/>
              <a:gd name="connsiteX171-12017" fmla="*/ 2189404 w 10768629"/>
              <a:gd name="connsiteY171-12018" fmla="*/ 1978172 h 1978172"/>
              <a:gd name="connsiteX172-12019" fmla="*/ 2077704 w 10768629"/>
              <a:gd name="connsiteY172-12020" fmla="*/ 1965002 h 1978172"/>
              <a:gd name="connsiteX173-12021" fmla="*/ 2033299 w 10768629"/>
              <a:gd name="connsiteY173-12022" fmla="*/ 1969042 h 1978172"/>
              <a:gd name="connsiteX174-12023" fmla="*/ 1967996 w 10768629"/>
              <a:gd name="connsiteY174-12024" fmla="*/ 1953187 h 1978172"/>
              <a:gd name="connsiteX175-12025" fmla="*/ 1855805 w 10768629"/>
              <a:gd name="connsiteY175-12026" fmla="*/ 1926082 h 1978172"/>
              <a:gd name="connsiteX176-12027" fmla="*/ 1790957 w 10768629"/>
              <a:gd name="connsiteY176-12028" fmla="*/ 1919460 h 1978172"/>
              <a:gd name="connsiteX177-12029" fmla="*/ 1613978 w 10768629"/>
              <a:gd name="connsiteY177-12030" fmla="*/ 1891581 h 1978172"/>
              <a:gd name="connsiteX178-12031" fmla="*/ 1436831 w 10768629"/>
              <a:gd name="connsiteY178-12032" fmla="*/ 1856201 h 1978172"/>
              <a:gd name="connsiteX179-12033" fmla="*/ 1357365 w 10768629"/>
              <a:gd name="connsiteY179-12034" fmla="*/ 1832140 h 1978172"/>
              <a:gd name="connsiteX180-12035" fmla="*/ 1232341 w 10768629"/>
              <a:gd name="connsiteY180-12036" fmla="*/ 1785942 h 1978172"/>
              <a:gd name="connsiteX181-12037" fmla="*/ 1162595 w 10768629"/>
              <a:gd name="connsiteY181-12038" fmla="*/ 1758337 h 1978172"/>
              <a:gd name="connsiteX182-12039" fmla="*/ 1128523 w 10768629"/>
              <a:gd name="connsiteY182-12040" fmla="*/ 1763621 h 1978172"/>
              <a:gd name="connsiteX183-12041" fmla="*/ 991903 w 10768629"/>
              <a:gd name="connsiteY183-12042" fmla="*/ 1786741 h 1978172"/>
              <a:gd name="connsiteX184-12043" fmla="*/ 883960 w 10768629"/>
              <a:gd name="connsiteY184-12044" fmla="*/ 1822386 h 1978172"/>
              <a:gd name="connsiteX185-12045" fmla="*/ 766531 w 10768629"/>
              <a:gd name="connsiteY185-12046" fmla="*/ 1805053 h 1978172"/>
              <a:gd name="connsiteX186-12047" fmla="*/ 669779 w 10768629"/>
              <a:gd name="connsiteY186-12048" fmla="*/ 1800537 h 1978172"/>
              <a:gd name="connsiteX187-12049" fmla="*/ 523898 w 10768629"/>
              <a:gd name="connsiteY187-12050" fmla="*/ 1811085 h 1978172"/>
              <a:gd name="connsiteX188-12051" fmla="*/ 360251 w 10768629"/>
              <a:gd name="connsiteY188-12052" fmla="*/ 1830735 h 1978172"/>
              <a:gd name="connsiteX189-12053" fmla="*/ 255207 w 10768629"/>
              <a:gd name="connsiteY189-12054" fmla="*/ 1818275 h 1978172"/>
              <a:gd name="connsiteX190-12055" fmla="*/ 101803 w 10768629"/>
              <a:gd name="connsiteY190-12056" fmla="*/ 1870647 h 1978172"/>
              <a:gd name="connsiteX191-12057" fmla="*/ 25397 w 10768629"/>
              <a:gd name="connsiteY191-12058" fmla="*/ 1888443 h 1978172"/>
              <a:gd name="connsiteX192-12059" fmla="*/ 2370 w 10768629"/>
              <a:gd name="connsiteY192-12060" fmla="*/ 1878311 h 1978172"/>
              <a:gd name="connsiteX193-12061" fmla="*/ 0 w 10768629"/>
              <a:gd name="connsiteY193-12062" fmla="*/ 1878785 h 1978172"/>
              <a:gd name="connsiteX194-12063" fmla="*/ 0 w 10768629"/>
              <a:gd name="connsiteY194-12064" fmla="*/ 0 h 1978172"/>
              <a:gd name="connsiteX0-12065" fmla="*/ 0 w 10768629"/>
              <a:gd name="connsiteY0-12066" fmla="*/ 0 h 1978172"/>
              <a:gd name="connsiteX1-12067" fmla="*/ 10768629 w 10768629"/>
              <a:gd name="connsiteY1-12068" fmla="*/ 0 h 1978172"/>
              <a:gd name="connsiteX2-12069" fmla="*/ 10733254 w 10768629"/>
              <a:gd name="connsiteY2-12070" fmla="*/ 31439 h 1978172"/>
              <a:gd name="connsiteX3-12071" fmla="*/ 10727085 w 10768629"/>
              <a:gd name="connsiteY3-12072" fmla="*/ 37910 h 1978172"/>
              <a:gd name="connsiteX4-12073" fmla="*/ 10675953 w 10768629"/>
              <a:gd name="connsiteY4-12074" fmla="*/ 68623 h 1978172"/>
              <a:gd name="connsiteX5-12075" fmla="*/ 10637091 w 10768629"/>
              <a:gd name="connsiteY5-12076" fmla="*/ 90361 h 1978172"/>
              <a:gd name="connsiteX6-12077" fmla="*/ 10610971 w 10768629"/>
              <a:gd name="connsiteY6-12078" fmla="*/ 110764 h 1978172"/>
              <a:gd name="connsiteX7-12079" fmla="*/ 10532872 w 10768629"/>
              <a:gd name="connsiteY7-12080" fmla="*/ 138028 h 1978172"/>
              <a:gd name="connsiteX8-12081" fmla="*/ 10398558 w 10768629"/>
              <a:gd name="connsiteY8-12082" fmla="*/ 172911 h 1978172"/>
              <a:gd name="connsiteX9-12083" fmla="*/ 10371128 w 10768629"/>
              <a:gd name="connsiteY9-12084" fmla="*/ 182609 h 1978172"/>
              <a:gd name="connsiteX10-12085" fmla="*/ 10352178 w 10768629"/>
              <a:gd name="connsiteY10-12086" fmla="*/ 199976 h 1978172"/>
              <a:gd name="connsiteX11-12087" fmla="*/ 10351815 w 10768629"/>
              <a:gd name="connsiteY11-12088" fmla="*/ 211879 h 1978172"/>
              <a:gd name="connsiteX12-12089" fmla="*/ 10337471 w 10768629"/>
              <a:gd name="connsiteY12-12090" fmla="*/ 218661 h 1978172"/>
              <a:gd name="connsiteX13-12091" fmla="*/ 10334625 w 10768629"/>
              <a:gd name="connsiteY13-12092" fmla="*/ 222351 h 1978172"/>
              <a:gd name="connsiteX14-12093" fmla="*/ 10256365 w 10768629"/>
              <a:gd name="connsiteY14-12094" fmla="*/ 235917 h 1978172"/>
              <a:gd name="connsiteX15-12095" fmla="*/ 10201127 w 10768629"/>
              <a:gd name="connsiteY15-12096" fmla="*/ 267448 h 1978172"/>
              <a:gd name="connsiteX16-12097" fmla="*/ 9961218 w 10768629"/>
              <a:gd name="connsiteY16-12098" fmla="*/ 326720 h 1978172"/>
              <a:gd name="connsiteX17-12099" fmla="*/ 9859715 w 10768629"/>
              <a:gd name="connsiteY17-12100" fmla="*/ 355698 h 1978172"/>
              <a:gd name="connsiteX18-12101" fmla="*/ 9679867 w 10768629"/>
              <a:gd name="connsiteY18-12102" fmla="*/ 399081 h 1978172"/>
              <a:gd name="connsiteX19-12103" fmla="*/ 9490654 w 10768629"/>
              <a:gd name="connsiteY19-12104" fmla="*/ 455225 h 1978172"/>
              <a:gd name="connsiteX20-12105" fmla="*/ 9470837 w 10768629"/>
              <a:gd name="connsiteY20-12106" fmla="*/ 452539 h 1978172"/>
              <a:gd name="connsiteX21-12107" fmla="*/ 9469082 w 10768629"/>
              <a:gd name="connsiteY21-12108" fmla="*/ 454891 h 1978172"/>
              <a:gd name="connsiteX22-12109" fmla="*/ 9448038 w 10768629"/>
              <a:gd name="connsiteY22-12110" fmla="*/ 459733 h 1978172"/>
              <a:gd name="connsiteX23-12111" fmla="*/ 9396821 w 10768629"/>
              <a:gd name="connsiteY23-12112" fmla="*/ 455795 h 1978172"/>
              <a:gd name="connsiteX24-12113" fmla="*/ 9392197 w 10768629"/>
              <a:gd name="connsiteY24-12114" fmla="*/ 459796 h 1978172"/>
              <a:gd name="connsiteX25-12115" fmla="*/ 9347994 w 10768629"/>
              <a:gd name="connsiteY25-12116" fmla="*/ 464462 h 1978172"/>
              <a:gd name="connsiteX26-12117" fmla="*/ 9347889 w 10768629"/>
              <a:gd name="connsiteY26-12118" fmla="*/ 466539 h 1978172"/>
              <a:gd name="connsiteX27-12119" fmla="*/ 9337639 w 10768629"/>
              <a:gd name="connsiteY27-12120" fmla="*/ 476654 h 1978172"/>
              <a:gd name="connsiteX28-12121" fmla="*/ 9287964 w 10768629"/>
              <a:gd name="connsiteY28-12122" fmla="*/ 513052 h 1978172"/>
              <a:gd name="connsiteX29-12123" fmla="*/ 9229283 w 10768629"/>
              <a:gd name="connsiteY29-12124" fmla="*/ 555377 h 1978172"/>
              <a:gd name="connsiteX30-12125" fmla="*/ 9220274 w 10768629"/>
              <a:gd name="connsiteY30-12126" fmla="*/ 557502 h 1978172"/>
              <a:gd name="connsiteX31-12127" fmla="*/ 9220202 w 10768629"/>
              <a:gd name="connsiteY31-12128" fmla="*/ 558001 h 1978172"/>
              <a:gd name="connsiteX32-12129" fmla="*/ 9210908 w 10768629"/>
              <a:gd name="connsiteY32-12130" fmla="*/ 561147 h 1978172"/>
              <a:gd name="connsiteX33-12131" fmla="*/ 9186374 w 10768629"/>
              <a:gd name="connsiteY33-12132" fmla="*/ 565502 h 1978172"/>
              <a:gd name="connsiteX34-12133" fmla="*/ 9181058 w 10768629"/>
              <a:gd name="connsiteY34-12134" fmla="*/ 569943 h 1978172"/>
              <a:gd name="connsiteX35-12135" fmla="*/ 9167549 w 10768629"/>
              <a:gd name="connsiteY35-12136" fmla="*/ 584727 h 1978172"/>
              <a:gd name="connsiteX36-12137" fmla="*/ 9149110 w 10768629"/>
              <a:gd name="connsiteY36-12138" fmla="*/ 598906 h 1978172"/>
              <a:gd name="connsiteX37-12139" fmla="*/ 9078556 w 10768629"/>
              <a:gd name="connsiteY37-12140" fmla="*/ 644039 h 1978172"/>
              <a:gd name="connsiteX38-12141" fmla="*/ 8996399 w 10768629"/>
              <a:gd name="connsiteY38-12142" fmla="*/ 690055 h 1978172"/>
              <a:gd name="connsiteX39-12143" fmla="*/ 8803791 w 10768629"/>
              <a:gd name="connsiteY39-12144" fmla="*/ 813860 h 1978172"/>
              <a:gd name="connsiteX40-12145" fmla="*/ 8636202 w 10768629"/>
              <a:gd name="connsiteY40-12146" fmla="*/ 848463 h 1978172"/>
              <a:gd name="connsiteX41-12147" fmla="*/ 8555372 w 10768629"/>
              <a:gd name="connsiteY41-12148" fmla="*/ 883171 h 1978172"/>
              <a:gd name="connsiteX42-12149" fmla="*/ 8507229 w 10768629"/>
              <a:gd name="connsiteY42-12150" fmla="*/ 901665 h 1978172"/>
              <a:gd name="connsiteX43-12151" fmla="*/ 8428473 w 10768629"/>
              <a:gd name="connsiteY43-12152" fmla="*/ 927985 h 1978172"/>
              <a:gd name="connsiteX44-12153" fmla="*/ 8427914 w 10768629"/>
              <a:gd name="connsiteY44-12154" fmla="*/ 933480 h 1978172"/>
              <a:gd name="connsiteX45-12155" fmla="*/ 8420327 w 10768629"/>
              <a:gd name="connsiteY45-12156" fmla="*/ 941984 h 1978172"/>
              <a:gd name="connsiteX46-12157" fmla="*/ 8394729 w 10768629"/>
              <a:gd name="connsiteY46-12158" fmla="*/ 948347 h 1978172"/>
              <a:gd name="connsiteX47-12159" fmla="*/ 8380548 w 10768629"/>
              <a:gd name="connsiteY47-12160" fmla="*/ 987916 h 1978172"/>
              <a:gd name="connsiteX48-12161" fmla="*/ 8375330 w 10768629"/>
              <a:gd name="connsiteY48-12162" fmla="*/ 965444 h 1978172"/>
              <a:gd name="connsiteX49-12163" fmla="*/ 8340796 w 10768629"/>
              <a:gd name="connsiteY49-12164" fmla="*/ 980522 h 1978172"/>
              <a:gd name="connsiteX50-12165" fmla="*/ 8304438 w 10768629"/>
              <a:gd name="connsiteY50-12166" fmla="*/ 996739 h 1978172"/>
              <a:gd name="connsiteX51-12167" fmla="*/ 8280929 w 10768629"/>
              <a:gd name="connsiteY51-12168" fmla="*/ 1023089 h 1978172"/>
              <a:gd name="connsiteX52-12169" fmla="*/ 8275760 w 10768629"/>
              <a:gd name="connsiteY52-12170" fmla="*/ 1027772 h 1978172"/>
              <a:gd name="connsiteX53-12171" fmla="*/ 8275478 w 10768629"/>
              <a:gd name="connsiteY53-12172" fmla="*/ 1027605 h 1978172"/>
              <a:gd name="connsiteX54-12173" fmla="*/ 8249003 w 10768629"/>
              <a:gd name="connsiteY54-12174" fmla="*/ 1032033 h 1978172"/>
              <a:gd name="connsiteX55-12175" fmla="*/ 8203836 w 10768629"/>
              <a:gd name="connsiteY55-12176" fmla="*/ 1037347 h 1978172"/>
              <a:gd name="connsiteX56-12177" fmla="*/ 8122936 w 10768629"/>
              <a:gd name="connsiteY56-12178" fmla="*/ 1063113 h 1978172"/>
              <a:gd name="connsiteX57-12179" fmla="*/ 8043658 w 10768629"/>
              <a:gd name="connsiteY57-12180" fmla="*/ 1092746 h 1978172"/>
              <a:gd name="connsiteX58-12181" fmla="*/ 8015351 w 10768629"/>
              <a:gd name="connsiteY58-12182" fmla="*/ 1105478 h 1978172"/>
              <a:gd name="connsiteX59-12183" fmla="*/ 7963145 w 10768629"/>
              <a:gd name="connsiteY59-12184" fmla="*/ 1119346 h 1978172"/>
              <a:gd name="connsiteX60-12185" fmla="*/ 7938145 w 10768629"/>
              <a:gd name="connsiteY60-12186" fmla="*/ 1120225 h 1978172"/>
              <a:gd name="connsiteX61-12187" fmla="*/ 7937238 w 10768629"/>
              <a:gd name="connsiteY61-12188" fmla="*/ 1121204 h 1978172"/>
              <a:gd name="connsiteX62-12189" fmla="*/ 7934398 w 10768629"/>
              <a:gd name="connsiteY62-12190" fmla="*/ 1118240 h 1978172"/>
              <a:gd name="connsiteX63-12191" fmla="*/ 7918248 w 10768629"/>
              <a:gd name="connsiteY63-12192" fmla="*/ 1124371 h 1978172"/>
              <a:gd name="connsiteX64-12193" fmla="*/ 7914119 w 10768629"/>
              <a:gd name="connsiteY64-12194" fmla="*/ 1127653 h 1978172"/>
              <a:gd name="connsiteX65-12195" fmla="*/ 7907658 w 10768629"/>
              <a:gd name="connsiteY65-12196" fmla="*/ 1130350 h 1978172"/>
              <a:gd name="connsiteX66-12197" fmla="*/ 7907434 w 10768629"/>
              <a:gd name="connsiteY66-12198" fmla="*/ 1130103 h 1978172"/>
              <a:gd name="connsiteX67-12199" fmla="*/ 7901508 w 10768629"/>
              <a:gd name="connsiteY67-12200" fmla="*/ 1133245 h 1978172"/>
              <a:gd name="connsiteX68-12201" fmla="*/ 7873287 w 10768629"/>
              <a:gd name="connsiteY68-12202" fmla="*/ 1152609 h 1978172"/>
              <a:gd name="connsiteX69-12203" fmla="*/ 7834833 w 10768629"/>
              <a:gd name="connsiteY69-12204" fmla="*/ 1153868 h 1978172"/>
              <a:gd name="connsiteX70-12205" fmla="*/ 7828661 w 10768629"/>
              <a:gd name="connsiteY70-12206" fmla="*/ 1139994 h 1978172"/>
              <a:gd name="connsiteX71-12207" fmla="*/ 7823966 w 10768629"/>
              <a:gd name="connsiteY71-12208" fmla="*/ 1143178 h 1978172"/>
              <a:gd name="connsiteX72-12209" fmla="*/ 7815078 w 10768629"/>
              <a:gd name="connsiteY72-12210" fmla="*/ 1151776 h 1978172"/>
              <a:gd name="connsiteX73-12211" fmla="*/ 7812026 w 10768629"/>
              <a:gd name="connsiteY73-12212" fmla="*/ 1151522 h 1978172"/>
              <a:gd name="connsiteX74-12213" fmla="*/ 7782249 w 10768629"/>
              <a:gd name="connsiteY74-12214" fmla="*/ 1160970 h 1978172"/>
              <a:gd name="connsiteX75-12215" fmla="*/ 7773476 w 10768629"/>
              <a:gd name="connsiteY75-12216" fmla="*/ 1157414 h 1978172"/>
              <a:gd name="connsiteX76-12217" fmla="*/ 7769600 w 10768629"/>
              <a:gd name="connsiteY76-12218" fmla="*/ 1157365 h 1978172"/>
              <a:gd name="connsiteX77-12219" fmla="*/ 7752631 w 10768629"/>
              <a:gd name="connsiteY77-12220" fmla="*/ 1172815 h 1978172"/>
              <a:gd name="connsiteX78-12221" fmla="*/ 7739392 w 10768629"/>
              <a:gd name="connsiteY78-12222" fmla="*/ 1192062 h 1978172"/>
              <a:gd name="connsiteX79-12223" fmla="*/ 7677677 w 10768629"/>
              <a:gd name="connsiteY79-12224" fmla="*/ 1216394 h 1978172"/>
              <a:gd name="connsiteX80-12225" fmla="*/ 7586920 w 10768629"/>
              <a:gd name="connsiteY80-12226" fmla="*/ 1261888 h 1978172"/>
              <a:gd name="connsiteX81-12227" fmla="*/ 7486100 w 10768629"/>
              <a:gd name="connsiteY81-12228" fmla="*/ 1292563 h 1978172"/>
              <a:gd name="connsiteX82-12229" fmla="*/ 7411323 w 10768629"/>
              <a:gd name="connsiteY82-12230" fmla="*/ 1340732 h 1978172"/>
              <a:gd name="connsiteX83-12231" fmla="*/ 7240698 w 10768629"/>
              <a:gd name="connsiteY83-12232" fmla="*/ 1438832 h 1978172"/>
              <a:gd name="connsiteX84-12233" fmla="*/ 7197675 w 10768629"/>
              <a:gd name="connsiteY84-12234" fmla="*/ 1447530 h 1978172"/>
              <a:gd name="connsiteX85-12235" fmla="*/ 7164788 w 10768629"/>
              <a:gd name="connsiteY85-12236" fmla="*/ 1480293 h 1978172"/>
              <a:gd name="connsiteX86-12237" fmla="*/ 7147929 w 10768629"/>
              <a:gd name="connsiteY86-12238" fmla="*/ 1477641 h 1978172"/>
              <a:gd name="connsiteX87-12239" fmla="*/ 7144965 w 10768629"/>
              <a:gd name="connsiteY87-12240" fmla="*/ 1476908 h 1978172"/>
              <a:gd name="connsiteX88-12241" fmla="*/ 7134299 w 10768629"/>
              <a:gd name="connsiteY88-12242" fmla="*/ 1479969 h 1978172"/>
              <a:gd name="connsiteX89-12243" fmla="*/ 7129809 w 10768629"/>
              <a:gd name="connsiteY89-12244" fmla="*/ 1473339 h 1978172"/>
              <a:gd name="connsiteX90-12245" fmla="*/ 7112688 w 10768629"/>
              <a:gd name="connsiteY90-12246" fmla="*/ 1472575 h 1978172"/>
              <a:gd name="connsiteX91-12247" fmla="*/ 7093470 w 10768629"/>
              <a:gd name="connsiteY91-12248" fmla="*/ 1480300 h 1978172"/>
              <a:gd name="connsiteX92-12249" fmla="*/ 7025034 w 10768629"/>
              <a:gd name="connsiteY92-12250" fmla="*/ 1506934 h 1978172"/>
              <a:gd name="connsiteX93-12251" fmla="*/ 7014783 w 10768629"/>
              <a:gd name="connsiteY93-12252" fmla="*/ 1515868 h 1978172"/>
              <a:gd name="connsiteX94-12253" fmla="*/ 6979706 w 10768629"/>
              <a:gd name="connsiteY94-12254" fmla="*/ 1523511 h 1978172"/>
              <a:gd name="connsiteX95-12255" fmla="*/ 6977890 w 10768629"/>
              <a:gd name="connsiteY95-12256" fmla="*/ 1525793 h 1978172"/>
              <a:gd name="connsiteX96-12257" fmla="*/ 6944339 w 10768629"/>
              <a:gd name="connsiteY96-12258" fmla="*/ 1536237 h 1978172"/>
              <a:gd name="connsiteX97-12259" fmla="*/ 6886996 w 10768629"/>
              <a:gd name="connsiteY97-12260" fmla="*/ 1563569 h 1978172"/>
              <a:gd name="connsiteX98-12261" fmla="*/ 6874510 w 10768629"/>
              <a:gd name="connsiteY98-12262" fmla="*/ 1558469 h 1978172"/>
              <a:gd name="connsiteX99-12263" fmla="*/ 6871943 w 10768629"/>
              <a:gd name="connsiteY99-12264" fmla="*/ 1554651 h 1978172"/>
              <a:gd name="connsiteX100-12265" fmla="*/ 6856174 w 10768629"/>
              <a:gd name="connsiteY100-12266" fmla="*/ 1562024 h 1978172"/>
              <a:gd name="connsiteX101-12267" fmla="*/ 6842321 w 10768629"/>
              <a:gd name="connsiteY101-12268" fmla="*/ 1560554 h 1978172"/>
              <a:gd name="connsiteX102-12269" fmla="*/ 6832713 w 10768629"/>
              <a:gd name="connsiteY102-12270" fmla="*/ 1569357 h 1978172"/>
              <a:gd name="connsiteX103-12271" fmla="*/ 6816351 w 10768629"/>
              <a:gd name="connsiteY103-12272" fmla="*/ 1571495 h 1978172"/>
              <a:gd name="connsiteX104-12273" fmla="*/ 6795800 w 10768629"/>
              <a:gd name="connsiteY104-12274" fmla="*/ 1572010 h 1978172"/>
              <a:gd name="connsiteX105-12275" fmla="*/ 6777546 w 10768629"/>
              <a:gd name="connsiteY105-12276" fmla="*/ 1568661 h 1978172"/>
              <a:gd name="connsiteX106-12277" fmla="*/ 6751528 w 10768629"/>
              <a:gd name="connsiteY106-12278" fmla="*/ 1574143 h 1978172"/>
              <a:gd name="connsiteX107-12279" fmla="*/ 6691966 w 10768629"/>
              <a:gd name="connsiteY107-12280" fmla="*/ 1582255 h 1978172"/>
              <a:gd name="connsiteX108-12281" fmla="*/ 6646941 w 10768629"/>
              <a:gd name="connsiteY108-12282" fmla="*/ 1588471 h 1978172"/>
              <a:gd name="connsiteX109-12283" fmla="*/ 6568576 w 10768629"/>
              <a:gd name="connsiteY109-12284" fmla="*/ 1606488 h 1978172"/>
              <a:gd name="connsiteX110-12285" fmla="*/ 6554358 w 10768629"/>
              <a:gd name="connsiteY110-12286" fmla="*/ 1621701 h 1978172"/>
              <a:gd name="connsiteX111-12287" fmla="*/ 6516968 w 10768629"/>
              <a:gd name="connsiteY111-12288" fmla="*/ 1617195 h 1978172"/>
              <a:gd name="connsiteX112-12289" fmla="*/ 6506479 w 10768629"/>
              <a:gd name="connsiteY112-12290" fmla="*/ 1602227 h 1978172"/>
              <a:gd name="connsiteX113-12291" fmla="*/ 6458436 w 10768629"/>
              <a:gd name="connsiteY113-12292" fmla="*/ 1607332 h 1978172"/>
              <a:gd name="connsiteX114-12293" fmla="*/ 6414786 w 10768629"/>
              <a:gd name="connsiteY114-12294" fmla="*/ 1628815 h 1978172"/>
              <a:gd name="connsiteX115-12295" fmla="*/ 6357085 w 10768629"/>
              <a:gd name="connsiteY115-12296" fmla="*/ 1640846 h 1978172"/>
              <a:gd name="connsiteX116-12297" fmla="*/ 6322636 w 10768629"/>
              <a:gd name="connsiteY116-12298" fmla="*/ 1648213 h 1978172"/>
              <a:gd name="connsiteX117-12299" fmla="*/ 6226172 w 10768629"/>
              <a:gd name="connsiteY117-12300" fmla="*/ 1654676 h 1978172"/>
              <a:gd name="connsiteX118-12301" fmla="*/ 6221217 w 10768629"/>
              <a:gd name="connsiteY118-12302" fmla="*/ 1654506 h 1978172"/>
              <a:gd name="connsiteX119-12303" fmla="*/ 6204956 w 10768629"/>
              <a:gd name="connsiteY119-12304" fmla="*/ 1664280 h 1978172"/>
              <a:gd name="connsiteX120-12305" fmla="*/ 6204270 w 10768629"/>
              <a:gd name="connsiteY120-12306" fmla="*/ 1666782 h 1978172"/>
              <a:gd name="connsiteX121-12307" fmla="*/ 6143810 w 10768629"/>
              <a:gd name="connsiteY121-12308" fmla="*/ 1661963 h 1978172"/>
              <a:gd name="connsiteX122-12309" fmla="*/ 6136560 w 10768629"/>
              <a:gd name="connsiteY122-12310" fmla="*/ 1665728 h 1978172"/>
              <a:gd name="connsiteX123-12311" fmla="*/ 6096155 w 10768629"/>
              <a:gd name="connsiteY123-12312" fmla="*/ 1656951 h 1978172"/>
              <a:gd name="connsiteX124-12313" fmla="*/ 6075812 w 10768629"/>
              <a:gd name="connsiteY124-12314" fmla="*/ 1655422 h 1978172"/>
              <a:gd name="connsiteX125-12315" fmla="*/ 6039495 w 10768629"/>
              <a:gd name="connsiteY125-12316" fmla="*/ 1649680 h 1978172"/>
              <a:gd name="connsiteX126-12317" fmla="*/ 6036523 w 10768629"/>
              <a:gd name="connsiteY126-12318" fmla="*/ 1652121 h 1978172"/>
              <a:gd name="connsiteX127-12319" fmla="*/ 6029328 w 10768629"/>
              <a:gd name="connsiteY127-12320" fmla="*/ 1649904 h 1978172"/>
              <a:gd name="connsiteX128-12321" fmla="*/ 6024075 w 10768629"/>
              <a:gd name="connsiteY128-12322" fmla="*/ 1652779 h 1978172"/>
              <a:gd name="connsiteX129-12323" fmla="*/ 6018085 w 10768629"/>
              <a:gd name="connsiteY129-12324" fmla="*/ 1652030 h 1978172"/>
              <a:gd name="connsiteX130-12325" fmla="*/ 5955513 w 10768629"/>
              <a:gd name="connsiteY130-12326" fmla="*/ 1663584 h 1978172"/>
              <a:gd name="connsiteX131-12327" fmla="*/ 5941996 w 10768629"/>
              <a:gd name="connsiteY131-12328" fmla="*/ 1661326 h 1978172"/>
              <a:gd name="connsiteX132-12329" fmla="*/ 5931789 w 10768629"/>
              <a:gd name="connsiteY132-12330" fmla="*/ 1669915 h 1978172"/>
              <a:gd name="connsiteX133-12331" fmla="*/ 5888686 w 10768629"/>
              <a:gd name="connsiteY133-12332" fmla="*/ 1672175 h 1978172"/>
              <a:gd name="connsiteX134-12333" fmla="*/ 5873794 w 10768629"/>
              <a:gd name="connsiteY134-12334" fmla="*/ 1665454 h 1978172"/>
              <a:gd name="connsiteX135-12335" fmla="*/ 5860022 w 10768629"/>
              <a:gd name="connsiteY135-12336" fmla="*/ 1660635 h 1978172"/>
              <a:gd name="connsiteX136-12337" fmla="*/ 5858237 w 10768629"/>
              <a:gd name="connsiteY136-12338" fmla="*/ 1660649 h 1978172"/>
              <a:gd name="connsiteX137-12339" fmla="*/ 5840319 w 10768629"/>
              <a:gd name="connsiteY137-12340" fmla="*/ 1660798 h 1978172"/>
              <a:gd name="connsiteX138-12341" fmla="*/ 5806984 w 10768629"/>
              <a:gd name="connsiteY138-12342" fmla="*/ 1661075 h 1978172"/>
              <a:gd name="connsiteX139-12343" fmla="*/ 5742351 w 10768629"/>
              <a:gd name="connsiteY139-12344" fmla="*/ 1667489 h 1978172"/>
              <a:gd name="connsiteX140-12345" fmla="*/ 5521171 w 10768629"/>
              <a:gd name="connsiteY140-12346" fmla="*/ 1671626 h 1978172"/>
              <a:gd name="connsiteX141-12347" fmla="*/ 5457384 w 10768629"/>
              <a:gd name="connsiteY141-12348" fmla="*/ 1683952 h 1978172"/>
              <a:gd name="connsiteX142-12349" fmla="*/ 4950070 w 10768629"/>
              <a:gd name="connsiteY142-12350" fmla="*/ 1748401 h 1978172"/>
              <a:gd name="connsiteX143-12351" fmla="*/ 4872172 w 10768629"/>
              <a:gd name="connsiteY143-12352" fmla="*/ 1757222 h 1978172"/>
              <a:gd name="connsiteX144-12353" fmla="*/ 4809524 w 10768629"/>
              <a:gd name="connsiteY144-12354" fmla="*/ 1761033 h 1978172"/>
              <a:gd name="connsiteX145-12355" fmla="*/ 4759058 w 10768629"/>
              <a:gd name="connsiteY145-12356" fmla="*/ 1766533 h 1978172"/>
              <a:gd name="connsiteX146-12357" fmla="*/ 4719749 w 10768629"/>
              <a:gd name="connsiteY146-12358" fmla="*/ 1771811 h 1978172"/>
              <a:gd name="connsiteX147-12359" fmla="*/ 4568686 w 10768629"/>
              <a:gd name="connsiteY147-12360" fmla="*/ 1786141 h 1978172"/>
              <a:gd name="connsiteX148-12361" fmla="*/ 4418751 w 10768629"/>
              <a:gd name="connsiteY148-12362" fmla="*/ 1796932 h 1978172"/>
              <a:gd name="connsiteX149-12363" fmla="*/ 4378377 w 10768629"/>
              <a:gd name="connsiteY149-12364" fmla="*/ 1815528 h 1978172"/>
              <a:gd name="connsiteX150-12365" fmla="*/ 4320575 w 10768629"/>
              <a:gd name="connsiteY150-12366" fmla="*/ 1832722 h 1978172"/>
              <a:gd name="connsiteX151-12367" fmla="*/ 4220200 w 10768629"/>
              <a:gd name="connsiteY151-12368" fmla="*/ 1873173 h 1978172"/>
              <a:gd name="connsiteX152-12369" fmla="*/ 4105361 w 10768629"/>
              <a:gd name="connsiteY152-12370" fmla="*/ 1894711 h 1978172"/>
              <a:gd name="connsiteX153-12371" fmla="*/ 3973223 w 10768629"/>
              <a:gd name="connsiteY153-12372" fmla="*/ 1881015 h 1978172"/>
              <a:gd name="connsiteX154-12373" fmla="*/ 3900992 w 10768629"/>
              <a:gd name="connsiteY154-12374" fmla="*/ 1880603 h 1978172"/>
              <a:gd name="connsiteX155-12375" fmla="*/ 3662119 w 10768629"/>
              <a:gd name="connsiteY155-12376" fmla="*/ 1889285 h 1978172"/>
              <a:gd name="connsiteX156-12377" fmla="*/ 3496919 w 10768629"/>
              <a:gd name="connsiteY156-12378" fmla="*/ 1873180 h 1978172"/>
              <a:gd name="connsiteX157-12379" fmla="*/ 3449433 w 10768629"/>
              <a:gd name="connsiteY157-12380" fmla="*/ 1889681 h 1978172"/>
              <a:gd name="connsiteX158-12381" fmla="*/ 3369766 w 10768629"/>
              <a:gd name="connsiteY158-12382" fmla="*/ 1916653 h 1978172"/>
              <a:gd name="connsiteX159-12383" fmla="*/ 3269672 w 10768629"/>
              <a:gd name="connsiteY159-12384" fmla="*/ 1938036 h 1978172"/>
              <a:gd name="connsiteX160-12385" fmla="*/ 3224897 w 10768629"/>
              <a:gd name="connsiteY160-12386" fmla="*/ 1943733 h 1978172"/>
              <a:gd name="connsiteX161-12387" fmla="*/ 3161463 w 10768629"/>
              <a:gd name="connsiteY161-12388" fmla="*/ 1946591 h 1978172"/>
              <a:gd name="connsiteX162-12389" fmla="*/ 3112044 w 10768629"/>
              <a:gd name="connsiteY162-12390" fmla="*/ 1935614 h 1978172"/>
              <a:gd name="connsiteX163-12391" fmla="*/ 3069716 w 10768629"/>
              <a:gd name="connsiteY163-12392" fmla="*/ 1930463 h 1978172"/>
              <a:gd name="connsiteX164-12393" fmla="*/ 3005773 w 10768629"/>
              <a:gd name="connsiteY164-12394" fmla="*/ 1915878 h 1978172"/>
              <a:gd name="connsiteX165-12395" fmla="*/ 2897201 w 10768629"/>
              <a:gd name="connsiteY165-12396" fmla="*/ 1926772 h 1978172"/>
              <a:gd name="connsiteX166-12397" fmla="*/ 2783891 w 10768629"/>
              <a:gd name="connsiteY166-12398" fmla="*/ 1931749 h 1978172"/>
              <a:gd name="connsiteX167-12399" fmla="*/ 2712447 w 10768629"/>
              <a:gd name="connsiteY167-12400" fmla="*/ 1933044 h 1978172"/>
              <a:gd name="connsiteX168-12401" fmla="*/ 2560151 w 10768629"/>
              <a:gd name="connsiteY168-12402" fmla="*/ 1963609 h 1978172"/>
              <a:gd name="connsiteX169-12403" fmla="*/ 2367221 w 10768629"/>
              <a:gd name="connsiteY169-12404" fmla="*/ 1971884 h 1978172"/>
              <a:gd name="connsiteX170-12405" fmla="*/ 2272130 w 10768629"/>
              <a:gd name="connsiteY170-12406" fmla="*/ 1961162 h 1978172"/>
              <a:gd name="connsiteX171-12407" fmla="*/ 2189404 w 10768629"/>
              <a:gd name="connsiteY171-12408" fmla="*/ 1978172 h 1978172"/>
              <a:gd name="connsiteX172-12409" fmla="*/ 2077704 w 10768629"/>
              <a:gd name="connsiteY172-12410" fmla="*/ 1965002 h 1978172"/>
              <a:gd name="connsiteX173-12411" fmla="*/ 2033299 w 10768629"/>
              <a:gd name="connsiteY173-12412" fmla="*/ 1969042 h 1978172"/>
              <a:gd name="connsiteX174-12413" fmla="*/ 1967996 w 10768629"/>
              <a:gd name="connsiteY174-12414" fmla="*/ 1953187 h 1978172"/>
              <a:gd name="connsiteX175-12415" fmla="*/ 1855805 w 10768629"/>
              <a:gd name="connsiteY175-12416" fmla="*/ 1926082 h 1978172"/>
              <a:gd name="connsiteX176-12417" fmla="*/ 1790957 w 10768629"/>
              <a:gd name="connsiteY176-12418" fmla="*/ 1919460 h 1978172"/>
              <a:gd name="connsiteX177-12419" fmla="*/ 1613978 w 10768629"/>
              <a:gd name="connsiteY177-12420" fmla="*/ 1891581 h 1978172"/>
              <a:gd name="connsiteX178-12421" fmla="*/ 1436831 w 10768629"/>
              <a:gd name="connsiteY178-12422" fmla="*/ 1856201 h 1978172"/>
              <a:gd name="connsiteX179-12423" fmla="*/ 1357365 w 10768629"/>
              <a:gd name="connsiteY179-12424" fmla="*/ 1832140 h 1978172"/>
              <a:gd name="connsiteX180-12425" fmla="*/ 1232341 w 10768629"/>
              <a:gd name="connsiteY180-12426" fmla="*/ 1785942 h 1978172"/>
              <a:gd name="connsiteX181-12427" fmla="*/ 1162595 w 10768629"/>
              <a:gd name="connsiteY181-12428" fmla="*/ 1758337 h 1978172"/>
              <a:gd name="connsiteX182-12429" fmla="*/ 1128523 w 10768629"/>
              <a:gd name="connsiteY182-12430" fmla="*/ 1763621 h 1978172"/>
              <a:gd name="connsiteX183-12431" fmla="*/ 991903 w 10768629"/>
              <a:gd name="connsiteY183-12432" fmla="*/ 1786741 h 1978172"/>
              <a:gd name="connsiteX184-12433" fmla="*/ 883960 w 10768629"/>
              <a:gd name="connsiteY184-12434" fmla="*/ 1822386 h 1978172"/>
              <a:gd name="connsiteX185-12435" fmla="*/ 766531 w 10768629"/>
              <a:gd name="connsiteY185-12436" fmla="*/ 1805053 h 1978172"/>
              <a:gd name="connsiteX186-12437" fmla="*/ 669779 w 10768629"/>
              <a:gd name="connsiteY186-12438" fmla="*/ 1800537 h 1978172"/>
              <a:gd name="connsiteX187-12439" fmla="*/ 523898 w 10768629"/>
              <a:gd name="connsiteY187-12440" fmla="*/ 1811085 h 1978172"/>
              <a:gd name="connsiteX188-12441" fmla="*/ 360251 w 10768629"/>
              <a:gd name="connsiteY188-12442" fmla="*/ 1830735 h 1978172"/>
              <a:gd name="connsiteX189-12443" fmla="*/ 255207 w 10768629"/>
              <a:gd name="connsiteY189-12444" fmla="*/ 1818275 h 1978172"/>
              <a:gd name="connsiteX190-12445" fmla="*/ 101803 w 10768629"/>
              <a:gd name="connsiteY190-12446" fmla="*/ 1870647 h 1978172"/>
              <a:gd name="connsiteX191-12447" fmla="*/ 25397 w 10768629"/>
              <a:gd name="connsiteY191-12448" fmla="*/ 1888443 h 1978172"/>
              <a:gd name="connsiteX192-12449" fmla="*/ 2370 w 10768629"/>
              <a:gd name="connsiteY192-12450" fmla="*/ 1878311 h 1978172"/>
              <a:gd name="connsiteX193-12451" fmla="*/ 0 w 10768629"/>
              <a:gd name="connsiteY193-12452" fmla="*/ 1878785 h 1978172"/>
              <a:gd name="connsiteX194-12453" fmla="*/ 0 w 10768629"/>
              <a:gd name="connsiteY194-12454" fmla="*/ 0 h 1978172"/>
              <a:gd name="connsiteX0-12455" fmla="*/ 0 w 10768629"/>
              <a:gd name="connsiteY0-12456" fmla="*/ 0 h 1978172"/>
              <a:gd name="connsiteX1-12457" fmla="*/ 10768629 w 10768629"/>
              <a:gd name="connsiteY1-12458" fmla="*/ 0 h 1978172"/>
              <a:gd name="connsiteX2-12459" fmla="*/ 10733254 w 10768629"/>
              <a:gd name="connsiteY2-12460" fmla="*/ 31439 h 1978172"/>
              <a:gd name="connsiteX3-12461" fmla="*/ 10727085 w 10768629"/>
              <a:gd name="connsiteY3-12462" fmla="*/ 37910 h 1978172"/>
              <a:gd name="connsiteX4-12463" fmla="*/ 10675953 w 10768629"/>
              <a:gd name="connsiteY4-12464" fmla="*/ 68623 h 1978172"/>
              <a:gd name="connsiteX5-12465" fmla="*/ 10637091 w 10768629"/>
              <a:gd name="connsiteY5-12466" fmla="*/ 90361 h 1978172"/>
              <a:gd name="connsiteX6-12467" fmla="*/ 10610971 w 10768629"/>
              <a:gd name="connsiteY6-12468" fmla="*/ 110764 h 1978172"/>
              <a:gd name="connsiteX7-12469" fmla="*/ 10532872 w 10768629"/>
              <a:gd name="connsiteY7-12470" fmla="*/ 138028 h 1978172"/>
              <a:gd name="connsiteX8-12471" fmla="*/ 10398558 w 10768629"/>
              <a:gd name="connsiteY8-12472" fmla="*/ 172911 h 1978172"/>
              <a:gd name="connsiteX9-12473" fmla="*/ 10371128 w 10768629"/>
              <a:gd name="connsiteY9-12474" fmla="*/ 182609 h 1978172"/>
              <a:gd name="connsiteX10-12475" fmla="*/ 10352178 w 10768629"/>
              <a:gd name="connsiteY10-12476" fmla="*/ 199976 h 1978172"/>
              <a:gd name="connsiteX11-12477" fmla="*/ 10351815 w 10768629"/>
              <a:gd name="connsiteY11-12478" fmla="*/ 211879 h 1978172"/>
              <a:gd name="connsiteX12-12479" fmla="*/ 10337471 w 10768629"/>
              <a:gd name="connsiteY12-12480" fmla="*/ 218661 h 1978172"/>
              <a:gd name="connsiteX13-12481" fmla="*/ 10334625 w 10768629"/>
              <a:gd name="connsiteY13-12482" fmla="*/ 222351 h 1978172"/>
              <a:gd name="connsiteX14-12483" fmla="*/ 10256365 w 10768629"/>
              <a:gd name="connsiteY14-12484" fmla="*/ 235917 h 1978172"/>
              <a:gd name="connsiteX15-12485" fmla="*/ 10201127 w 10768629"/>
              <a:gd name="connsiteY15-12486" fmla="*/ 267448 h 1978172"/>
              <a:gd name="connsiteX16-12487" fmla="*/ 9961218 w 10768629"/>
              <a:gd name="connsiteY16-12488" fmla="*/ 326720 h 1978172"/>
              <a:gd name="connsiteX17-12489" fmla="*/ 9859715 w 10768629"/>
              <a:gd name="connsiteY17-12490" fmla="*/ 355698 h 1978172"/>
              <a:gd name="connsiteX18-12491" fmla="*/ 9679867 w 10768629"/>
              <a:gd name="connsiteY18-12492" fmla="*/ 399081 h 1978172"/>
              <a:gd name="connsiteX19-12493" fmla="*/ 9490654 w 10768629"/>
              <a:gd name="connsiteY19-12494" fmla="*/ 455225 h 1978172"/>
              <a:gd name="connsiteX20-12495" fmla="*/ 9470837 w 10768629"/>
              <a:gd name="connsiteY20-12496" fmla="*/ 452539 h 1978172"/>
              <a:gd name="connsiteX21-12497" fmla="*/ 9469082 w 10768629"/>
              <a:gd name="connsiteY21-12498" fmla="*/ 454891 h 1978172"/>
              <a:gd name="connsiteX22-12499" fmla="*/ 9448038 w 10768629"/>
              <a:gd name="connsiteY22-12500" fmla="*/ 459733 h 1978172"/>
              <a:gd name="connsiteX23-12501" fmla="*/ 9396821 w 10768629"/>
              <a:gd name="connsiteY23-12502" fmla="*/ 455795 h 1978172"/>
              <a:gd name="connsiteX24-12503" fmla="*/ 9392197 w 10768629"/>
              <a:gd name="connsiteY24-12504" fmla="*/ 459796 h 1978172"/>
              <a:gd name="connsiteX25-12505" fmla="*/ 9347994 w 10768629"/>
              <a:gd name="connsiteY25-12506" fmla="*/ 464462 h 1978172"/>
              <a:gd name="connsiteX26-12507" fmla="*/ 9347889 w 10768629"/>
              <a:gd name="connsiteY26-12508" fmla="*/ 466539 h 1978172"/>
              <a:gd name="connsiteX27-12509" fmla="*/ 9337639 w 10768629"/>
              <a:gd name="connsiteY27-12510" fmla="*/ 476654 h 1978172"/>
              <a:gd name="connsiteX28-12511" fmla="*/ 9287964 w 10768629"/>
              <a:gd name="connsiteY28-12512" fmla="*/ 513052 h 1978172"/>
              <a:gd name="connsiteX29-12513" fmla="*/ 9229283 w 10768629"/>
              <a:gd name="connsiteY29-12514" fmla="*/ 555377 h 1978172"/>
              <a:gd name="connsiteX30-12515" fmla="*/ 9220274 w 10768629"/>
              <a:gd name="connsiteY30-12516" fmla="*/ 557502 h 1978172"/>
              <a:gd name="connsiteX31-12517" fmla="*/ 9220202 w 10768629"/>
              <a:gd name="connsiteY31-12518" fmla="*/ 558001 h 1978172"/>
              <a:gd name="connsiteX32-12519" fmla="*/ 9210908 w 10768629"/>
              <a:gd name="connsiteY32-12520" fmla="*/ 561147 h 1978172"/>
              <a:gd name="connsiteX33-12521" fmla="*/ 9186374 w 10768629"/>
              <a:gd name="connsiteY33-12522" fmla="*/ 565502 h 1978172"/>
              <a:gd name="connsiteX34-12523" fmla="*/ 9181058 w 10768629"/>
              <a:gd name="connsiteY34-12524" fmla="*/ 569943 h 1978172"/>
              <a:gd name="connsiteX35-12525" fmla="*/ 9167549 w 10768629"/>
              <a:gd name="connsiteY35-12526" fmla="*/ 584727 h 1978172"/>
              <a:gd name="connsiteX36-12527" fmla="*/ 9149110 w 10768629"/>
              <a:gd name="connsiteY36-12528" fmla="*/ 598906 h 1978172"/>
              <a:gd name="connsiteX37-12529" fmla="*/ 9078556 w 10768629"/>
              <a:gd name="connsiteY37-12530" fmla="*/ 644039 h 1978172"/>
              <a:gd name="connsiteX38-12531" fmla="*/ 8996399 w 10768629"/>
              <a:gd name="connsiteY38-12532" fmla="*/ 690055 h 1978172"/>
              <a:gd name="connsiteX39-12533" fmla="*/ 8803791 w 10768629"/>
              <a:gd name="connsiteY39-12534" fmla="*/ 813860 h 1978172"/>
              <a:gd name="connsiteX40-12535" fmla="*/ 8636202 w 10768629"/>
              <a:gd name="connsiteY40-12536" fmla="*/ 848463 h 1978172"/>
              <a:gd name="connsiteX41-12537" fmla="*/ 8555372 w 10768629"/>
              <a:gd name="connsiteY41-12538" fmla="*/ 883171 h 1978172"/>
              <a:gd name="connsiteX42-12539" fmla="*/ 8507229 w 10768629"/>
              <a:gd name="connsiteY42-12540" fmla="*/ 901665 h 1978172"/>
              <a:gd name="connsiteX43-12541" fmla="*/ 8428473 w 10768629"/>
              <a:gd name="connsiteY43-12542" fmla="*/ 927985 h 1978172"/>
              <a:gd name="connsiteX44-12543" fmla="*/ 8427914 w 10768629"/>
              <a:gd name="connsiteY44-12544" fmla="*/ 933480 h 1978172"/>
              <a:gd name="connsiteX45-12545" fmla="*/ 8420327 w 10768629"/>
              <a:gd name="connsiteY45-12546" fmla="*/ 941984 h 1978172"/>
              <a:gd name="connsiteX46-12547" fmla="*/ 8394729 w 10768629"/>
              <a:gd name="connsiteY46-12548" fmla="*/ 948347 h 1978172"/>
              <a:gd name="connsiteX47-12549" fmla="*/ 8380548 w 10768629"/>
              <a:gd name="connsiteY47-12550" fmla="*/ 987916 h 1978172"/>
              <a:gd name="connsiteX48-12551" fmla="*/ 8375330 w 10768629"/>
              <a:gd name="connsiteY48-12552" fmla="*/ 965444 h 1978172"/>
              <a:gd name="connsiteX49-12553" fmla="*/ 8340796 w 10768629"/>
              <a:gd name="connsiteY49-12554" fmla="*/ 980522 h 1978172"/>
              <a:gd name="connsiteX50-12555" fmla="*/ 8304438 w 10768629"/>
              <a:gd name="connsiteY50-12556" fmla="*/ 996739 h 1978172"/>
              <a:gd name="connsiteX51-12557" fmla="*/ 8280929 w 10768629"/>
              <a:gd name="connsiteY51-12558" fmla="*/ 1023089 h 1978172"/>
              <a:gd name="connsiteX52-12559" fmla="*/ 8275760 w 10768629"/>
              <a:gd name="connsiteY52-12560" fmla="*/ 1027772 h 1978172"/>
              <a:gd name="connsiteX53-12561" fmla="*/ 8275478 w 10768629"/>
              <a:gd name="connsiteY53-12562" fmla="*/ 1027605 h 1978172"/>
              <a:gd name="connsiteX54-12563" fmla="*/ 8249003 w 10768629"/>
              <a:gd name="connsiteY54-12564" fmla="*/ 1032033 h 1978172"/>
              <a:gd name="connsiteX55-12565" fmla="*/ 8203836 w 10768629"/>
              <a:gd name="connsiteY55-12566" fmla="*/ 1037347 h 1978172"/>
              <a:gd name="connsiteX56-12567" fmla="*/ 8122936 w 10768629"/>
              <a:gd name="connsiteY56-12568" fmla="*/ 1063113 h 1978172"/>
              <a:gd name="connsiteX57-12569" fmla="*/ 8043658 w 10768629"/>
              <a:gd name="connsiteY57-12570" fmla="*/ 1092746 h 1978172"/>
              <a:gd name="connsiteX58-12571" fmla="*/ 8015351 w 10768629"/>
              <a:gd name="connsiteY58-12572" fmla="*/ 1105478 h 1978172"/>
              <a:gd name="connsiteX59-12573" fmla="*/ 7963145 w 10768629"/>
              <a:gd name="connsiteY59-12574" fmla="*/ 1119346 h 1978172"/>
              <a:gd name="connsiteX60-12575" fmla="*/ 7938145 w 10768629"/>
              <a:gd name="connsiteY60-12576" fmla="*/ 1120225 h 1978172"/>
              <a:gd name="connsiteX61-12577" fmla="*/ 7937238 w 10768629"/>
              <a:gd name="connsiteY61-12578" fmla="*/ 1121204 h 1978172"/>
              <a:gd name="connsiteX62-12579" fmla="*/ 7934398 w 10768629"/>
              <a:gd name="connsiteY62-12580" fmla="*/ 1118240 h 1978172"/>
              <a:gd name="connsiteX63-12581" fmla="*/ 7918248 w 10768629"/>
              <a:gd name="connsiteY63-12582" fmla="*/ 1124371 h 1978172"/>
              <a:gd name="connsiteX64-12583" fmla="*/ 7914119 w 10768629"/>
              <a:gd name="connsiteY64-12584" fmla="*/ 1127653 h 1978172"/>
              <a:gd name="connsiteX65-12585" fmla="*/ 7907658 w 10768629"/>
              <a:gd name="connsiteY65-12586" fmla="*/ 1130350 h 1978172"/>
              <a:gd name="connsiteX66-12587" fmla="*/ 7907434 w 10768629"/>
              <a:gd name="connsiteY66-12588" fmla="*/ 1130103 h 1978172"/>
              <a:gd name="connsiteX67-12589" fmla="*/ 7901508 w 10768629"/>
              <a:gd name="connsiteY67-12590" fmla="*/ 1133245 h 1978172"/>
              <a:gd name="connsiteX68-12591" fmla="*/ 7873287 w 10768629"/>
              <a:gd name="connsiteY68-12592" fmla="*/ 1152609 h 1978172"/>
              <a:gd name="connsiteX69-12593" fmla="*/ 7834833 w 10768629"/>
              <a:gd name="connsiteY69-12594" fmla="*/ 1153868 h 1978172"/>
              <a:gd name="connsiteX70-12595" fmla="*/ 7828661 w 10768629"/>
              <a:gd name="connsiteY70-12596" fmla="*/ 1139994 h 1978172"/>
              <a:gd name="connsiteX71-12597" fmla="*/ 7823966 w 10768629"/>
              <a:gd name="connsiteY71-12598" fmla="*/ 1143178 h 1978172"/>
              <a:gd name="connsiteX72-12599" fmla="*/ 7815078 w 10768629"/>
              <a:gd name="connsiteY72-12600" fmla="*/ 1151776 h 1978172"/>
              <a:gd name="connsiteX73-12601" fmla="*/ 7812026 w 10768629"/>
              <a:gd name="connsiteY73-12602" fmla="*/ 1151522 h 1978172"/>
              <a:gd name="connsiteX74-12603" fmla="*/ 7782249 w 10768629"/>
              <a:gd name="connsiteY74-12604" fmla="*/ 1160970 h 1978172"/>
              <a:gd name="connsiteX75-12605" fmla="*/ 7773476 w 10768629"/>
              <a:gd name="connsiteY75-12606" fmla="*/ 1157414 h 1978172"/>
              <a:gd name="connsiteX76-12607" fmla="*/ 7769600 w 10768629"/>
              <a:gd name="connsiteY76-12608" fmla="*/ 1157365 h 1978172"/>
              <a:gd name="connsiteX77-12609" fmla="*/ 7752631 w 10768629"/>
              <a:gd name="connsiteY77-12610" fmla="*/ 1172815 h 1978172"/>
              <a:gd name="connsiteX78-12611" fmla="*/ 7739392 w 10768629"/>
              <a:gd name="connsiteY78-12612" fmla="*/ 1192062 h 1978172"/>
              <a:gd name="connsiteX79-12613" fmla="*/ 7677677 w 10768629"/>
              <a:gd name="connsiteY79-12614" fmla="*/ 1216394 h 1978172"/>
              <a:gd name="connsiteX80-12615" fmla="*/ 7586920 w 10768629"/>
              <a:gd name="connsiteY80-12616" fmla="*/ 1261888 h 1978172"/>
              <a:gd name="connsiteX81-12617" fmla="*/ 7486100 w 10768629"/>
              <a:gd name="connsiteY81-12618" fmla="*/ 1292563 h 1978172"/>
              <a:gd name="connsiteX82-12619" fmla="*/ 7411323 w 10768629"/>
              <a:gd name="connsiteY82-12620" fmla="*/ 1340732 h 1978172"/>
              <a:gd name="connsiteX83-12621" fmla="*/ 7240698 w 10768629"/>
              <a:gd name="connsiteY83-12622" fmla="*/ 1438832 h 1978172"/>
              <a:gd name="connsiteX84-12623" fmla="*/ 7197675 w 10768629"/>
              <a:gd name="connsiteY84-12624" fmla="*/ 1447530 h 1978172"/>
              <a:gd name="connsiteX85-12625" fmla="*/ 7164788 w 10768629"/>
              <a:gd name="connsiteY85-12626" fmla="*/ 1480293 h 1978172"/>
              <a:gd name="connsiteX86-12627" fmla="*/ 7147929 w 10768629"/>
              <a:gd name="connsiteY86-12628" fmla="*/ 1477641 h 1978172"/>
              <a:gd name="connsiteX87-12629" fmla="*/ 7144965 w 10768629"/>
              <a:gd name="connsiteY87-12630" fmla="*/ 1476908 h 1978172"/>
              <a:gd name="connsiteX88-12631" fmla="*/ 7134299 w 10768629"/>
              <a:gd name="connsiteY88-12632" fmla="*/ 1479969 h 1978172"/>
              <a:gd name="connsiteX89-12633" fmla="*/ 7129809 w 10768629"/>
              <a:gd name="connsiteY89-12634" fmla="*/ 1473339 h 1978172"/>
              <a:gd name="connsiteX90-12635" fmla="*/ 7112688 w 10768629"/>
              <a:gd name="connsiteY90-12636" fmla="*/ 1472575 h 1978172"/>
              <a:gd name="connsiteX91-12637" fmla="*/ 7093470 w 10768629"/>
              <a:gd name="connsiteY91-12638" fmla="*/ 1480300 h 1978172"/>
              <a:gd name="connsiteX92-12639" fmla="*/ 7025034 w 10768629"/>
              <a:gd name="connsiteY92-12640" fmla="*/ 1506934 h 1978172"/>
              <a:gd name="connsiteX93-12641" fmla="*/ 7014783 w 10768629"/>
              <a:gd name="connsiteY93-12642" fmla="*/ 1515868 h 1978172"/>
              <a:gd name="connsiteX94-12643" fmla="*/ 6979706 w 10768629"/>
              <a:gd name="connsiteY94-12644" fmla="*/ 1523511 h 1978172"/>
              <a:gd name="connsiteX95-12645" fmla="*/ 6977890 w 10768629"/>
              <a:gd name="connsiteY95-12646" fmla="*/ 1525793 h 1978172"/>
              <a:gd name="connsiteX96-12647" fmla="*/ 6944339 w 10768629"/>
              <a:gd name="connsiteY96-12648" fmla="*/ 1536237 h 1978172"/>
              <a:gd name="connsiteX97-12649" fmla="*/ 6886996 w 10768629"/>
              <a:gd name="connsiteY97-12650" fmla="*/ 1563569 h 1978172"/>
              <a:gd name="connsiteX98-12651" fmla="*/ 6874510 w 10768629"/>
              <a:gd name="connsiteY98-12652" fmla="*/ 1558469 h 1978172"/>
              <a:gd name="connsiteX99-12653" fmla="*/ 6871943 w 10768629"/>
              <a:gd name="connsiteY99-12654" fmla="*/ 1554651 h 1978172"/>
              <a:gd name="connsiteX100-12655" fmla="*/ 6856174 w 10768629"/>
              <a:gd name="connsiteY100-12656" fmla="*/ 1562024 h 1978172"/>
              <a:gd name="connsiteX101-12657" fmla="*/ 6842321 w 10768629"/>
              <a:gd name="connsiteY101-12658" fmla="*/ 1560554 h 1978172"/>
              <a:gd name="connsiteX102-12659" fmla="*/ 6832713 w 10768629"/>
              <a:gd name="connsiteY102-12660" fmla="*/ 1569357 h 1978172"/>
              <a:gd name="connsiteX103-12661" fmla="*/ 6816351 w 10768629"/>
              <a:gd name="connsiteY103-12662" fmla="*/ 1571495 h 1978172"/>
              <a:gd name="connsiteX104-12663" fmla="*/ 6795800 w 10768629"/>
              <a:gd name="connsiteY104-12664" fmla="*/ 1572010 h 1978172"/>
              <a:gd name="connsiteX105-12665" fmla="*/ 6777546 w 10768629"/>
              <a:gd name="connsiteY105-12666" fmla="*/ 1568661 h 1978172"/>
              <a:gd name="connsiteX106-12667" fmla="*/ 6751528 w 10768629"/>
              <a:gd name="connsiteY106-12668" fmla="*/ 1574143 h 1978172"/>
              <a:gd name="connsiteX107-12669" fmla="*/ 6691966 w 10768629"/>
              <a:gd name="connsiteY107-12670" fmla="*/ 1582255 h 1978172"/>
              <a:gd name="connsiteX108-12671" fmla="*/ 6646941 w 10768629"/>
              <a:gd name="connsiteY108-12672" fmla="*/ 1588471 h 1978172"/>
              <a:gd name="connsiteX109-12673" fmla="*/ 6568576 w 10768629"/>
              <a:gd name="connsiteY109-12674" fmla="*/ 1606488 h 1978172"/>
              <a:gd name="connsiteX110-12675" fmla="*/ 6554358 w 10768629"/>
              <a:gd name="connsiteY110-12676" fmla="*/ 1621701 h 1978172"/>
              <a:gd name="connsiteX111-12677" fmla="*/ 6516968 w 10768629"/>
              <a:gd name="connsiteY111-12678" fmla="*/ 1617195 h 1978172"/>
              <a:gd name="connsiteX112-12679" fmla="*/ 6506479 w 10768629"/>
              <a:gd name="connsiteY112-12680" fmla="*/ 1602227 h 1978172"/>
              <a:gd name="connsiteX113-12681" fmla="*/ 6458436 w 10768629"/>
              <a:gd name="connsiteY113-12682" fmla="*/ 1607332 h 1978172"/>
              <a:gd name="connsiteX114-12683" fmla="*/ 6414786 w 10768629"/>
              <a:gd name="connsiteY114-12684" fmla="*/ 1628815 h 1978172"/>
              <a:gd name="connsiteX115-12685" fmla="*/ 6357085 w 10768629"/>
              <a:gd name="connsiteY115-12686" fmla="*/ 1640846 h 1978172"/>
              <a:gd name="connsiteX116-12687" fmla="*/ 6322636 w 10768629"/>
              <a:gd name="connsiteY116-12688" fmla="*/ 1648213 h 1978172"/>
              <a:gd name="connsiteX117-12689" fmla="*/ 6226172 w 10768629"/>
              <a:gd name="connsiteY117-12690" fmla="*/ 1654676 h 1978172"/>
              <a:gd name="connsiteX118-12691" fmla="*/ 6221217 w 10768629"/>
              <a:gd name="connsiteY118-12692" fmla="*/ 1654506 h 1978172"/>
              <a:gd name="connsiteX119-12693" fmla="*/ 6204956 w 10768629"/>
              <a:gd name="connsiteY119-12694" fmla="*/ 1664280 h 1978172"/>
              <a:gd name="connsiteX120-12695" fmla="*/ 6204270 w 10768629"/>
              <a:gd name="connsiteY120-12696" fmla="*/ 1666782 h 1978172"/>
              <a:gd name="connsiteX121-12697" fmla="*/ 6143810 w 10768629"/>
              <a:gd name="connsiteY121-12698" fmla="*/ 1661963 h 1978172"/>
              <a:gd name="connsiteX122-12699" fmla="*/ 6136560 w 10768629"/>
              <a:gd name="connsiteY122-12700" fmla="*/ 1665728 h 1978172"/>
              <a:gd name="connsiteX123-12701" fmla="*/ 6096155 w 10768629"/>
              <a:gd name="connsiteY123-12702" fmla="*/ 1656951 h 1978172"/>
              <a:gd name="connsiteX124-12703" fmla="*/ 6075812 w 10768629"/>
              <a:gd name="connsiteY124-12704" fmla="*/ 1655422 h 1978172"/>
              <a:gd name="connsiteX125-12705" fmla="*/ 6039495 w 10768629"/>
              <a:gd name="connsiteY125-12706" fmla="*/ 1649680 h 1978172"/>
              <a:gd name="connsiteX126-12707" fmla="*/ 6036523 w 10768629"/>
              <a:gd name="connsiteY126-12708" fmla="*/ 1652121 h 1978172"/>
              <a:gd name="connsiteX127-12709" fmla="*/ 6029328 w 10768629"/>
              <a:gd name="connsiteY127-12710" fmla="*/ 1649904 h 1978172"/>
              <a:gd name="connsiteX128-12711" fmla="*/ 6024075 w 10768629"/>
              <a:gd name="connsiteY128-12712" fmla="*/ 1652779 h 1978172"/>
              <a:gd name="connsiteX129-12713" fmla="*/ 6018085 w 10768629"/>
              <a:gd name="connsiteY129-12714" fmla="*/ 1652030 h 1978172"/>
              <a:gd name="connsiteX130-12715" fmla="*/ 5955513 w 10768629"/>
              <a:gd name="connsiteY130-12716" fmla="*/ 1663584 h 1978172"/>
              <a:gd name="connsiteX131-12717" fmla="*/ 5941996 w 10768629"/>
              <a:gd name="connsiteY131-12718" fmla="*/ 1661326 h 1978172"/>
              <a:gd name="connsiteX132-12719" fmla="*/ 5931789 w 10768629"/>
              <a:gd name="connsiteY132-12720" fmla="*/ 1669915 h 1978172"/>
              <a:gd name="connsiteX133-12721" fmla="*/ 5888686 w 10768629"/>
              <a:gd name="connsiteY133-12722" fmla="*/ 1672175 h 1978172"/>
              <a:gd name="connsiteX134-12723" fmla="*/ 5873794 w 10768629"/>
              <a:gd name="connsiteY134-12724" fmla="*/ 1665454 h 1978172"/>
              <a:gd name="connsiteX135-12725" fmla="*/ 5860022 w 10768629"/>
              <a:gd name="connsiteY135-12726" fmla="*/ 1660635 h 1978172"/>
              <a:gd name="connsiteX136-12727" fmla="*/ 5858237 w 10768629"/>
              <a:gd name="connsiteY136-12728" fmla="*/ 1660649 h 1978172"/>
              <a:gd name="connsiteX137-12729" fmla="*/ 5840319 w 10768629"/>
              <a:gd name="connsiteY137-12730" fmla="*/ 1660798 h 1978172"/>
              <a:gd name="connsiteX138-12731" fmla="*/ 5806984 w 10768629"/>
              <a:gd name="connsiteY138-12732" fmla="*/ 1661075 h 1978172"/>
              <a:gd name="connsiteX139-12733" fmla="*/ 5742351 w 10768629"/>
              <a:gd name="connsiteY139-12734" fmla="*/ 1667489 h 1978172"/>
              <a:gd name="connsiteX140-12735" fmla="*/ 5521171 w 10768629"/>
              <a:gd name="connsiteY140-12736" fmla="*/ 1671626 h 1978172"/>
              <a:gd name="connsiteX141-12737" fmla="*/ 5457384 w 10768629"/>
              <a:gd name="connsiteY141-12738" fmla="*/ 1683952 h 1978172"/>
              <a:gd name="connsiteX142-12739" fmla="*/ 4950070 w 10768629"/>
              <a:gd name="connsiteY142-12740" fmla="*/ 1748401 h 1978172"/>
              <a:gd name="connsiteX143-12741" fmla="*/ 4872172 w 10768629"/>
              <a:gd name="connsiteY143-12742" fmla="*/ 1757222 h 1978172"/>
              <a:gd name="connsiteX144-12743" fmla="*/ 4809524 w 10768629"/>
              <a:gd name="connsiteY144-12744" fmla="*/ 1761033 h 1978172"/>
              <a:gd name="connsiteX145-12745" fmla="*/ 4759058 w 10768629"/>
              <a:gd name="connsiteY145-12746" fmla="*/ 1766533 h 1978172"/>
              <a:gd name="connsiteX146-12747" fmla="*/ 4719749 w 10768629"/>
              <a:gd name="connsiteY146-12748" fmla="*/ 1771811 h 1978172"/>
              <a:gd name="connsiteX147-12749" fmla="*/ 4568686 w 10768629"/>
              <a:gd name="connsiteY147-12750" fmla="*/ 1786141 h 1978172"/>
              <a:gd name="connsiteX148-12751" fmla="*/ 4418751 w 10768629"/>
              <a:gd name="connsiteY148-12752" fmla="*/ 1796932 h 1978172"/>
              <a:gd name="connsiteX149-12753" fmla="*/ 4378377 w 10768629"/>
              <a:gd name="connsiteY149-12754" fmla="*/ 1815528 h 1978172"/>
              <a:gd name="connsiteX150-12755" fmla="*/ 4320575 w 10768629"/>
              <a:gd name="connsiteY150-12756" fmla="*/ 1832722 h 1978172"/>
              <a:gd name="connsiteX151-12757" fmla="*/ 4220200 w 10768629"/>
              <a:gd name="connsiteY151-12758" fmla="*/ 1873173 h 1978172"/>
              <a:gd name="connsiteX152-12759" fmla="*/ 4105361 w 10768629"/>
              <a:gd name="connsiteY152-12760" fmla="*/ 1894711 h 1978172"/>
              <a:gd name="connsiteX153-12761" fmla="*/ 3973223 w 10768629"/>
              <a:gd name="connsiteY153-12762" fmla="*/ 1881015 h 1978172"/>
              <a:gd name="connsiteX154-12763" fmla="*/ 3900992 w 10768629"/>
              <a:gd name="connsiteY154-12764" fmla="*/ 1880603 h 1978172"/>
              <a:gd name="connsiteX155-12765" fmla="*/ 3662119 w 10768629"/>
              <a:gd name="connsiteY155-12766" fmla="*/ 1889285 h 1978172"/>
              <a:gd name="connsiteX156-12767" fmla="*/ 3496919 w 10768629"/>
              <a:gd name="connsiteY156-12768" fmla="*/ 1873180 h 1978172"/>
              <a:gd name="connsiteX157-12769" fmla="*/ 3449433 w 10768629"/>
              <a:gd name="connsiteY157-12770" fmla="*/ 1889681 h 1978172"/>
              <a:gd name="connsiteX158-12771" fmla="*/ 3369766 w 10768629"/>
              <a:gd name="connsiteY158-12772" fmla="*/ 1916653 h 1978172"/>
              <a:gd name="connsiteX159-12773" fmla="*/ 3269672 w 10768629"/>
              <a:gd name="connsiteY159-12774" fmla="*/ 1938036 h 1978172"/>
              <a:gd name="connsiteX160-12775" fmla="*/ 3224897 w 10768629"/>
              <a:gd name="connsiteY160-12776" fmla="*/ 1943733 h 1978172"/>
              <a:gd name="connsiteX161-12777" fmla="*/ 3161463 w 10768629"/>
              <a:gd name="connsiteY161-12778" fmla="*/ 1946591 h 1978172"/>
              <a:gd name="connsiteX162-12779" fmla="*/ 3112044 w 10768629"/>
              <a:gd name="connsiteY162-12780" fmla="*/ 1935614 h 1978172"/>
              <a:gd name="connsiteX163-12781" fmla="*/ 3069716 w 10768629"/>
              <a:gd name="connsiteY163-12782" fmla="*/ 1930463 h 1978172"/>
              <a:gd name="connsiteX164-12783" fmla="*/ 3005773 w 10768629"/>
              <a:gd name="connsiteY164-12784" fmla="*/ 1915878 h 1978172"/>
              <a:gd name="connsiteX165-12785" fmla="*/ 2897201 w 10768629"/>
              <a:gd name="connsiteY165-12786" fmla="*/ 1926772 h 1978172"/>
              <a:gd name="connsiteX166-12787" fmla="*/ 2783891 w 10768629"/>
              <a:gd name="connsiteY166-12788" fmla="*/ 1931749 h 1978172"/>
              <a:gd name="connsiteX167-12789" fmla="*/ 2712447 w 10768629"/>
              <a:gd name="connsiteY167-12790" fmla="*/ 1933044 h 1978172"/>
              <a:gd name="connsiteX168-12791" fmla="*/ 2560151 w 10768629"/>
              <a:gd name="connsiteY168-12792" fmla="*/ 1963609 h 1978172"/>
              <a:gd name="connsiteX169-12793" fmla="*/ 2367221 w 10768629"/>
              <a:gd name="connsiteY169-12794" fmla="*/ 1971884 h 1978172"/>
              <a:gd name="connsiteX170-12795" fmla="*/ 2272130 w 10768629"/>
              <a:gd name="connsiteY170-12796" fmla="*/ 1961162 h 1978172"/>
              <a:gd name="connsiteX171-12797" fmla="*/ 2189404 w 10768629"/>
              <a:gd name="connsiteY171-12798" fmla="*/ 1978172 h 1978172"/>
              <a:gd name="connsiteX172-12799" fmla="*/ 2077704 w 10768629"/>
              <a:gd name="connsiteY172-12800" fmla="*/ 1965002 h 1978172"/>
              <a:gd name="connsiteX173-12801" fmla="*/ 2033299 w 10768629"/>
              <a:gd name="connsiteY173-12802" fmla="*/ 1969042 h 1978172"/>
              <a:gd name="connsiteX174-12803" fmla="*/ 1967996 w 10768629"/>
              <a:gd name="connsiteY174-12804" fmla="*/ 1953187 h 1978172"/>
              <a:gd name="connsiteX175-12805" fmla="*/ 1855805 w 10768629"/>
              <a:gd name="connsiteY175-12806" fmla="*/ 1926082 h 1978172"/>
              <a:gd name="connsiteX176-12807" fmla="*/ 1790957 w 10768629"/>
              <a:gd name="connsiteY176-12808" fmla="*/ 1919460 h 1978172"/>
              <a:gd name="connsiteX177-12809" fmla="*/ 1613978 w 10768629"/>
              <a:gd name="connsiteY177-12810" fmla="*/ 1891581 h 1978172"/>
              <a:gd name="connsiteX178-12811" fmla="*/ 1436831 w 10768629"/>
              <a:gd name="connsiteY178-12812" fmla="*/ 1856201 h 1978172"/>
              <a:gd name="connsiteX179-12813" fmla="*/ 1357365 w 10768629"/>
              <a:gd name="connsiteY179-12814" fmla="*/ 1832140 h 1978172"/>
              <a:gd name="connsiteX180-12815" fmla="*/ 1232341 w 10768629"/>
              <a:gd name="connsiteY180-12816" fmla="*/ 1785942 h 1978172"/>
              <a:gd name="connsiteX181-12817" fmla="*/ 1162595 w 10768629"/>
              <a:gd name="connsiteY181-12818" fmla="*/ 1758337 h 1978172"/>
              <a:gd name="connsiteX182-12819" fmla="*/ 1128523 w 10768629"/>
              <a:gd name="connsiteY182-12820" fmla="*/ 1763621 h 1978172"/>
              <a:gd name="connsiteX183-12821" fmla="*/ 991903 w 10768629"/>
              <a:gd name="connsiteY183-12822" fmla="*/ 1786741 h 1978172"/>
              <a:gd name="connsiteX184-12823" fmla="*/ 883960 w 10768629"/>
              <a:gd name="connsiteY184-12824" fmla="*/ 1822386 h 1978172"/>
              <a:gd name="connsiteX185-12825" fmla="*/ 766531 w 10768629"/>
              <a:gd name="connsiteY185-12826" fmla="*/ 1805053 h 1978172"/>
              <a:gd name="connsiteX186-12827" fmla="*/ 669779 w 10768629"/>
              <a:gd name="connsiteY186-12828" fmla="*/ 1800537 h 1978172"/>
              <a:gd name="connsiteX187-12829" fmla="*/ 523898 w 10768629"/>
              <a:gd name="connsiteY187-12830" fmla="*/ 1811085 h 1978172"/>
              <a:gd name="connsiteX188-12831" fmla="*/ 360251 w 10768629"/>
              <a:gd name="connsiteY188-12832" fmla="*/ 1830735 h 1978172"/>
              <a:gd name="connsiteX189-12833" fmla="*/ 255207 w 10768629"/>
              <a:gd name="connsiteY189-12834" fmla="*/ 1818275 h 1978172"/>
              <a:gd name="connsiteX190-12835" fmla="*/ 101803 w 10768629"/>
              <a:gd name="connsiteY190-12836" fmla="*/ 1870647 h 1978172"/>
              <a:gd name="connsiteX191-12837" fmla="*/ 25397 w 10768629"/>
              <a:gd name="connsiteY191-12838" fmla="*/ 1888443 h 1978172"/>
              <a:gd name="connsiteX192-12839" fmla="*/ 2370 w 10768629"/>
              <a:gd name="connsiteY192-12840" fmla="*/ 1878311 h 1978172"/>
              <a:gd name="connsiteX193-12841" fmla="*/ 0 w 10768629"/>
              <a:gd name="connsiteY193-12842" fmla="*/ 1878785 h 1978172"/>
              <a:gd name="connsiteX194-12843" fmla="*/ 0 w 10768629"/>
              <a:gd name="connsiteY194-12844" fmla="*/ 0 h 1978172"/>
              <a:gd name="connsiteX0-12845" fmla="*/ 0 w 10768629"/>
              <a:gd name="connsiteY0-12846" fmla="*/ 0 h 1978172"/>
              <a:gd name="connsiteX1-12847" fmla="*/ 10768629 w 10768629"/>
              <a:gd name="connsiteY1-12848" fmla="*/ 0 h 1978172"/>
              <a:gd name="connsiteX2-12849" fmla="*/ 10733254 w 10768629"/>
              <a:gd name="connsiteY2-12850" fmla="*/ 31439 h 1978172"/>
              <a:gd name="connsiteX3-12851" fmla="*/ 10727085 w 10768629"/>
              <a:gd name="connsiteY3-12852" fmla="*/ 37910 h 1978172"/>
              <a:gd name="connsiteX4-12853" fmla="*/ 10675953 w 10768629"/>
              <a:gd name="connsiteY4-12854" fmla="*/ 68623 h 1978172"/>
              <a:gd name="connsiteX5-12855" fmla="*/ 10637091 w 10768629"/>
              <a:gd name="connsiteY5-12856" fmla="*/ 90361 h 1978172"/>
              <a:gd name="connsiteX6-12857" fmla="*/ 10610971 w 10768629"/>
              <a:gd name="connsiteY6-12858" fmla="*/ 110764 h 1978172"/>
              <a:gd name="connsiteX7-12859" fmla="*/ 10532872 w 10768629"/>
              <a:gd name="connsiteY7-12860" fmla="*/ 138028 h 1978172"/>
              <a:gd name="connsiteX8-12861" fmla="*/ 10398558 w 10768629"/>
              <a:gd name="connsiteY8-12862" fmla="*/ 172911 h 1978172"/>
              <a:gd name="connsiteX9-12863" fmla="*/ 10371128 w 10768629"/>
              <a:gd name="connsiteY9-12864" fmla="*/ 182609 h 1978172"/>
              <a:gd name="connsiteX10-12865" fmla="*/ 10352178 w 10768629"/>
              <a:gd name="connsiteY10-12866" fmla="*/ 199976 h 1978172"/>
              <a:gd name="connsiteX11-12867" fmla="*/ 10351815 w 10768629"/>
              <a:gd name="connsiteY11-12868" fmla="*/ 211879 h 1978172"/>
              <a:gd name="connsiteX12-12869" fmla="*/ 10337471 w 10768629"/>
              <a:gd name="connsiteY12-12870" fmla="*/ 218661 h 1978172"/>
              <a:gd name="connsiteX13-12871" fmla="*/ 10334625 w 10768629"/>
              <a:gd name="connsiteY13-12872" fmla="*/ 222351 h 1978172"/>
              <a:gd name="connsiteX14-12873" fmla="*/ 10256365 w 10768629"/>
              <a:gd name="connsiteY14-12874" fmla="*/ 235917 h 1978172"/>
              <a:gd name="connsiteX15-12875" fmla="*/ 10201127 w 10768629"/>
              <a:gd name="connsiteY15-12876" fmla="*/ 267448 h 1978172"/>
              <a:gd name="connsiteX16-12877" fmla="*/ 9961218 w 10768629"/>
              <a:gd name="connsiteY16-12878" fmla="*/ 326720 h 1978172"/>
              <a:gd name="connsiteX17-12879" fmla="*/ 9859715 w 10768629"/>
              <a:gd name="connsiteY17-12880" fmla="*/ 355698 h 1978172"/>
              <a:gd name="connsiteX18-12881" fmla="*/ 9679867 w 10768629"/>
              <a:gd name="connsiteY18-12882" fmla="*/ 399081 h 1978172"/>
              <a:gd name="connsiteX19-12883" fmla="*/ 9490654 w 10768629"/>
              <a:gd name="connsiteY19-12884" fmla="*/ 455225 h 1978172"/>
              <a:gd name="connsiteX20-12885" fmla="*/ 9470837 w 10768629"/>
              <a:gd name="connsiteY20-12886" fmla="*/ 452539 h 1978172"/>
              <a:gd name="connsiteX21-12887" fmla="*/ 9469082 w 10768629"/>
              <a:gd name="connsiteY21-12888" fmla="*/ 454891 h 1978172"/>
              <a:gd name="connsiteX22-12889" fmla="*/ 9448038 w 10768629"/>
              <a:gd name="connsiteY22-12890" fmla="*/ 459733 h 1978172"/>
              <a:gd name="connsiteX23-12891" fmla="*/ 9396821 w 10768629"/>
              <a:gd name="connsiteY23-12892" fmla="*/ 455795 h 1978172"/>
              <a:gd name="connsiteX24-12893" fmla="*/ 9392197 w 10768629"/>
              <a:gd name="connsiteY24-12894" fmla="*/ 459796 h 1978172"/>
              <a:gd name="connsiteX25-12895" fmla="*/ 9347994 w 10768629"/>
              <a:gd name="connsiteY25-12896" fmla="*/ 464462 h 1978172"/>
              <a:gd name="connsiteX26-12897" fmla="*/ 9347889 w 10768629"/>
              <a:gd name="connsiteY26-12898" fmla="*/ 466539 h 1978172"/>
              <a:gd name="connsiteX27-12899" fmla="*/ 9337639 w 10768629"/>
              <a:gd name="connsiteY27-12900" fmla="*/ 476654 h 1978172"/>
              <a:gd name="connsiteX28-12901" fmla="*/ 9287964 w 10768629"/>
              <a:gd name="connsiteY28-12902" fmla="*/ 513052 h 1978172"/>
              <a:gd name="connsiteX29-12903" fmla="*/ 9229283 w 10768629"/>
              <a:gd name="connsiteY29-12904" fmla="*/ 555377 h 1978172"/>
              <a:gd name="connsiteX30-12905" fmla="*/ 9220274 w 10768629"/>
              <a:gd name="connsiteY30-12906" fmla="*/ 557502 h 1978172"/>
              <a:gd name="connsiteX31-12907" fmla="*/ 9220202 w 10768629"/>
              <a:gd name="connsiteY31-12908" fmla="*/ 558001 h 1978172"/>
              <a:gd name="connsiteX32-12909" fmla="*/ 9210908 w 10768629"/>
              <a:gd name="connsiteY32-12910" fmla="*/ 561147 h 1978172"/>
              <a:gd name="connsiteX33-12911" fmla="*/ 9186374 w 10768629"/>
              <a:gd name="connsiteY33-12912" fmla="*/ 565502 h 1978172"/>
              <a:gd name="connsiteX34-12913" fmla="*/ 9181058 w 10768629"/>
              <a:gd name="connsiteY34-12914" fmla="*/ 569943 h 1978172"/>
              <a:gd name="connsiteX35-12915" fmla="*/ 9167549 w 10768629"/>
              <a:gd name="connsiteY35-12916" fmla="*/ 584727 h 1978172"/>
              <a:gd name="connsiteX36-12917" fmla="*/ 9149110 w 10768629"/>
              <a:gd name="connsiteY36-12918" fmla="*/ 598906 h 1978172"/>
              <a:gd name="connsiteX37-12919" fmla="*/ 9078556 w 10768629"/>
              <a:gd name="connsiteY37-12920" fmla="*/ 644039 h 1978172"/>
              <a:gd name="connsiteX38-12921" fmla="*/ 8996399 w 10768629"/>
              <a:gd name="connsiteY38-12922" fmla="*/ 690055 h 1978172"/>
              <a:gd name="connsiteX39-12923" fmla="*/ 8803791 w 10768629"/>
              <a:gd name="connsiteY39-12924" fmla="*/ 813860 h 1978172"/>
              <a:gd name="connsiteX40-12925" fmla="*/ 8636202 w 10768629"/>
              <a:gd name="connsiteY40-12926" fmla="*/ 848463 h 1978172"/>
              <a:gd name="connsiteX41-12927" fmla="*/ 8555372 w 10768629"/>
              <a:gd name="connsiteY41-12928" fmla="*/ 883171 h 1978172"/>
              <a:gd name="connsiteX42-12929" fmla="*/ 8507229 w 10768629"/>
              <a:gd name="connsiteY42-12930" fmla="*/ 901665 h 1978172"/>
              <a:gd name="connsiteX43-12931" fmla="*/ 8428473 w 10768629"/>
              <a:gd name="connsiteY43-12932" fmla="*/ 927985 h 1978172"/>
              <a:gd name="connsiteX44-12933" fmla="*/ 8427914 w 10768629"/>
              <a:gd name="connsiteY44-12934" fmla="*/ 933480 h 1978172"/>
              <a:gd name="connsiteX45-12935" fmla="*/ 8420327 w 10768629"/>
              <a:gd name="connsiteY45-12936" fmla="*/ 941984 h 1978172"/>
              <a:gd name="connsiteX46-12937" fmla="*/ 8394729 w 10768629"/>
              <a:gd name="connsiteY46-12938" fmla="*/ 948347 h 1978172"/>
              <a:gd name="connsiteX47-12939" fmla="*/ 8380548 w 10768629"/>
              <a:gd name="connsiteY47-12940" fmla="*/ 987916 h 1978172"/>
              <a:gd name="connsiteX48-12941" fmla="*/ 8375330 w 10768629"/>
              <a:gd name="connsiteY48-12942" fmla="*/ 965444 h 1978172"/>
              <a:gd name="connsiteX49-12943" fmla="*/ 8340796 w 10768629"/>
              <a:gd name="connsiteY49-12944" fmla="*/ 980522 h 1978172"/>
              <a:gd name="connsiteX50-12945" fmla="*/ 8304438 w 10768629"/>
              <a:gd name="connsiteY50-12946" fmla="*/ 996739 h 1978172"/>
              <a:gd name="connsiteX51-12947" fmla="*/ 8280929 w 10768629"/>
              <a:gd name="connsiteY51-12948" fmla="*/ 1023089 h 1978172"/>
              <a:gd name="connsiteX52-12949" fmla="*/ 8275760 w 10768629"/>
              <a:gd name="connsiteY52-12950" fmla="*/ 1027772 h 1978172"/>
              <a:gd name="connsiteX53-12951" fmla="*/ 8275478 w 10768629"/>
              <a:gd name="connsiteY53-12952" fmla="*/ 1027605 h 1978172"/>
              <a:gd name="connsiteX54-12953" fmla="*/ 8249003 w 10768629"/>
              <a:gd name="connsiteY54-12954" fmla="*/ 1032033 h 1978172"/>
              <a:gd name="connsiteX55-12955" fmla="*/ 8203836 w 10768629"/>
              <a:gd name="connsiteY55-12956" fmla="*/ 1037347 h 1978172"/>
              <a:gd name="connsiteX56-12957" fmla="*/ 8122936 w 10768629"/>
              <a:gd name="connsiteY56-12958" fmla="*/ 1063113 h 1978172"/>
              <a:gd name="connsiteX57-12959" fmla="*/ 8043658 w 10768629"/>
              <a:gd name="connsiteY57-12960" fmla="*/ 1092746 h 1978172"/>
              <a:gd name="connsiteX58-12961" fmla="*/ 8015351 w 10768629"/>
              <a:gd name="connsiteY58-12962" fmla="*/ 1105478 h 1978172"/>
              <a:gd name="connsiteX59-12963" fmla="*/ 7963145 w 10768629"/>
              <a:gd name="connsiteY59-12964" fmla="*/ 1119346 h 1978172"/>
              <a:gd name="connsiteX60-12965" fmla="*/ 7938145 w 10768629"/>
              <a:gd name="connsiteY60-12966" fmla="*/ 1120225 h 1978172"/>
              <a:gd name="connsiteX61-12967" fmla="*/ 7937238 w 10768629"/>
              <a:gd name="connsiteY61-12968" fmla="*/ 1121204 h 1978172"/>
              <a:gd name="connsiteX62-12969" fmla="*/ 7934398 w 10768629"/>
              <a:gd name="connsiteY62-12970" fmla="*/ 1118240 h 1978172"/>
              <a:gd name="connsiteX63-12971" fmla="*/ 7918248 w 10768629"/>
              <a:gd name="connsiteY63-12972" fmla="*/ 1124371 h 1978172"/>
              <a:gd name="connsiteX64-12973" fmla="*/ 7914119 w 10768629"/>
              <a:gd name="connsiteY64-12974" fmla="*/ 1127653 h 1978172"/>
              <a:gd name="connsiteX65-12975" fmla="*/ 7907658 w 10768629"/>
              <a:gd name="connsiteY65-12976" fmla="*/ 1130350 h 1978172"/>
              <a:gd name="connsiteX66-12977" fmla="*/ 7907434 w 10768629"/>
              <a:gd name="connsiteY66-12978" fmla="*/ 1130103 h 1978172"/>
              <a:gd name="connsiteX67-12979" fmla="*/ 7901508 w 10768629"/>
              <a:gd name="connsiteY67-12980" fmla="*/ 1133245 h 1978172"/>
              <a:gd name="connsiteX68-12981" fmla="*/ 7873287 w 10768629"/>
              <a:gd name="connsiteY68-12982" fmla="*/ 1152609 h 1978172"/>
              <a:gd name="connsiteX69-12983" fmla="*/ 7834833 w 10768629"/>
              <a:gd name="connsiteY69-12984" fmla="*/ 1153868 h 1978172"/>
              <a:gd name="connsiteX70-12985" fmla="*/ 7828661 w 10768629"/>
              <a:gd name="connsiteY70-12986" fmla="*/ 1139994 h 1978172"/>
              <a:gd name="connsiteX71-12987" fmla="*/ 7823966 w 10768629"/>
              <a:gd name="connsiteY71-12988" fmla="*/ 1143178 h 1978172"/>
              <a:gd name="connsiteX72-12989" fmla="*/ 7815078 w 10768629"/>
              <a:gd name="connsiteY72-12990" fmla="*/ 1151776 h 1978172"/>
              <a:gd name="connsiteX73-12991" fmla="*/ 7812026 w 10768629"/>
              <a:gd name="connsiteY73-12992" fmla="*/ 1151522 h 1978172"/>
              <a:gd name="connsiteX74-12993" fmla="*/ 7782249 w 10768629"/>
              <a:gd name="connsiteY74-12994" fmla="*/ 1160970 h 1978172"/>
              <a:gd name="connsiteX75-12995" fmla="*/ 7773476 w 10768629"/>
              <a:gd name="connsiteY75-12996" fmla="*/ 1157414 h 1978172"/>
              <a:gd name="connsiteX76-12997" fmla="*/ 7769600 w 10768629"/>
              <a:gd name="connsiteY76-12998" fmla="*/ 1157365 h 1978172"/>
              <a:gd name="connsiteX77-12999" fmla="*/ 7752631 w 10768629"/>
              <a:gd name="connsiteY77-13000" fmla="*/ 1172815 h 1978172"/>
              <a:gd name="connsiteX78-13001" fmla="*/ 7739392 w 10768629"/>
              <a:gd name="connsiteY78-13002" fmla="*/ 1192062 h 1978172"/>
              <a:gd name="connsiteX79-13003" fmla="*/ 7677677 w 10768629"/>
              <a:gd name="connsiteY79-13004" fmla="*/ 1216394 h 1978172"/>
              <a:gd name="connsiteX80-13005" fmla="*/ 7586920 w 10768629"/>
              <a:gd name="connsiteY80-13006" fmla="*/ 1261888 h 1978172"/>
              <a:gd name="connsiteX81-13007" fmla="*/ 7486100 w 10768629"/>
              <a:gd name="connsiteY81-13008" fmla="*/ 1292563 h 1978172"/>
              <a:gd name="connsiteX82-13009" fmla="*/ 7411323 w 10768629"/>
              <a:gd name="connsiteY82-13010" fmla="*/ 1340732 h 1978172"/>
              <a:gd name="connsiteX83-13011" fmla="*/ 7240698 w 10768629"/>
              <a:gd name="connsiteY83-13012" fmla="*/ 1438832 h 1978172"/>
              <a:gd name="connsiteX84-13013" fmla="*/ 7197675 w 10768629"/>
              <a:gd name="connsiteY84-13014" fmla="*/ 1447530 h 1978172"/>
              <a:gd name="connsiteX85-13015" fmla="*/ 7164788 w 10768629"/>
              <a:gd name="connsiteY85-13016" fmla="*/ 1480293 h 1978172"/>
              <a:gd name="connsiteX86-13017" fmla="*/ 7147929 w 10768629"/>
              <a:gd name="connsiteY86-13018" fmla="*/ 1477641 h 1978172"/>
              <a:gd name="connsiteX87-13019" fmla="*/ 7144965 w 10768629"/>
              <a:gd name="connsiteY87-13020" fmla="*/ 1476908 h 1978172"/>
              <a:gd name="connsiteX88-13021" fmla="*/ 7134299 w 10768629"/>
              <a:gd name="connsiteY88-13022" fmla="*/ 1479969 h 1978172"/>
              <a:gd name="connsiteX89-13023" fmla="*/ 7129809 w 10768629"/>
              <a:gd name="connsiteY89-13024" fmla="*/ 1473339 h 1978172"/>
              <a:gd name="connsiteX90-13025" fmla="*/ 7112688 w 10768629"/>
              <a:gd name="connsiteY90-13026" fmla="*/ 1472575 h 1978172"/>
              <a:gd name="connsiteX91-13027" fmla="*/ 7093470 w 10768629"/>
              <a:gd name="connsiteY91-13028" fmla="*/ 1480300 h 1978172"/>
              <a:gd name="connsiteX92-13029" fmla="*/ 7025034 w 10768629"/>
              <a:gd name="connsiteY92-13030" fmla="*/ 1506934 h 1978172"/>
              <a:gd name="connsiteX93-13031" fmla="*/ 7014783 w 10768629"/>
              <a:gd name="connsiteY93-13032" fmla="*/ 1515868 h 1978172"/>
              <a:gd name="connsiteX94-13033" fmla="*/ 6979706 w 10768629"/>
              <a:gd name="connsiteY94-13034" fmla="*/ 1523511 h 1978172"/>
              <a:gd name="connsiteX95-13035" fmla="*/ 6977890 w 10768629"/>
              <a:gd name="connsiteY95-13036" fmla="*/ 1525793 h 1978172"/>
              <a:gd name="connsiteX96-13037" fmla="*/ 6944339 w 10768629"/>
              <a:gd name="connsiteY96-13038" fmla="*/ 1536237 h 1978172"/>
              <a:gd name="connsiteX97-13039" fmla="*/ 6886996 w 10768629"/>
              <a:gd name="connsiteY97-13040" fmla="*/ 1563569 h 1978172"/>
              <a:gd name="connsiteX98-13041" fmla="*/ 6874510 w 10768629"/>
              <a:gd name="connsiteY98-13042" fmla="*/ 1558469 h 1978172"/>
              <a:gd name="connsiteX99-13043" fmla="*/ 6871943 w 10768629"/>
              <a:gd name="connsiteY99-13044" fmla="*/ 1554651 h 1978172"/>
              <a:gd name="connsiteX100-13045" fmla="*/ 6856174 w 10768629"/>
              <a:gd name="connsiteY100-13046" fmla="*/ 1562024 h 1978172"/>
              <a:gd name="connsiteX101-13047" fmla="*/ 6842321 w 10768629"/>
              <a:gd name="connsiteY101-13048" fmla="*/ 1560554 h 1978172"/>
              <a:gd name="connsiteX102-13049" fmla="*/ 6832713 w 10768629"/>
              <a:gd name="connsiteY102-13050" fmla="*/ 1569357 h 1978172"/>
              <a:gd name="connsiteX103-13051" fmla="*/ 6816351 w 10768629"/>
              <a:gd name="connsiteY103-13052" fmla="*/ 1571495 h 1978172"/>
              <a:gd name="connsiteX104-13053" fmla="*/ 6795800 w 10768629"/>
              <a:gd name="connsiteY104-13054" fmla="*/ 1572010 h 1978172"/>
              <a:gd name="connsiteX105-13055" fmla="*/ 6777546 w 10768629"/>
              <a:gd name="connsiteY105-13056" fmla="*/ 1568661 h 1978172"/>
              <a:gd name="connsiteX106-13057" fmla="*/ 6751528 w 10768629"/>
              <a:gd name="connsiteY106-13058" fmla="*/ 1574143 h 1978172"/>
              <a:gd name="connsiteX107-13059" fmla="*/ 6691966 w 10768629"/>
              <a:gd name="connsiteY107-13060" fmla="*/ 1582255 h 1978172"/>
              <a:gd name="connsiteX108-13061" fmla="*/ 6646941 w 10768629"/>
              <a:gd name="connsiteY108-13062" fmla="*/ 1588471 h 1978172"/>
              <a:gd name="connsiteX109-13063" fmla="*/ 6568576 w 10768629"/>
              <a:gd name="connsiteY109-13064" fmla="*/ 1606488 h 1978172"/>
              <a:gd name="connsiteX110-13065" fmla="*/ 6554358 w 10768629"/>
              <a:gd name="connsiteY110-13066" fmla="*/ 1621701 h 1978172"/>
              <a:gd name="connsiteX111-13067" fmla="*/ 6516968 w 10768629"/>
              <a:gd name="connsiteY111-13068" fmla="*/ 1617195 h 1978172"/>
              <a:gd name="connsiteX112-13069" fmla="*/ 6506479 w 10768629"/>
              <a:gd name="connsiteY112-13070" fmla="*/ 1602227 h 1978172"/>
              <a:gd name="connsiteX113-13071" fmla="*/ 6458436 w 10768629"/>
              <a:gd name="connsiteY113-13072" fmla="*/ 1607332 h 1978172"/>
              <a:gd name="connsiteX114-13073" fmla="*/ 6414786 w 10768629"/>
              <a:gd name="connsiteY114-13074" fmla="*/ 1628815 h 1978172"/>
              <a:gd name="connsiteX115-13075" fmla="*/ 6357085 w 10768629"/>
              <a:gd name="connsiteY115-13076" fmla="*/ 1640846 h 1978172"/>
              <a:gd name="connsiteX116-13077" fmla="*/ 6322636 w 10768629"/>
              <a:gd name="connsiteY116-13078" fmla="*/ 1648213 h 1978172"/>
              <a:gd name="connsiteX117-13079" fmla="*/ 6226172 w 10768629"/>
              <a:gd name="connsiteY117-13080" fmla="*/ 1654676 h 1978172"/>
              <a:gd name="connsiteX118-13081" fmla="*/ 6221217 w 10768629"/>
              <a:gd name="connsiteY118-13082" fmla="*/ 1654506 h 1978172"/>
              <a:gd name="connsiteX119-13083" fmla="*/ 6204956 w 10768629"/>
              <a:gd name="connsiteY119-13084" fmla="*/ 1664280 h 1978172"/>
              <a:gd name="connsiteX120-13085" fmla="*/ 6204270 w 10768629"/>
              <a:gd name="connsiteY120-13086" fmla="*/ 1666782 h 1978172"/>
              <a:gd name="connsiteX121-13087" fmla="*/ 6143810 w 10768629"/>
              <a:gd name="connsiteY121-13088" fmla="*/ 1661963 h 1978172"/>
              <a:gd name="connsiteX122-13089" fmla="*/ 6136560 w 10768629"/>
              <a:gd name="connsiteY122-13090" fmla="*/ 1665728 h 1978172"/>
              <a:gd name="connsiteX123-13091" fmla="*/ 6096155 w 10768629"/>
              <a:gd name="connsiteY123-13092" fmla="*/ 1656951 h 1978172"/>
              <a:gd name="connsiteX124-13093" fmla="*/ 6075812 w 10768629"/>
              <a:gd name="connsiteY124-13094" fmla="*/ 1655422 h 1978172"/>
              <a:gd name="connsiteX125-13095" fmla="*/ 6039495 w 10768629"/>
              <a:gd name="connsiteY125-13096" fmla="*/ 1649680 h 1978172"/>
              <a:gd name="connsiteX126-13097" fmla="*/ 6036523 w 10768629"/>
              <a:gd name="connsiteY126-13098" fmla="*/ 1652121 h 1978172"/>
              <a:gd name="connsiteX127-13099" fmla="*/ 6029328 w 10768629"/>
              <a:gd name="connsiteY127-13100" fmla="*/ 1649904 h 1978172"/>
              <a:gd name="connsiteX128-13101" fmla="*/ 6024075 w 10768629"/>
              <a:gd name="connsiteY128-13102" fmla="*/ 1652779 h 1978172"/>
              <a:gd name="connsiteX129-13103" fmla="*/ 6018085 w 10768629"/>
              <a:gd name="connsiteY129-13104" fmla="*/ 1652030 h 1978172"/>
              <a:gd name="connsiteX130-13105" fmla="*/ 5955513 w 10768629"/>
              <a:gd name="connsiteY130-13106" fmla="*/ 1663584 h 1978172"/>
              <a:gd name="connsiteX131-13107" fmla="*/ 5941996 w 10768629"/>
              <a:gd name="connsiteY131-13108" fmla="*/ 1661326 h 1978172"/>
              <a:gd name="connsiteX132-13109" fmla="*/ 5931789 w 10768629"/>
              <a:gd name="connsiteY132-13110" fmla="*/ 1669915 h 1978172"/>
              <a:gd name="connsiteX133-13111" fmla="*/ 5888686 w 10768629"/>
              <a:gd name="connsiteY133-13112" fmla="*/ 1672175 h 1978172"/>
              <a:gd name="connsiteX134-13113" fmla="*/ 5873794 w 10768629"/>
              <a:gd name="connsiteY134-13114" fmla="*/ 1665454 h 1978172"/>
              <a:gd name="connsiteX135-13115" fmla="*/ 5860022 w 10768629"/>
              <a:gd name="connsiteY135-13116" fmla="*/ 1660635 h 1978172"/>
              <a:gd name="connsiteX136-13117" fmla="*/ 5858237 w 10768629"/>
              <a:gd name="connsiteY136-13118" fmla="*/ 1660649 h 1978172"/>
              <a:gd name="connsiteX137-13119" fmla="*/ 5840319 w 10768629"/>
              <a:gd name="connsiteY137-13120" fmla="*/ 1660798 h 1978172"/>
              <a:gd name="connsiteX138-13121" fmla="*/ 5806984 w 10768629"/>
              <a:gd name="connsiteY138-13122" fmla="*/ 1661075 h 1978172"/>
              <a:gd name="connsiteX139-13123" fmla="*/ 5742351 w 10768629"/>
              <a:gd name="connsiteY139-13124" fmla="*/ 1667489 h 1978172"/>
              <a:gd name="connsiteX140-13125" fmla="*/ 5521171 w 10768629"/>
              <a:gd name="connsiteY140-13126" fmla="*/ 1671626 h 1978172"/>
              <a:gd name="connsiteX141-13127" fmla="*/ 5457384 w 10768629"/>
              <a:gd name="connsiteY141-13128" fmla="*/ 1683952 h 1978172"/>
              <a:gd name="connsiteX142-13129" fmla="*/ 4950070 w 10768629"/>
              <a:gd name="connsiteY142-13130" fmla="*/ 1748401 h 1978172"/>
              <a:gd name="connsiteX143-13131" fmla="*/ 4872172 w 10768629"/>
              <a:gd name="connsiteY143-13132" fmla="*/ 1757222 h 1978172"/>
              <a:gd name="connsiteX144-13133" fmla="*/ 4809524 w 10768629"/>
              <a:gd name="connsiteY144-13134" fmla="*/ 1761033 h 1978172"/>
              <a:gd name="connsiteX145-13135" fmla="*/ 4759058 w 10768629"/>
              <a:gd name="connsiteY145-13136" fmla="*/ 1766533 h 1978172"/>
              <a:gd name="connsiteX146-13137" fmla="*/ 4719749 w 10768629"/>
              <a:gd name="connsiteY146-13138" fmla="*/ 1771811 h 1978172"/>
              <a:gd name="connsiteX147-13139" fmla="*/ 4568686 w 10768629"/>
              <a:gd name="connsiteY147-13140" fmla="*/ 1786141 h 1978172"/>
              <a:gd name="connsiteX148-13141" fmla="*/ 4418751 w 10768629"/>
              <a:gd name="connsiteY148-13142" fmla="*/ 1796932 h 1978172"/>
              <a:gd name="connsiteX149-13143" fmla="*/ 4378377 w 10768629"/>
              <a:gd name="connsiteY149-13144" fmla="*/ 1815528 h 1978172"/>
              <a:gd name="connsiteX150-13145" fmla="*/ 4320575 w 10768629"/>
              <a:gd name="connsiteY150-13146" fmla="*/ 1832722 h 1978172"/>
              <a:gd name="connsiteX151-13147" fmla="*/ 4220200 w 10768629"/>
              <a:gd name="connsiteY151-13148" fmla="*/ 1873173 h 1978172"/>
              <a:gd name="connsiteX152-13149" fmla="*/ 4101228 w 10768629"/>
              <a:gd name="connsiteY152-13150" fmla="*/ 1868717 h 1978172"/>
              <a:gd name="connsiteX153-13151" fmla="*/ 3973223 w 10768629"/>
              <a:gd name="connsiteY153-13152" fmla="*/ 1881015 h 1978172"/>
              <a:gd name="connsiteX154-13153" fmla="*/ 3900992 w 10768629"/>
              <a:gd name="connsiteY154-13154" fmla="*/ 1880603 h 1978172"/>
              <a:gd name="connsiteX155-13155" fmla="*/ 3662119 w 10768629"/>
              <a:gd name="connsiteY155-13156" fmla="*/ 1889285 h 1978172"/>
              <a:gd name="connsiteX156-13157" fmla="*/ 3496919 w 10768629"/>
              <a:gd name="connsiteY156-13158" fmla="*/ 1873180 h 1978172"/>
              <a:gd name="connsiteX157-13159" fmla="*/ 3449433 w 10768629"/>
              <a:gd name="connsiteY157-13160" fmla="*/ 1889681 h 1978172"/>
              <a:gd name="connsiteX158-13161" fmla="*/ 3369766 w 10768629"/>
              <a:gd name="connsiteY158-13162" fmla="*/ 1916653 h 1978172"/>
              <a:gd name="connsiteX159-13163" fmla="*/ 3269672 w 10768629"/>
              <a:gd name="connsiteY159-13164" fmla="*/ 1938036 h 1978172"/>
              <a:gd name="connsiteX160-13165" fmla="*/ 3224897 w 10768629"/>
              <a:gd name="connsiteY160-13166" fmla="*/ 1943733 h 1978172"/>
              <a:gd name="connsiteX161-13167" fmla="*/ 3161463 w 10768629"/>
              <a:gd name="connsiteY161-13168" fmla="*/ 1946591 h 1978172"/>
              <a:gd name="connsiteX162-13169" fmla="*/ 3112044 w 10768629"/>
              <a:gd name="connsiteY162-13170" fmla="*/ 1935614 h 1978172"/>
              <a:gd name="connsiteX163-13171" fmla="*/ 3069716 w 10768629"/>
              <a:gd name="connsiteY163-13172" fmla="*/ 1930463 h 1978172"/>
              <a:gd name="connsiteX164-13173" fmla="*/ 3005773 w 10768629"/>
              <a:gd name="connsiteY164-13174" fmla="*/ 1915878 h 1978172"/>
              <a:gd name="connsiteX165-13175" fmla="*/ 2897201 w 10768629"/>
              <a:gd name="connsiteY165-13176" fmla="*/ 1926772 h 1978172"/>
              <a:gd name="connsiteX166-13177" fmla="*/ 2783891 w 10768629"/>
              <a:gd name="connsiteY166-13178" fmla="*/ 1931749 h 1978172"/>
              <a:gd name="connsiteX167-13179" fmla="*/ 2712447 w 10768629"/>
              <a:gd name="connsiteY167-13180" fmla="*/ 1933044 h 1978172"/>
              <a:gd name="connsiteX168-13181" fmla="*/ 2560151 w 10768629"/>
              <a:gd name="connsiteY168-13182" fmla="*/ 1963609 h 1978172"/>
              <a:gd name="connsiteX169-13183" fmla="*/ 2367221 w 10768629"/>
              <a:gd name="connsiteY169-13184" fmla="*/ 1971884 h 1978172"/>
              <a:gd name="connsiteX170-13185" fmla="*/ 2272130 w 10768629"/>
              <a:gd name="connsiteY170-13186" fmla="*/ 1961162 h 1978172"/>
              <a:gd name="connsiteX171-13187" fmla="*/ 2189404 w 10768629"/>
              <a:gd name="connsiteY171-13188" fmla="*/ 1978172 h 1978172"/>
              <a:gd name="connsiteX172-13189" fmla="*/ 2077704 w 10768629"/>
              <a:gd name="connsiteY172-13190" fmla="*/ 1965002 h 1978172"/>
              <a:gd name="connsiteX173-13191" fmla="*/ 2033299 w 10768629"/>
              <a:gd name="connsiteY173-13192" fmla="*/ 1969042 h 1978172"/>
              <a:gd name="connsiteX174-13193" fmla="*/ 1967996 w 10768629"/>
              <a:gd name="connsiteY174-13194" fmla="*/ 1953187 h 1978172"/>
              <a:gd name="connsiteX175-13195" fmla="*/ 1855805 w 10768629"/>
              <a:gd name="connsiteY175-13196" fmla="*/ 1926082 h 1978172"/>
              <a:gd name="connsiteX176-13197" fmla="*/ 1790957 w 10768629"/>
              <a:gd name="connsiteY176-13198" fmla="*/ 1919460 h 1978172"/>
              <a:gd name="connsiteX177-13199" fmla="*/ 1613978 w 10768629"/>
              <a:gd name="connsiteY177-13200" fmla="*/ 1891581 h 1978172"/>
              <a:gd name="connsiteX178-13201" fmla="*/ 1436831 w 10768629"/>
              <a:gd name="connsiteY178-13202" fmla="*/ 1856201 h 1978172"/>
              <a:gd name="connsiteX179-13203" fmla="*/ 1357365 w 10768629"/>
              <a:gd name="connsiteY179-13204" fmla="*/ 1832140 h 1978172"/>
              <a:gd name="connsiteX180-13205" fmla="*/ 1232341 w 10768629"/>
              <a:gd name="connsiteY180-13206" fmla="*/ 1785942 h 1978172"/>
              <a:gd name="connsiteX181-13207" fmla="*/ 1162595 w 10768629"/>
              <a:gd name="connsiteY181-13208" fmla="*/ 1758337 h 1978172"/>
              <a:gd name="connsiteX182-13209" fmla="*/ 1128523 w 10768629"/>
              <a:gd name="connsiteY182-13210" fmla="*/ 1763621 h 1978172"/>
              <a:gd name="connsiteX183-13211" fmla="*/ 991903 w 10768629"/>
              <a:gd name="connsiteY183-13212" fmla="*/ 1786741 h 1978172"/>
              <a:gd name="connsiteX184-13213" fmla="*/ 883960 w 10768629"/>
              <a:gd name="connsiteY184-13214" fmla="*/ 1822386 h 1978172"/>
              <a:gd name="connsiteX185-13215" fmla="*/ 766531 w 10768629"/>
              <a:gd name="connsiteY185-13216" fmla="*/ 1805053 h 1978172"/>
              <a:gd name="connsiteX186-13217" fmla="*/ 669779 w 10768629"/>
              <a:gd name="connsiteY186-13218" fmla="*/ 1800537 h 1978172"/>
              <a:gd name="connsiteX187-13219" fmla="*/ 523898 w 10768629"/>
              <a:gd name="connsiteY187-13220" fmla="*/ 1811085 h 1978172"/>
              <a:gd name="connsiteX188-13221" fmla="*/ 360251 w 10768629"/>
              <a:gd name="connsiteY188-13222" fmla="*/ 1830735 h 1978172"/>
              <a:gd name="connsiteX189-13223" fmla="*/ 255207 w 10768629"/>
              <a:gd name="connsiteY189-13224" fmla="*/ 1818275 h 1978172"/>
              <a:gd name="connsiteX190-13225" fmla="*/ 101803 w 10768629"/>
              <a:gd name="connsiteY190-13226" fmla="*/ 1870647 h 1978172"/>
              <a:gd name="connsiteX191-13227" fmla="*/ 25397 w 10768629"/>
              <a:gd name="connsiteY191-13228" fmla="*/ 1888443 h 1978172"/>
              <a:gd name="connsiteX192-13229" fmla="*/ 2370 w 10768629"/>
              <a:gd name="connsiteY192-13230" fmla="*/ 1878311 h 1978172"/>
              <a:gd name="connsiteX193-13231" fmla="*/ 0 w 10768629"/>
              <a:gd name="connsiteY193-13232" fmla="*/ 1878785 h 1978172"/>
              <a:gd name="connsiteX194-13233" fmla="*/ 0 w 10768629"/>
              <a:gd name="connsiteY194-13234" fmla="*/ 0 h 1978172"/>
              <a:gd name="connsiteX0-13235" fmla="*/ 0 w 10768629"/>
              <a:gd name="connsiteY0-13236" fmla="*/ 0 h 1978172"/>
              <a:gd name="connsiteX1-13237" fmla="*/ 10768629 w 10768629"/>
              <a:gd name="connsiteY1-13238" fmla="*/ 0 h 1978172"/>
              <a:gd name="connsiteX2-13239" fmla="*/ 10733254 w 10768629"/>
              <a:gd name="connsiteY2-13240" fmla="*/ 31439 h 1978172"/>
              <a:gd name="connsiteX3-13241" fmla="*/ 10727085 w 10768629"/>
              <a:gd name="connsiteY3-13242" fmla="*/ 37910 h 1978172"/>
              <a:gd name="connsiteX4-13243" fmla="*/ 10675953 w 10768629"/>
              <a:gd name="connsiteY4-13244" fmla="*/ 68623 h 1978172"/>
              <a:gd name="connsiteX5-13245" fmla="*/ 10637091 w 10768629"/>
              <a:gd name="connsiteY5-13246" fmla="*/ 90361 h 1978172"/>
              <a:gd name="connsiteX6-13247" fmla="*/ 10610971 w 10768629"/>
              <a:gd name="connsiteY6-13248" fmla="*/ 110764 h 1978172"/>
              <a:gd name="connsiteX7-13249" fmla="*/ 10532872 w 10768629"/>
              <a:gd name="connsiteY7-13250" fmla="*/ 138028 h 1978172"/>
              <a:gd name="connsiteX8-13251" fmla="*/ 10398558 w 10768629"/>
              <a:gd name="connsiteY8-13252" fmla="*/ 172911 h 1978172"/>
              <a:gd name="connsiteX9-13253" fmla="*/ 10371128 w 10768629"/>
              <a:gd name="connsiteY9-13254" fmla="*/ 182609 h 1978172"/>
              <a:gd name="connsiteX10-13255" fmla="*/ 10352178 w 10768629"/>
              <a:gd name="connsiteY10-13256" fmla="*/ 199976 h 1978172"/>
              <a:gd name="connsiteX11-13257" fmla="*/ 10351815 w 10768629"/>
              <a:gd name="connsiteY11-13258" fmla="*/ 211879 h 1978172"/>
              <a:gd name="connsiteX12-13259" fmla="*/ 10337471 w 10768629"/>
              <a:gd name="connsiteY12-13260" fmla="*/ 218661 h 1978172"/>
              <a:gd name="connsiteX13-13261" fmla="*/ 10334625 w 10768629"/>
              <a:gd name="connsiteY13-13262" fmla="*/ 222351 h 1978172"/>
              <a:gd name="connsiteX14-13263" fmla="*/ 10256365 w 10768629"/>
              <a:gd name="connsiteY14-13264" fmla="*/ 235917 h 1978172"/>
              <a:gd name="connsiteX15-13265" fmla="*/ 10201127 w 10768629"/>
              <a:gd name="connsiteY15-13266" fmla="*/ 267448 h 1978172"/>
              <a:gd name="connsiteX16-13267" fmla="*/ 9961218 w 10768629"/>
              <a:gd name="connsiteY16-13268" fmla="*/ 326720 h 1978172"/>
              <a:gd name="connsiteX17-13269" fmla="*/ 9859715 w 10768629"/>
              <a:gd name="connsiteY17-13270" fmla="*/ 355698 h 1978172"/>
              <a:gd name="connsiteX18-13271" fmla="*/ 9679867 w 10768629"/>
              <a:gd name="connsiteY18-13272" fmla="*/ 399081 h 1978172"/>
              <a:gd name="connsiteX19-13273" fmla="*/ 9490654 w 10768629"/>
              <a:gd name="connsiteY19-13274" fmla="*/ 455225 h 1978172"/>
              <a:gd name="connsiteX20-13275" fmla="*/ 9470837 w 10768629"/>
              <a:gd name="connsiteY20-13276" fmla="*/ 452539 h 1978172"/>
              <a:gd name="connsiteX21-13277" fmla="*/ 9469082 w 10768629"/>
              <a:gd name="connsiteY21-13278" fmla="*/ 454891 h 1978172"/>
              <a:gd name="connsiteX22-13279" fmla="*/ 9448038 w 10768629"/>
              <a:gd name="connsiteY22-13280" fmla="*/ 459733 h 1978172"/>
              <a:gd name="connsiteX23-13281" fmla="*/ 9396821 w 10768629"/>
              <a:gd name="connsiteY23-13282" fmla="*/ 455795 h 1978172"/>
              <a:gd name="connsiteX24-13283" fmla="*/ 9392197 w 10768629"/>
              <a:gd name="connsiteY24-13284" fmla="*/ 459796 h 1978172"/>
              <a:gd name="connsiteX25-13285" fmla="*/ 9347994 w 10768629"/>
              <a:gd name="connsiteY25-13286" fmla="*/ 464462 h 1978172"/>
              <a:gd name="connsiteX26-13287" fmla="*/ 9347889 w 10768629"/>
              <a:gd name="connsiteY26-13288" fmla="*/ 466539 h 1978172"/>
              <a:gd name="connsiteX27-13289" fmla="*/ 9337639 w 10768629"/>
              <a:gd name="connsiteY27-13290" fmla="*/ 476654 h 1978172"/>
              <a:gd name="connsiteX28-13291" fmla="*/ 9287964 w 10768629"/>
              <a:gd name="connsiteY28-13292" fmla="*/ 513052 h 1978172"/>
              <a:gd name="connsiteX29-13293" fmla="*/ 9229283 w 10768629"/>
              <a:gd name="connsiteY29-13294" fmla="*/ 555377 h 1978172"/>
              <a:gd name="connsiteX30-13295" fmla="*/ 9220274 w 10768629"/>
              <a:gd name="connsiteY30-13296" fmla="*/ 557502 h 1978172"/>
              <a:gd name="connsiteX31-13297" fmla="*/ 9220202 w 10768629"/>
              <a:gd name="connsiteY31-13298" fmla="*/ 558001 h 1978172"/>
              <a:gd name="connsiteX32-13299" fmla="*/ 9210908 w 10768629"/>
              <a:gd name="connsiteY32-13300" fmla="*/ 561147 h 1978172"/>
              <a:gd name="connsiteX33-13301" fmla="*/ 9186374 w 10768629"/>
              <a:gd name="connsiteY33-13302" fmla="*/ 565502 h 1978172"/>
              <a:gd name="connsiteX34-13303" fmla="*/ 9181058 w 10768629"/>
              <a:gd name="connsiteY34-13304" fmla="*/ 569943 h 1978172"/>
              <a:gd name="connsiteX35-13305" fmla="*/ 9167549 w 10768629"/>
              <a:gd name="connsiteY35-13306" fmla="*/ 584727 h 1978172"/>
              <a:gd name="connsiteX36-13307" fmla="*/ 9149110 w 10768629"/>
              <a:gd name="connsiteY36-13308" fmla="*/ 598906 h 1978172"/>
              <a:gd name="connsiteX37-13309" fmla="*/ 9078556 w 10768629"/>
              <a:gd name="connsiteY37-13310" fmla="*/ 644039 h 1978172"/>
              <a:gd name="connsiteX38-13311" fmla="*/ 8996399 w 10768629"/>
              <a:gd name="connsiteY38-13312" fmla="*/ 690055 h 1978172"/>
              <a:gd name="connsiteX39-13313" fmla="*/ 8803791 w 10768629"/>
              <a:gd name="connsiteY39-13314" fmla="*/ 813860 h 1978172"/>
              <a:gd name="connsiteX40-13315" fmla="*/ 8636202 w 10768629"/>
              <a:gd name="connsiteY40-13316" fmla="*/ 848463 h 1978172"/>
              <a:gd name="connsiteX41-13317" fmla="*/ 8555372 w 10768629"/>
              <a:gd name="connsiteY41-13318" fmla="*/ 883171 h 1978172"/>
              <a:gd name="connsiteX42-13319" fmla="*/ 8507229 w 10768629"/>
              <a:gd name="connsiteY42-13320" fmla="*/ 901665 h 1978172"/>
              <a:gd name="connsiteX43-13321" fmla="*/ 8428473 w 10768629"/>
              <a:gd name="connsiteY43-13322" fmla="*/ 927985 h 1978172"/>
              <a:gd name="connsiteX44-13323" fmla="*/ 8427914 w 10768629"/>
              <a:gd name="connsiteY44-13324" fmla="*/ 933480 h 1978172"/>
              <a:gd name="connsiteX45-13325" fmla="*/ 8420327 w 10768629"/>
              <a:gd name="connsiteY45-13326" fmla="*/ 941984 h 1978172"/>
              <a:gd name="connsiteX46-13327" fmla="*/ 8394729 w 10768629"/>
              <a:gd name="connsiteY46-13328" fmla="*/ 948347 h 1978172"/>
              <a:gd name="connsiteX47-13329" fmla="*/ 8380548 w 10768629"/>
              <a:gd name="connsiteY47-13330" fmla="*/ 987916 h 1978172"/>
              <a:gd name="connsiteX48-13331" fmla="*/ 8375330 w 10768629"/>
              <a:gd name="connsiteY48-13332" fmla="*/ 965444 h 1978172"/>
              <a:gd name="connsiteX49-13333" fmla="*/ 8340796 w 10768629"/>
              <a:gd name="connsiteY49-13334" fmla="*/ 980522 h 1978172"/>
              <a:gd name="connsiteX50-13335" fmla="*/ 8304438 w 10768629"/>
              <a:gd name="connsiteY50-13336" fmla="*/ 996739 h 1978172"/>
              <a:gd name="connsiteX51-13337" fmla="*/ 8280929 w 10768629"/>
              <a:gd name="connsiteY51-13338" fmla="*/ 1023089 h 1978172"/>
              <a:gd name="connsiteX52-13339" fmla="*/ 8275760 w 10768629"/>
              <a:gd name="connsiteY52-13340" fmla="*/ 1027772 h 1978172"/>
              <a:gd name="connsiteX53-13341" fmla="*/ 8275478 w 10768629"/>
              <a:gd name="connsiteY53-13342" fmla="*/ 1027605 h 1978172"/>
              <a:gd name="connsiteX54-13343" fmla="*/ 8249003 w 10768629"/>
              <a:gd name="connsiteY54-13344" fmla="*/ 1032033 h 1978172"/>
              <a:gd name="connsiteX55-13345" fmla="*/ 8203836 w 10768629"/>
              <a:gd name="connsiteY55-13346" fmla="*/ 1037347 h 1978172"/>
              <a:gd name="connsiteX56-13347" fmla="*/ 8122936 w 10768629"/>
              <a:gd name="connsiteY56-13348" fmla="*/ 1063113 h 1978172"/>
              <a:gd name="connsiteX57-13349" fmla="*/ 8043658 w 10768629"/>
              <a:gd name="connsiteY57-13350" fmla="*/ 1092746 h 1978172"/>
              <a:gd name="connsiteX58-13351" fmla="*/ 8015351 w 10768629"/>
              <a:gd name="connsiteY58-13352" fmla="*/ 1105478 h 1978172"/>
              <a:gd name="connsiteX59-13353" fmla="*/ 7963145 w 10768629"/>
              <a:gd name="connsiteY59-13354" fmla="*/ 1119346 h 1978172"/>
              <a:gd name="connsiteX60-13355" fmla="*/ 7938145 w 10768629"/>
              <a:gd name="connsiteY60-13356" fmla="*/ 1120225 h 1978172"/>
              <a:gd name="connsiteX61-13357" fmla="*/ 7937238 w 10768629"/>
              <a:gd name="connsiteY61-13358" fmla="*/ 1121204 h 1978172"/>
              <a:gd name="connsiteX62-13359" fmla="*/ 7934398 w 10768629"/>
              <a:gd name="connsiteY62-13360" fmla="*/ 1118240 h 1978172"/>
              <a:gd name="connsiteX63-13361" fmla="*/ 7918248 w 10768629"/>
              <a:gd name="connsiteY63-13362" fmla="*/ 1124371 h 1978172"/>
              <a:gd name="connsiteX64-13363" fmla="*/ 7914119 w 10768629"/>
              <a:gd name="connsiteY64-13364" fmla="*/ 1127653 h 1978172"/>
              <a:gd name="connsiteX65-13365" fmla="*/ 7907658 w 10768629"/>
              <a:gd name="connsiteY65-13366" fmla="*/ 1130350 h 1978172"/>
              <a:gd name="connsiteX66-13367" fmla="*/ 7907434 w 10768629"/>
              <a:gd name="connsiteY66-13368" fmla="*/ 1130103 h 1978172"/>
              <a:gd name="connsiteX67-13369" fmla="*/ 7901508 w 10768629"/>
              <a:gd name="connsiteY67-13370" fmla="*/ 1133245 h 1978172"/>
              <a:gd name="connsiteX68-13371" fmla="*/ 7873287 w 10768629"/>
              <a:gd name="connsiteY68-13372" fmla="*/ 1152609 h 1978172"/>
              <a:gd name="connsiteX69-13373" fmla="*/ 7834833 w 10768629"/>
              <a:gd name="connsiteY69-13374" fmla="*/ 1153868 h 1978172"/>
              <a:gd name="connsiteX70-13375" fmla="*/ 7828661 w 10768629"/>
              <a:gd name="connsiteY70-13376" fmla="*/ 1139994 h 1978172"/>
              <a:gd name="connsiteX71-13377" fmla="*/ 7823966 w 10768629"/>
              <a:gd name="connsiteY71-13378" fmla="*/ 1143178 h 1978172"/>
              <a:gd name="connsiteX72-13379" fmla="*/ 7815078 w 10768629"/>
              <a:gd name="connsiteY72-13380" fmla="*/ 1151776 h 1978172"/>
              <a:gd name="connsiteX73-13381" fmla="*/ 7812026 w 10768629"/>
              <a:gd name="connsiteY73-13382" fmla="*/ 1151522 h 1978172"/>
              <a:gd name="connsiteX74-13383" fmla="*/ 7782249 w 10768629"/>
              <a:gd name="connsiteY74-13384" fmla="*/ 1160970 h 1978172"/>
              <a:gd name="connsiteX75-13385" fmla="*/ 7773476 w 10768629"/>
              <a:gd name="connsiteY75-13386" fmla="*/ 1157414 h 1978172"/>
              <a:gd name="connsiteX76-13387" fmla="*/ 7769600 w 10768629"/>
              <a:gd name="connsiteY76-13388" fmla="*/ 1157365 h 1978172"/>
              <a:gd name="connsiteX77-13389" fmla="*/ 7752631 w 10768629"/>
              <a:gd name="connsiteY77-13390" fmla="*/ 1172815 h 1978172"/>
              <a:gd name="connsiteX78-13391" fmla="*/ 7739392 w 10768629"/>
              <a:gd name="connsiteY78-13392" fmla="*/ 1192062 h 1978172"/>
              <a:gd name="connsiteX79-13393" fmla="*/ 7677677 w 10768629"/>
              <a:gd name="connsiteY79-13394" fmla="*/ 1216394 h 1978172"/>
              <a:gd name="connsiteX80-13395" fmla="*/ 7586920 w 10768629"/>
              <a:gd name="connsiteY80-13396" fmla="*/ 1261888 h 1978172"/>
              <a:gd name="connsiteX81-13397" fmla="*/ 7486100 w 10768629"/>
              <a:gd name="connsiteY81-13398" fmla="*/ 1292563 h 1978172"/>
              <a:gd name="connsiteX82-13399" fmla="*/ 7411323 w 10768629"/>
              <a:gd name="connsiteY82-13400" fmla="*/ 1340732 h 1978172"/>
              <a:gd name="connsiteX83-13401" fmla="*/ 7240698 w 10768629"/>
              <a:gd name="connsiteY83-13402" fmla="*/ 1438832 h 1978172"/>
              <a:gd name="connsiteX84-13403" fmla="*/ 7197675 w 10768629"/>
              <a:gd name="connsiteY84-13404" fmla="*/ 1447530 h 1978172"/>
              <a:gd name="connsiteX85-13405" fmla="*/ 7164788 w 10768629"/>
              <a:gd name="connsiteY85-13406" fmla="*/ 1480293 h 1978172"/>
              <a:gd name="connsiteX86-13407" fmla="*/ 7147929 w 10768629"/>
              <a:gd name="connsiteY86-13408" fmla="*/ 1477641 h 1978172"/>
              <a:gd name="connsiteX87-13409" fmla="*/ 7144965 w 10768629"/>
              <a:gd name="connsiteY87-13410" fmla="*/ 1476908 h 1978172"/>
              <a:gd name="connsiteX88-13411" fmla="*/ 7134299 w 10768629"/>
              <a:gd name="connsiteY88-13412" fmla="*/ 1479969 h 1978172"/>
              <a:gd name="connsiteX89-13413" fmla="*/ 7129809 w 10768629"/>
              <a:gd name="connsiteY89-13414" fmla="*/ 1473339 h 1978172"/>
              <a:gd name="connsiteX90-13415" fmla="*/ 7112688 w 10768629"/>
              <a:gd name="connsiteY90-13416" fmla="*/ 1472575 h 1978172"/>
              <a:gd name="connsiteX91-13417" fmla="*/ 7093470 w 10768629"/>
              <a:gd name="connsiteY91-13418" fmla="*/ 1480300 h 1978172"/>
              <a:gd name="connsiteX92-13419" fmla="*/ 7025034 w 10768629"/>
              <a:gd name="connsiteY92-13420" fmla="*/ 1506934 h 1978172"/>
              <a:gd name="connsiteX93-13421" fmla="*/ 7014783 w 10768629"/>
              <a:gd name="connsiteY93-13422" fmla="*/ 1515868 h 1978172"/>
              <a:gd name="connsiteX94-13423" fmla="*/ 6979706 w 10768629"/>
              <a:gd name="connsiteY94-13424" fmla="*/ 1523511 h 1978172"/>
              <a:gd name="connsiteX95-13425" fmla="*/ 6977890 w 10768629"/>
              <a:gd name="connsiteY95-13426" fmla="*/ 1525793 h 1978172"/>
              <a:gd name="connsiteX96-13427" fmla="*/ 6944339 w 10768629"/>
              <a:gd name="connsiteY96-13428" fmla="*/ 1536237 h 1978172"/>
              <a:gd name="connsiteX97-13429" fmla="*/ 6886996 w 10768629"/>
              <a:gd name="connsiteY97-13430" fmla="*/ 1563569 h 1978172"/>
              <a:gd name="connsiteX98-13431" fmla="*/ 6874510 w 10768629"/>
              <a:gd name="connsiteY98-13432" fmla="*/ 1558469 h 1978172"/>
              <a:gd name="connsiteX99-13433" fmla="*/ 6871943 w 10768629"/>
              <a:gd name="connsiteY99-13434" fmla="*/ 1554651 h 1978172"/>
              <a:gd name="connsiteX100-13435" fmla="*/ 6856174 w 10768629"/>
              <a:gd name="connsiteY100-13436" fmla="*/ 1562024 h 1978172"/>
              <a:gd name="connsiteX101-13437" fmla="*/ 6842321 w 10768629"/>
              <a:gd name="connsiteY101-13438" fmla="*/ 1560554 h 1978172"/>
              <a:gd name="connsiteX102-13439" fmla="*/ 6832713 w 10768629"/>
              <a:gd name="connsiteY102-13440" fmla="*/ 1569357 h 1978172"/>
              <a:gd name="connsiteX103-13441" fmla="*/ 6816351 w 10768629"/>
              <a:gd name="connsiteY103-13442" fmla="*/ 1571495 h 1978172"/>
              <a:gd name="connsiteX104-13443" fmla="*/ 6795800 w 10768629"/>
              <a:gd name="connsiteY104-13444" fmla="*/ 1572010 h 1978172"/>
              <a:gd name="connsiteX105-13445" fmla="*/ 6777546 w 10768629"/>
              <a:gd name="connsiteY105-13446" fmla="*/ 1568661 h 1978172"/>
              <a:gd name="connsiteX106-13447" fmla="*/ 6751528 w 10768629"/>
              <a:gd name="connsiteY106-13448" fmla="*/ 1574143 h 1978172"/>
              <a:gd name="connsiteX107-13449" fmla="*/ 6691966 w 10768629"/>
              <a:gd name="connsiteY107-13450" fmla="*/ 1582255 h 1978172"/>
              <a:gd name="connsiteX108-13451" fmla="*/ 6646941 w 10768629"/>
              <a:gd name="connsiteY108-13452" fmla="*/ 1588471 h 1978172"/>
              <a:gd name="connsiteX109-13453" fmla="*/ 6568576 w 10768629"/>
              <a:gd name="connsiteY109-13454" fmla="*/ 1606488 h 1978172"/>
              <a:gd name="connsiteX110-13455" fmla="*/ 6554358 w 10768629"/>
              <a:gd name="connsiteY110-13456" fmla="*/ 1621701 h 1978172"/>
              <a:gd name="connsiteX111-13457" fmla="*/ 6516968 w 10768629"/>
              <a:gd name="connsiteY111-13458" fmla="*/ 1617195 h 1978172"/>
              <a:gd name="connsiteX112-13459" fmla="*/ 6506479 w 10768629"/>
              <a:gd name="connsiteY112-13460" fmla="*/ 1602227 h 1978172"/>
              <a:gd name="connsiteX113-13461" fmla="*/ 6458436 w 10768629"/>
              <a:gd name="connsiteY113-13462" fmla="*/ 1607332 h 1978172"/>
              <a:gd name="connsiteX114-13463" fmla="*/ 6414786 w 10768629"/>
              <a:gd name="connsiteY114-13464" fmla="*/ 1628815 h 1978172"/>
              <a:gd name="connsiteX115-13465" fmla="*/ 6357085 w 10768629"/>
              <a:gd name="connsiteY115-13466" fmla="*/ 1640846 h 1978172"/>
              <a:gd name="connsiteX116-13467" fmla="*/ 6322636 w 10768629"/>
              <a:gd name="connsiteY116-13468" fmla="*/ 1648213 h 1978172"/>
              <a:gd name="connsiteX117-13469" fmla="*/ 6226172 w 10768629"/>
              <a:gd name="connsiteY117-13470" fmla="*/ 1654676 h 1978172"/>
              <a:gd name="connsiteX118-13471" fmla="*/ 6221217 w 10768629"/>
              <a:gd name="connsiteY118-13472" fmla="*/ 1654506 h 1978172"/>
              <a:gd name="connsiteX119-13473" fmla="*/ 6204956 w 10768629"/>
              <a:gd name="connsiteY119-13474" fmla="*/ 1664280 h 1978172"/>
              <a:gd name="connsiteX120-13475" fmla="*/ 6204270 w 10768629"/>
              <a:gd name="connsiteY120-13476" fmla="*/ 1666782 h 1978172"/>
              <a:gd name="connsiteX121-13477" fmla="*/ 6143810 w 10768629"/>
              <a:gd name="connsiteY121-13478" fmla="*/ 1661963 h 1978172"/>
              <a:gd name="connsiteX122-13479" fmla="*/ 6136560 w 10768629"/>
              <a:gd name="connsiteY122-13480" fmla="*/ 1665728 h 1978172"/>
              <a:gd name="connsiteX123-13481" fmla="*/ 6096155 w 10768629"/>
              <a:gd name="connsiteY123-13482" fmla="*/ 1656951 h 1978172"/>
              <a:gd name="connsiteX124-13483" fmla="*/ 6075812 w 10768629"/>
              <a:gd name="connsiteY124-13484" fmla="*/ 1655422 h 1978172"/>
              <a:gd name="connsiteX125-13485" fmla="*/ 6039495 w 10768629"/>
              <a:gd name="connsiteY125-13486" fmla="*/ 1649680 h 1978172"/>
              <a:gd name="connsiteX126-13487" fmla="*/ 6036523 w 10768629"/>
              <a:gd name="connsiteY126-13488" fmla="*/ 1652121 h 1978172"/>
              <a:gd name="connsiteX127-13489" fmla="*/ 6029328 w 10768629"/>
              <a:gd name="connsiteY127-13490" fmla="*/ 1649904 h 1978172"/>
              <a:gd name="connsiteX128-13491" fmla="*/ 6024075 w 10768629"/>
              <a:gd name="connsiteY128-13492" fmla="*/ 1652779 h 1978172"/>
              <a:gd name="connsiteX129-13493" fmla="*/ 6018085 w 10768629"/>
              <a:gd name="connsiteY129-13494" fmla="*/ 1652030 h 1978172"/>
              <a:gd name="connsiteX130-13495" fmla="*/ 5955513 w 10768629"/>
              <a:gd name="connsiteY130-13496" fmla="*/ 1663584 h 1978172"/>
              <a:gd name="connsiteX131-13497" fmla="*/ 5941996 w 10768629"/>
              <a:gd name="connsiteY131-13498" fmla="*/ 1661326 h 1978172"/>
              <a:gd name="connsiteX132-13499" fmla="*/ 5931789 w 10768629"/>
              <a:gd name="connsiteY132-13500" fmla="*/ 1669915 h 1978172"/>
              <a:gd name="connsiteX133-13501" fmla="*/ 5888686 w 10768629"/>
              <a:gd name="connsiteY133-13502" fmla="*/ 1672175 h 1978172"/>
              <a:gd name="connsiteX134-13503" fmla="*/ 5873794 w 10768629"/>
              <a:gd name="connsiteY134-13504" fmla="*/ 1665454 h 1978172"/>
              <a:gd name="connsiteX135-13505" fmla="*/ 5860022 w 10768629"/>
              <a:gd name="connsiteY135-13506" fmla="*/ 1660635 h 1978172"/>
              <a:gd name="connsiteX136-13507" fmla="*/ 5858237 w 10768629"/>
              <a:gd name="connsiteY136-13508" fmla="*/ 1660649 h 1978172"/>
              <a:gd name="connsiteX137-13509" fmla="*/ 5840319 w 10768629"/>
              <a:gd name="connsiteY137-13510" fmla="*/ 1660798 h 1978172"/>
              <a:gd name="connsiteX138-13511" fmla="*/ 5806984 w 10768629"/>
              <a:gd name="connsiteY138-13512" fmla="*/ 1661075 h 1978172"/>
              <a:gd name="connsiteX139-13513" fmla="*/ 5742351 w 10768629"/>
              <a:gd name="connsiteY139-13514" fmla="*/ 1667489 h 1978172"/>
              <a:gd name="connsiteX140-13515" fmla="*/ 5521171 w 10768629"/>
              <a:gd name="connsiteY140-13516" fmla="*/ 1671626 h 1978172"/>
              <a:gd name="connsiteX141-13517" fmla="*/ 5457384 w 10768629"/>
              <a:gd name="connsiteY141-13518" fmla="*/ 1683952 h 1978172"/>
              <a:gd name="connsiteX142-13519" fmla="*/ 4950070 w 10768629"/>
              <a:gd name="connsiteY142-13520" fmla="*/ 1748401 h 1978172"/>
              <a:gd name="connsiteX143-13521" fmla="*/ 4872172 w 10768629"/>
              <a:gd name="connsiteY143-13522" fmla="*/ 1757222 h 1978172"/>
              <a:gd name="connsiteX144-13523" fmla="*/ 4809524 w 10768629"/>
              <a:gd name="connsiteY144-13524" fmla="*/ 1761033 h 1978172"/>
              <a:gd name="connsiteX145-13525" fmla="*/ 4759058 w 10768629"/>
              <a:gd name="connsiteY145-13526" fmla="*/ 1766533 h 1978172"/>
              <a:gd name="connsiteX146-13527" fmla="*/ 4719749 w 10768629"/>
              <a:gd name="connsiteY146-13528" fmla="*/ 1771811 h 1978172"/>
              <a:gd name="connsiteX147-13529" fmla="*/ 4568686 w 10768629"/>
              <a:gd name="connsiteY147-13530" fmla="*/ 1786141 h 1978172"/>
              <a:gd name="connsiteX148-13531" fmla="*/ 4418751 w 10768629"/>
              <a:gd name="connsiteY148-13532" fmla="*/ 1796932 h 1978172"/>
              <a:gd name="connsiteX149-13533" fmla="*/ 4378377 w 10768629"/>
              <a:gd name="connsiteY149-13534" fmla="*/ 1815528 h 1978172"/>
              <a:gd name="connsiteX150-13535" fmla="*/ 4320575 w 10768629"/>
              <a:gd name="connsiteY150-13536" fmla="*/ 1832722 h 1978172"/>
              <a:gd name="connsiteX151-13537" fmla="*/ 4220200 w 10768629"/>
              <a:gd name="connsiteY151-13538" fmla="*/ 1873173 h 1978172"/>
              <a:gd name="connsiteX152-13539" fmla="*/ 4101228 w 10768629"/>
              <a:gd name="connsiteY152-13540" fmla="*/ 1868717 h 1978172"/>
              <a:gd name="connsiteX153-13541" fmla="*/ 3973223 w 10768629"/>
              <a:gd name="connsiteY153-13542" fmla="*/ 1881015 h 1978172"/>
              <a:gd name="connsiteX154-13543" fmla="*/ 3900992 w 10768629"/>
              <a:gd name="connsiteY154-13544" fmla="*/ 1880603 h 1978172"/>
              <a:gd name="connsiteX155-13545" fmla="*/ 3662119 w 10768629"/>
              <a:gd name="connsiteY155-13546" fmla="*/ 1889285 h 1978172"/>
              <a:gd name="connsiteX156-13547" fmla="*/ 3496919 w 10768629"/>
              <a:gd name="connsiteY156-13548" fmla="*/ 1873180 h 1978172"/>
              <a:gd name="connsiteX157-13549" fmla="*/ 3449433 w 10768629"/>
              <a:gd name="connsiteY157-13550" fmla="*/ 1889681 h 1978172"/>
              <a:gd name="connsiteX158-13551" fmla="*/ 3369766 w 10768629"/>
              <a:gd name="connsiteY158-13552" fmla="*/ 1916653 h 1978172"/>
              <a:gd name="connsiteX159-13553" fmla="*/ 3269672 w 10768629"/>
              <a:gd name="connsiteY159-13554" fmla="*/ 1938036 h 1978172"/>
              <a:gd name="connsiteX160-13555" fmla="*/ 3224897 w 10768629"/>
              <a:gd name="connsiteY160-13556" fmla="*/ 1943733 h 1978172"/>
              <a:gd name="connsiteX161-13557" fmla="*/ 3161463 w 10768629"/>
              <a:gd name="connsiteY161-13558" fmla="*/ 1946591 h 1978172"/>
              <a:gd name="connsiteX162-13559" fmla="*/ 3112044 w 10768629"/>
              <a:gd name="connsiteY162-13560" fmla="*/ 1935614 h 1978172"/>
              <a:gd name="connsiteX163-13561" fmla="*/ 3069716 w 10768629"/>
              <a:gd name="connsiteY163-13562" fmla="*/ 1930463 h 1978172"/>
              <a:gd name="connsiteX164-13563" fmla="*/ 3005773 w 10768629"/>
              <a:gd name="connsiteY164-13564" fmla="*/ 1915878 h 1978172"/>
              <a:gd name="connsiteX165-13565" fmla="*/ 2897201 w 10768629"/>
              <a:gd name="connsiteY165-13566" fmla="*/ 1926772 h 1978172"/>
              <a:gd name="connsiteX166-13567" fmla="*/ 2783891 w 10768629"/>
              <a:gd name="connsiteY166-13568" fmla="*/ 1931749 h 1978172"/>
              <a:gd name="connsiteX167-13569" fmla="*/ 2712447 w 10768629"/>
              <a:gd name="connsiteY167-13570" fmla="*/ 1933044 h 1978172"/>
              <a:gd name="connsiteX168-13571" fmla="*/ 2560151 w 10768629"/>
              <a:gd name="connsiteY168-13572" fmla="*/ 1963609 h 1978172"/>
              <a:gd name="connsiteX169-13573" fmla="*/ 2367221 w 10768629"/>
              <a:gd name="connsiteY169-13574" fmla="*/ 1971884 h 1978172"/>
              <a:gd name="connsiteX170-13575" fmla="*/ 2272130 w 10768629"/>
              <a:gd name="connsiteY170-13576" fmla="*/ 1961162 h 1978172"/>
              <a:gd name="connsiteX171-13577" fmla="*/ 2189404 w 10768629"/>
              <a:gd name="connsiteY171-13578" fmla="*/ 1978172 h 1978172"/>
              <a:gd name="connsiteX172-13579" fmla="*/ 2077704 w 10768629"/>
              <a:gd name="connsiteY172-13580" fmla="*/ 1965002 h 1978172"/>
              <a:gd name="connsiteX173-13581" fmla="*/ 2033299 w 10768629"/>
              <a:gd name="connsiteY173-13582" fmla="*/ 1969042 h 1978172"/>
              <a:gd name="connsiteX174-13583" fmla="*/ 1967996 w 10768629"/>
              <a:gd name="connsiteY174-13584" fmla="*/ 1953187 h 1978172"/>
              <a:gd name="connsiteX175-13585" fmla="*/ 1855805 w 10768629"/>
              <a:gd name="connsiteY175-13586" fmla="*/ 1926082 h 1978172"/>
              <a:gd name="connsiteX176-13587" fmla="*/ 1790957 w 10768629"/>
              <a:gd name="connsiteY176-13588" fmla="*/ 1919460 h 1978172"/>
              <a:gd name="connsiteX177-13589" fmla="*/ 1613978 w 10768629"/>
              <a:gd name="connsiteY177-13590" fmla="*/ 1891581 h 1978172"/>
              <a:gd name="connsiteX178-13591" fmla="*/ 1436831 w 10768629"/>
              <a:gd name="connsiteY178-13592" fmla="*/ 1856201 h 1978172"/>
              <a:gd name="connsiteX179-13593" fmla="*/ 1357365 w 10768629"/>
              <a:gd name="connsiteY179-13594" fmla="*/ 1832140 h 1978172"/>
              <a:gd name="connsiteX180-13595" fmla="*/ 1232341 w 10768629"/>
              <a:gd name="connsiteY180-13596" fmla="*/ 1785942 h 1978172"/>
              <a:gd name="connsiteX181-13597" fmla="*/ 1162595 w 10768629"/>
              <a:gd name="connsiteY181-13598" fmla="*/ 1758337 h 1978172"/>
              <a:gd name="connsiteX182-13599" fmla="*/ 1128523 w 10768629"/>
              <a:gd name="connsiteY182-13600" fmla="*/ 1763621 h 1978172"/>
              <a:gd name="connsiteX183-13601" fmla="*/ 991903 w 10768629"/>
              <a:gd name="connsiteY183-13602" fmla="*/ 1786741 h 1978172"/>
              <a:gd name="connsiteX184-13603" fmla="*/ 883960 w 10768629"/>
              <a:gd name="connsiteY184-13604" fmla="*/ 1822386 h 1978172"/>
              <a:gd name="connsiteX185-13605" fmla="*/ 766531 w 10768629"/>
              <a:gd name="connsiteY185-13606" fmla="*/ 1805053 h 1978172"/>
              <a:gd name="connsiteX186-13607" fmla="*/ 669779 w 10768629"/>
              <a:gd name="connsiteY186-13608" fmla="*/ 1800537 h 1978172"/>
              <a:gd name="connsiteX187-13609" fmla="*/ 523898 w 10768629"/>
              <a:gd name="connsiteY187-13610" fmla="*/ 1811085 h 1978172"/>
              <a:gd name="connsiteX188-13611" fmla="*/ 360251 w 10768629"/>
              <a:gd name="connsiteY188-13612" fmla="*/ 1830735 h 1978172"/>
              <a:gd name="connsiteX189-13613" fmla="*/ 255207 w 10768629"/>
              <a:gd name="connsiteY189-13614" fmla="*/ 1818275 h 1978172"/>
              <a:gd name="connsiteX190-13615" fmla="*/ 101803 w 10768629"/>
              <a:gd name="connsiteY190-13616" fmla="*/ 1870647 h 1978172"/>
              <a:gd name="connsiteX191-13617" fmla="*/ 25397 w 10768629"/>
              <a:gd name="connsiteY191-13618" fmla="*/ 1888443 h 1978172"/>
              <a:gd name="connsiteX192-13619" fmla="*/ 2370 w 10768629"/>
              <a:gd name="connsiteY192-13620" fmla="*/ 1878311 h 1978172"/>
              <a:gd name="connsiteX193-13621" fmla="*/ 0 w 10768629"/>
              <a:gd name="connsiteY193-13622" fmla="*/ 1878785 h 1978172"/>
              <a:gd name="connsiteX194-13623" fmla="*/ 0 w 10768629"/>
              <a:gd name="connsiteY194-13624" fmla="*/ 0 h 1978172"/>
              <a:gd name="connsiteX0-13625" fmla="*/ 0 w 10768629"/>
              <a:gd name="connsiteY0-13626" fmla="*/ 0 h 1978172"/>
              <a:gd name="connsiteX1-13627" fmla="*/ 10768629 w 10768629"/>
              <a:gd name="connsiteY1-13628" fmla="*/ 0 h 1978172"/>
              <a:gd name="connsiteX2-13629" fmla="*/ 10733254 w 10768629"/>
              <a:gd name="connsiteY2-13630" fmla="*/ 31439 h 1978172"/>
              <a:gd name="connsiteX3-13631" fmla="*/ 10727085 w 10768629"/>
              <a:gd name="connsiteY3-13632" fmla="*/ 37910 h 1978172"/>
              <a:gd name="connsiteX4-13633" fmla="*/ 10675953 w 10768629"/>
              <a:gd name="connsiteY4-13634" fmla="*/ 68623 h 1978172"/>
              <a:gd name="connsiteX5-13635" fmla="*/ 10637091 w 10768629"/>
              <a:gd name="connsiteY5-13636" fmla="*/ 90361 h 1978172"/>
              <a:gd name="connsiteX6-13637" fmla="*/ 10610971 w 10768629"/>
              <a:gd name="connsiteY6-13638" fmla="*/ 110764 h 1978172"/>
              <a:gd name="connsiteX7-13639" fmla="*/ 10532872 w 10768629"/>
              <a:gd name="connsiteY7-13640" fmla="*/ 138028 h 1978172"/>
              <a:gd name="connsiteX8-13641" fmla="*/ 10398558 w 10768629"/>
              <a:gd name="connsiteY8-13642" fmla="*/ 172911 h 1978172"/>
              <a:gd name="connsiteX9-13643" fmla="*/ 10371128 w 10768629"/>
              <a:gd name="connsiteY9-13644" fmla="*/ 182609 h 1978172"/>
              <a:gd name="connsiteX10-13645" fmla="*/ 10352178 w 10768629"/>
              <a:gd name="connsiteY10-13646" fmla="*/ 199976 h 1978172"/>
              <a:gd name="connsiteX11-13647" fmla="*/ 10351815 w 10768629"/>
              <a:gd name="connsiteY11-13648" fmla="*/ 211879 h 1978172"/>
              <a:gd name="connsiteX12-13649" fmla="*/ 10337471 w 10768629"/>
              <a:gd name="connsiteY12-13650" fmla="*/ 218661 h 1978172"/>
              <a:gd name="connsiteX13-13651" fmla="*/ 10334625 w 10768629"/>
              <a:gd name="connsiteY13-13652" fmla="*/ 222351 h 1978172"/>
              <a:gd name="connsiteX14-13653" fmla="*/ 10256365 w 10768629"/>
              <a:gd name="connsiteY14-13654" fmla="*/ 235917 h 1978172"/>
              <a:gd name="connsiteX15-13655" fmla="*/ 10201127 w 10768629"/>
              <a:gd name="connsiteY15-13656" fmla="*/ 267448 h 1978172"/>
              <a:gd name="connsiteX16-13657" fmla="*/ 9961218 w 10768629"/>
              <a:gd name="connsiteY16-13658" fmla="*/ 326720 h 1978172"/>
              <a:gd name="connsiteX17-13659" fmla="*/ 9859715 w 10768629"/>
              <a:gd name="connsiteY17-13660" fmla="*/ 355698 h 1978172"/>
              <a:gd name="connsiteX18-13661" fmla="*/ 9679867 w 10768629"/>
              <a:gd name="connsiteY18-13662" fmla="*/ 399081 h 1978172"/>
              <a:gd name="connsiteX19-13663" fmla="*/ 9490654 w 10768629"/>
              <a:gd name="connsiteY19-13664" fmla="*/ 455225 h 1978172"/>
              <a:gd name="connsiteX20-13665" fmla="*/ 9470837 w 10768629"/>
              <a:gd name="connsiteY20-13666" fmla="*/ 452539 h 1978172"/>
              <a:gd name="connsiteX21-13667" fmla="*/ 9469082 w 10768629"/>
              <a:gd name="connsiteY21-13668" fmla="*/ 454891 h 1978172"/>
              <a:gd name="connsiteX22-13669" fmla="*/ 9448038 w 10768629"/>
              <a:gd name="connsiteY22-13670" fmla="*/ 459733 h 1978172"/>
              <a:gd name="connsiteX23-13671" fmla="*/ 9396821 w 10768629"/>
              <a:gd name="connsiteY23-13672" fmla="*/ 455795 h 1978172"/>
              <a:gd name="connsiteX24-13673" fmla="*/ 9392197 w 10768629"/>
              <a:gd name="connsiteY24-13674" fmla="*/ 459796 h 1978172"/>
              <a:gd name="connsiteX25-13675" fmla="*/ 9347994 w 10768629"/>
              <a:gd name="connsiteY25-13676" fmla="*/ 464462 h 1978172"/>
              <a:gd name="connsiteX26-13677" fmla="*/ 9347889 w 10768629"/>
              <a:gd name="connsiteY26-13678" fmla="*/ 466539 h 1978172"/>
              <a:gd name="connsiteX27-13679" fmla="*/ 9337639 w 10768629"/>
              <a:gd name="connsiteY27-13680" fmla="*/ 476654 h 1978172"/>
              <a:gd name="connsiteX28-13681" fmla="*/ 9287964 w 10768629"/>
              <a:gd name="connsiteY28-13682" fmla="*/ 513052 h 1978172"/>
              <a:gd name="connsiteX29-13683" fmla="*/ 9229283 w 10768629"/>
              <a:gd name="connsiteY29-13684" fmla="*/ 555377 h 1978172"/>
              <a:gd name="connsiteX30-13685" fmla="*/ 9220274 w 10768629"/>
              <a:gd name="connsiteY30-13686" fmla="*/ 557502 h 1978172"/>
              <a:gd name="connsiteX31-13687" fmla="*/ 9220202 w 10768629"/>
              <a:gd name="connsiteY31-13688" fmla="*/ 558001 h 1978172"/>
              <a:gd name="connsiteX32-13689" fmla="*/ 9210908 w 10768629"/>
              <a:gd name="connsiteY32-13690" fmla="*/ 561147 h 1978172"/>
              <a:gd name="connsiteX33-13691" fmla="*/ 9186374 w 10768629"/>
              <a:gd name="connsiteY33-13692" fmla="*/ 565502 h 1978172"/>
              <a:gd name="connsiteX34-13693" fmla="*/ 9181058 w 10768629"/>
              <a:gd name="connsiteY34-13694" fmla="*/ 569943 h 1978172"/>
              <a:gd name="connsiteX35-13695" fmla="*/ 9167549 w 10768629"/>
              <a:gd name="connsiteY35-13696" fmla="*/ 584727 h 1978172"/>
              <a:gd name="connsiteX36-13697" fmla="*/ 9149110 w 10768629"/>
              <a:gd name="connsiteY36-13698" fmla="*/ 598906 h 1978172"/>
              <a:gd name="connsiteX37-13699" fmla="*/ 9078556 w 10768629"/>
              <a:gd name="connsiteY37-13700" fmla="*/ 644039 h 1978172"/>
              <a:gd name="connsiteX38-13701" fmla="*/ 8996399 w 10768629"/>
              <a:gd name="connsiteY38-13702" fmla="*/ 690055 h 1978172"/>
              <a:gd name="connsiteX39-13703" fmla="*/ 8803791 w 10768629"/>
              <a:gd name="connsiteY39-13704" fmla="*/ 813860 h 1978172"/>
              <a:gd name="connsiteX40-13705" fmla="*/ 8636202 w 10768629"/>
              <a:gd name="connsiteY40-13706" fmla="*/ 848463 h 1978172"/>
              <a:gd name="connsiteX41-13707" fmla="*/ 8555372 w 10768629"/>
              <a:gd name="connsiteY41-13708" fmla="*/ 883171 h 1978172"/>
              <a:gd name="connsiteX42-13709" fmla="*/ 8507229 w 10768629"/>
              <a:gd name="connsiteY42-13710" fmla="*/ 901665 h 1978172"/>
              <a:gd name="connsiteX43-13711" fmla="*/ 8428473 w 10768629"/>
              <a:gd name="connsiteY43-13712" fmla="*/ 927985 h 1978172"/>
              <a:gd name="connsiteX44-13713" fmla="*/ 8427914 w 10768629"/>
              <a:gd name="connsiteY44-13714" fmla="*/ 933480 h 1978172"/>
              <a:gd name="connsiteX45-13715" fmla="*/ 8420327 w 10768629"/>
              <a:gd name="connsiteY45-13716" fmla="*/ 941984 h 1978172"/>
              <a:gd name="connsiteX46-13717" fmla="*/ 8394729 w 10768629"/>
              <a:gd name="connsiteY46-13718" fmla="*/ 948347 h 1978172"/>
              <a:gd name="connsiteX47-13719" fmla="*/ 8380548 w 10768629"/>
              <a:gd name="connsiteY47-13720" fmla="*/ 987916 h 1978172"/>
              <a:gd name="connsiteX48-13721" fmla="*/ 8375330 w 10768629"/>
              <a:gd name="connsiteY48-13722" fmla="*/ 965444 h 1978172"/>
              <a:gd name="connsiteX49-13723" fmla="*/ 8340796 w 10768629"/>
              <a:gd name="connsiteY49-13724" fmla="*/ 980522 h 1978172"/>
              <a:gd name="connsiteX50-13725" fmla="*/ 8304438 w 10768629"/>
              <a:gd name="connsiteY50-13726" fmla="*/ 996739 h 1978172"/>
              <a:gd name="connsiteX51-13727" fmla="*/ 8280929 w 10768629"/>
              <a:gd name="connsiteY51-13728" fmla="*/ 1023089 h 1978172"/>
              <a:gd name="connsiteX52-13729" fmla="*/ 8275760 w 10768629"/>
              <a:gd name="connsiteY52-13730" fmla="*/ 1027772 h 1978172"/>
              <a:gd name="connsiteX53-13731" fmla="*/ 8275478 w 10768629"/>
              <a:gd name="connsiteY53-13732" fmla="*/ 1027605 h 1978172"/>
              <a:gd name="connsiteX54-13733" fmla="*/ 8249003 w 10768629"/>
              <a:gd name="connsiteY54-13734" fmla="*/ 1032033 h 1978172"/>
              <a:gd name="connsiteX55-13735" fmla="*/ 8203836 w 10768629"/>
              <a:gd name="connsiteY55-13736" fmla="*/ 1037347 h 1978172"/>
              <a:gd name="connsiteX56-13737" fmla="*/ 8122936 w 10768629"/>
              <a:gd name="connsiteY56-13738" fmla="*/ 1063113 h 1978172"/>
              <a:gd name="connsiteX57-13739" fmla="*/ 8043658 w 10768629"/>
              <a:gd name="connsiteY57-13740" fmla="*/ 1092746 h 1978172"/>
              <a:gd name="connsiteX58-13741" fmla="*/ 8015351 w 10768629"/>
              <a:gd name="connsiteY58-13742" fmla="*/ 1105478 h 1978172"/>
              <a:gd name="connsiteX59-13743" fmla="*/ 7963145 w 10768629"/>
              <a:gd name="connsiteY59-13744" fmla="*/ 1119346 h 1978172"/>
              <a:gd name="connsiteX60-13745" fmla="*/ 7938145 w 10768629"/>
              <a:gd name="connsiteY60-13746" fmla="*/ 1120225 h 1978172"/>
              <a:gd name="connsiteX61-13747" fmla="*/ 7937238 w 10768629"/>
              <a:gd name="connsiteY61-13748" fmla="*/ 1121204 h 1978172"/>
              <a:gd name="connsiteX62-13749" fmla="*/ 7934398 w 10768629"/>
              <a:gd name="connsiteY62-13750" fmla="*/ 1118240 h 1978172"/>
              <a:gd name="connsiteX63-13751" fmla="*/ 7918248 w 10768629"/>
              <a:gd name="connsiteY63-13752" fmla="*/ 1124371 h 1978172"/>
              <a:gd name="connsiteX64-13753" fmla="*/ 7914119 w 10768629"/>
              <a:gd name="connsiteY64-13754" fmla="*/ 1127653 h 1978172"/>
              <a:gd name="connsiteX65-13755" fmla="*/ 7907658 w 10768629"/>
              <a:gd name="connsiteY65-13756" fmla="*/ 1130350 h 1978172"/>
              <a:gd name="connsiteX66-13757" fmla="*/ 7907434 w 10768629"/>
              <a:gd name="connsiteY66-13758" fmla="*/ 1130103 h 1978172"/>
              <a:gd name="connsiteX67-13759" fmla="*/ 7901508 w 10768629"/>
              <a:gd name="connsiteY67-13760" fmla="*/ 1133245 h 1978172"/>
              <a:gd name="connsiteX68-13761" fmla="*/ 7873287 w 10768629"/>
              <a:gd name="connsiteY68-13762" fmla="*/ 1152609 h 1978172"/>
              <a:gd name="connsiteX69-13763" fmla="*/ 7834833 w 10768629"/>
              <a:gd name="connsiteY69-13764" fmla="*/ 1153868 h 1978172"/>
              <a:gd name="connsiteX70-13765" fmla="*/ 7828661 w 10768629"/>
              <a:gd name="connsiteY70-13766" fmla="*/ 1139994 h 1978172"/>
              <a:gd name="connsiteX71-13767" fmla="*/ 7823966 w 10768629"/>
              <a:gd name="connsiteY71-13768" fmla="*/ 1143178 h 1978172"/>
              <a:gd name="connsiteX72-13769" fmla="*/ 7815078 w 10768629"/>
              <a:gd name="connsiteY72-13770" fmla="*/ 1151776 h 1978172"/>
              <a:gd name="connsiteX73-13771" fmla="*/ 7812026 w 10768629"/>
              <a:gd name="connsiteY73-13772" fmla="*/ 1151522 h 1978172"/>
              <a:gd name="connsiteX74-13773" fmla="*/ 7782249 w 10768629"/>
              <a:gd name="connsiteY74-13774" fmla="*/ 1160970 h 1978172"/>
              <a:gd name="connsiteX75-13775" fmla="*/ 7773476 w 10768629"/>
              <a:gd name="connsiteY75-13776" fmla="*/ 1157414 h 1978172"/>
              <a:gd name="connsiteX76-13777" fmla="*/ 7769600 w 10768629"/>
              <a:gd name="connsiteY76-13778" fmla="*/ 1157365 h 1978172"/>
              <a:gd name="connsiteX77-13779" fmla="*/ 7752631 w 10768629"/>
              <a:gd name="connsiteY77-13780" fmla="*/ 1172815 h 1978172"/>
              <a:gd name="connsiteX78-13781" fmla="*/ 7739392 w 10768629"/>
              <a:gd name="connsiteY78-13782" fmla="*/ 1192062 h 1978172"/>
              <a:gd name="connsiteX79-13783" fmla="*/ 7677677 w 10768629"/>
              <a:gd name="connsiteY79-13784" fmla="*/ 1216394 h 1978172"/>
              <a:gd name="connsiteX80-13785" fmla="*/ 7586920 w 10768629"/>
              <a:gd name="connsiteY80-13786" fmla="*/ 1261888 h 1978172"/>
              <a:gd name="connsiteX81-13787" fmla="*/ 7486100 w 10768629"/>
              <a:gd name="connsiteY81-13788" fmla="*/ 1292563 h 1978172"/>
              <a:gd name="connsiteX82-13789" fmla="*/ 7411323 w 10768629"/>
              <a:gd name="connsiteY82-13790" fmla="*/ 1340732 h 1978172"/>
              <a:gd name="connsiteX83-13791" fmla="*/ 7240698 w 10768629"/>
              <a:gd name="connsiteY83-13792" fmla="*/ 1438832 h 1978172"/>
              <a:gd name="connsiteX84-13793" fmla="*/ 7197675 w 10768629"/>
              <a:gd name="connsiteY84-13794" fmla="*/ 1447530 h 1978172"/>
              <a:gd name="connsiteX85-13795" fmla="*/ 7164788 w 10768629"/>
              <a:gd name="connsiteY85-13796" fmla="*/ 1480293 h 1978172"/>
              <a:gd name="connsiteX86-13797" fmla="*/ 7147929 w 10768629"/>
              <a:gd name="connsiteY86-13798" fmla="*/ 1477641 h 1978172"/>
              <a:gd name="connsiteX87-13799" fmla="*/ 7144965 w 10768629"/>
              <a:gd name="connsiteY87-13800" fmla="*/ 1476908 h 1978172"/>
              <a:gd name="connsiteX88-13801" fmla="*/ 7134299 w 10768629"/>
              <a:gd name="connsiteY88-13802" fmla="*/ 1479969 h 1978172"/>
              <a:gd name="connsiteX89-13803" fmla="*/ 7129809 w 10768629"/>
              <a:gd name="connsiteY89-13804" fmla="*/ 1473339 h 1978172"/>
              <a:gd name="connsiteX90-13805" fmla="*/ 7112688 w 10768629"/>
              <a:gd name="connsiteY90-13806" fmla="*/ 1472575 h 1978172"/>
              <a:gd name="connsiteX91-13807" fmla="*/ 7093470 w 10768629"/>
              <a:gd name="connsiteY91-13808" fmla="*/ 1480300 h 1978172"/>
              <a:gd name="connsiteX92-13809" fmla="*/ 7025034 w 10768629"/>
              <a:gd name="connsiteY92-13810" fmla="*/ 1506934 h 1978172"/>
              <a:gd name="connsiteX93-13811" fmla="*/ 7014783 w 10768629"/>
              <a:gd name="connsiteY93-13812" fmla="*/ 1515868 h 1978172"/>
              <a:gd name="connsiteX94-13813" fmla="*/ 6979706 w 10768629"/>
              <a:gd name="connsiteY94-13814" fmla="*/ 1523511 h 1978172"/>
              <a:gd name="connsiteX95-13815" fmla="*/ 6977890 w 10768629"/>
              <a:gd name="connsiteY95-13816" fmla="*/ 1525793 h 1978172"/>
              <a:gd name="connsiteX96-13817" fmla="*/ 6944339 w 10768629"/>
              <a:gd name="connsiteY96-13818" fmla="*/ 1536237 h 1978172"/>
              <a:gd name="connsiteX97-13819" fmla="*/ 6886996 w 10768629"/>
              <a:gd name="connsiteY97-13820" fmla="*/ 1563569 h 1978172"/>
              <a:gd name="connsiteX98-13821" fmla="*/ 6874510 w 10768629"/>
              <a:gd name="connsiteY98-13822" fmla="*/ 1558469 h 1978172"/>
              <a:gd name="connsiteX99-13823" fmla="*/ 6871943 w 10768629"/>
              <a:gd name="connsiteY99-13824" fmla="*/ 1554651 h 1978172"/>
              <a:gd name="connsiteX100-13825" fmla="*/ 6856174 w 10768629"/>
              <a:gd name="connsiteY100-13826" fmla="*/ 1562024 h 1978172"/>
              <a:gd name="connsiteX101-13827" fmla="*/ 6842321 w 10768629"/>
              <a:gd name="connsiteY101-13828" fmla="*/ 1560554 h 1978172"/>
              <a:gd name="connsiteX102-13829" fmla="*/ 6832713 w 10768629"/>
              <a:gd name="connsiteY102-13830" fmla="*/ 1569357 h 1978172"/>
              <a:gd name="connsiteX103-13831" fmla="*/ 6816351 w 10768629"/>
              <a:gd name="connsiteY103-13832" fmla="*/ 1571495 h 1978172"/>
              <a:gd name="connsiteX104-13833" fmla="*/ 6795800 w 10768629"/>
              <a:gd name="connsiteY104-13834" fmla="*/ 1572010 h 1978172"/>
              <a:gd name="connsiteX105-13835" fmla="*/ 6777546 w 10768629"/>
              <a:gd name="connsiteY105-13836" fmla="*/ 1568661 h 1978172"/>
              <a:gd name="connsiteX106-13837" fmla="*/ 6751528 w 10768629"/>
              <a:gd name="connsiteY106-13838" fmla="*/ 1574143 h 1978172"/>
              <a:gd name="connsiteX107-13839" fmla="*/ 6691966 w 10768629"/>
              <a:gd name="connsiteY107-13840" fmla="*/ 1582255 h 1978172"/>
              <a:gd name="connsiteX108-13841" fmla="*/ 6646941 w 10768629"/>
              <a:gd name="connsiteY108-13842" fmla="*/ 1588471 h 1978172"/>
              <a:gd name="connsiteX109-13843" fmla="*/ 6568576 w 10768629"/>
              <a:gd name="connsiteY109-13844" fmla="*/ 1606488 h 1978172"/>
              <a:gd name="connsiteX110-13845" fmla="*/ 6554358 w 10768629"/>
              <a:gd name="connsiteY110-13846" fmla="*/ 1621701 h 1978172"/>
              <a:gd name="connsiteX111-13847" fmla="*/ 6516968 w 10768629"/>
              <a:gd name="connsiteY111-13848" fmla="*/ 1617195 h 1978172"/>
              <a:gd name="connsiteX112-13849" fmla="*/ 6506479 w 10768629"/>
              <a:gd name="connsiteY112-13850" fmla="*/ 1602227 h 1978172"/>
              <a:gd name="connsiteX113-13851" fmla="*/ 6458436 w 10768629"/>
              <a:gd name="connsiteY113-13852" fmla="*/ 1607332 h 1978172"/>
              <a:gd name="connsiteX114-13853" fmla="*/ 6414786 w 10768629"/>
              <a:gd name="connsiteY114-13854" fmla="*/ 1628815 h 1978172"/>
              <a:gd name="connsiteX115-13855" fmla="*/ 6357085 w 10768629"/>
              <a:gd name="connsiteY115-13856" fmla="*/ 1640846 h 1978172"/>
              <a:gd name="connsiteX116-13857" fmla="*/ 6322636 w 10768629"/>
              <a:gd name="connsiteY116-13858" fmla="*/ 1648213 h 1978172"/>
              <a:gd name="connsiteX117-13859" fmla="*/ 6226172 w 10768629"/>
              <a:gd name="connsiteY117-13860" fmla="*/ 1654676 h 1978172"/>
              <a:gd name="connsiteX118-13861" fmla="*/ 6221217 w 10768629"/>
              <a:gd name="connsiteY118-13862" fmla="*/ 1654506 h 1978172"/>
              <a:gd name="connsiteX119-13863" fmla="*/ 6204956 w 10768629"/>
              <a:gd name="connsiteY119-13864" fmla="*/ 1664280 h 1978172"/>
              <a:gd name="connsiteX120-13865" fmla="*/ 6204270 w 10768629"/>
              <a:gd name="connsiteY120-13866" fmla="*/ 1666782 h 1978172"/>
              <a:gd name="connsiteX121-13867" fmla="*/ 6143810 w 10768629"/>
              <a:gd name="connsiteY121-13868" fmla="*/ 1661963 h 1978172"/>
              <a:gd name="connsiteX122-13869" fmla="*/ 6136560 w 10768629"/>
              <a:gd name="connsiteY122-13870" fmla="*/ 1665728 h 1978172"/>
              <a:gd name="connsiteX123-13871" fmla="*/ 6096155 w 10768629"/>
              <a:gd name="connsiteY123-13872" fmla="*/ 1656951 h 1978172"/>
              <a:gd name="connsiteX124-13873" fmla="*/ 6075812 w 10768629"/>
              <a:gd name="connsiteY124-13874" fmla="*/ 1655422 h 1978172"/>
              <a:gd name="connsiteX125-13875" fmla="*/ 6039495 w 10768629"/>
              <a:gd name="connsiteY125-13876" fmla="*/ 1649680 h 1978172"/>
              <a:gd name="connsiteX126-13877" fmla="*/ 6036523 w 10768629"/>
              <a:gd name="connsiteY126-13878" fmla="*/ 1652121 h 1978172"/>
              <a:gd name="connsiteX127-13879" fmla="*/ 6029328 w 10768629"/>
              <a:gd name="connsiteY127-13880" fmla="*/ 1649904 h 1978172"/>
              <a:gd name="connsiteX128-13881" fmla="*/ 6024075 w 10768629"/>
              <a:gd name="connsiteY128-13882" fmla="*/ 1652779 h 1978172"/>
              <a:gd name="connsiteX129-13883" fmla="*/ 6018085 w 10768629"/>
              <a:gd name="connsiteY129-13884" fmla="*/ 1652030 h 1978172"/>
              <a:gd name="connsiteX130-13885" fmla="*/ 5955513 w 10768629"/>
              <a:gd name="connsiteY130-13886" fmla="*/ 1663584 h 1978172"/>
              <a:gd name="connsiteX131-13887" fmla="*/ 5941996 w 10768629"/>
              <a:gd name="connsiteY131-13888" fmla="*/ 1661326 h 1978172"/>
              <a:gd name="connsiteX132-13889" fmla="*/ 5931789 w 10768629"/>
              <a:gd name="connsiteY132-13890" fmla="*/ 1669915 h 1978172"/>
              <a:gd name="connsiteX133-13891" fmla="*/ 5888686 w 10768629"/>
              <a:gd name="connsiteY133-13892" fmla="*/ 1672175 h 1978172"/>
              <a:gd name="connsiteX134-13893" fmla="*/ 5873794 w 10768629"/>
              <a:gd name="connsiteY134-13894" fmla="*/ 1665454 h 1978172"/>
              <a:gd name="connsiteX135-13895" fmla="*/ 5860022 w 10768629"/>
              <a:gd name="connsiteY135-13896" fmla="*/ 1660635 h 1978172"/>
              <a:gd name="connsiteX136-13897" fmla="*/ 5858237 w 10768629"/>
              <a:gd name="connsiteY136-13898" fmla="*/ 1660649 h 1978172"/>
              <a:gd name="connsiteX137-13899" fmla="*/ 5840319 w 10768629"/>
              <a:gd name="connsiteY137-13900" fmla="*/ 1660798 h 1978172"/>
              <a:gd name="connsiteX138-13901" fmla="*/ 5806984 w 10768629"/>
              <a:gd name="connsiteY138-13902" fmla="*/ 1661075 h 1978172"/>
              <a:gd name="connsiteX139-13903" fmla="*/ 5742351 w 10768629"/>
              <a:gd name="connsiteY139-13904" fmla="*/ 1667489 h 1978172"/>
              <a:gd name="connsiteX140-13905" fmla="*/ 5521171 w 10768629"/>
              <a:gd name="connsiteY140-13906" fmla="*/ 1671626 h 1978172"/>
              <a:gd name="connsiteX141-13907" fmla="*/ 5457384 w 10768629"/>
              <a:gd name="connsiteY141-13908" fmla="*/ 1683952 h 1978172"/>
              <a:gd name="connsiteX142-13909" fmla="*/ 4950070 w 10768629"/>
              <a:gd name="connsiteY142-13910" fmla="*/ 1748401 h 1978172"/>
              <a:gd name="connsiteX143-13911" fmla="*/ 4872172 w 10768629"/>
              <a:gd name="connsiteY143-13912" fmla="*/ 1757222 h 1978172"/>
              <a:gd name="connsiteX144-13913" fmla="*/ 4809524 w 10768629"/>
              <a:gd name="connsiteY144-13914" fmla="*/ 1761033 h 1978172"/>
              <a:gd name="connsiteX145-13915" fmla="*/ 4759058 w 10768629"/>
              <a:gd name="connsiteY145-13916" fmla="*/ 1766533 h 1978172"/>
              <a:gd name="connsiteX146-13917" fmla="*/ 4719749 w 10768629"/>
              <a:gd name="connsiteY146-13918" fmla="*/ 1771811 h 1978172"/>
              <a:gd name="connsiteX147-13919" fmla="*/ 4568686 w 10768629"/>
              <a:gd name="connsiteY147-13920" fmla="*/ 1786141 h 1978172"/>
              <a:gd name="connsiteX148-13921" fmla="*/ 4418751 w 10768629"/>
              <a:gd name="connsiteY148-13922" fmla="*/ 1796932 h 1978172"/>
              <a:gd name="connsiteX149-13923" fmla="*/ 4378377 w 10768629"/>
              <a:gd name="connsiteY149-13924" fmla="*/ 1815528 h 1978172"/>
              <a:gd name="connsiteX150-13925" fmla="*/ 4320575 w 10768629"/>
              <a:gd name="connsiteY150-13926" fmla="*/ 1832722 h 1978172"/>
              <a:gd name="connsiteX151-13927" fmla="*/ 4211935 w 10768629"/>
              <a:gd name="connsiteY151-13928" fmla="*/ 1860177 h 1978172"/>
              <a:gd name="connsiteX152-13929" fmla="*/ 4101228 w 10768629"/>
              <a:gd name="connsiteY152-13930" fmla="*/ 1868717 h 1978172"/>
              <a:gd name="connsiteX153-13931" fmla="*/ 3973223 w 10768629"/>
              <a:gd name="connsiteY153-13932" fmla="*/ 1881015 h 1978172"/>
              <a:gd name="connsiteX154-13933" fmla="*/ 3900992 w 10768629"/>
              <a:gd name="connsiteY154-13934" fmla="*/ 1880603 h 1978172"/>
              <a:gd name="connsiteX155-13935" fmla="*/ 3662119 w 10768629"/>
              <a:gd name="connsiteY155-13936" fmla="*/ 1889285 h 1978172"/>
              <a:gd name="connsiteX156-13937" fmla="*/ 3496919 w 10768629"/>
              <a:gd name="connsiteY156-13938" fmla="*/ 1873180 h 1978172"/>
              <a:gd name="connsiteX157-13939" fmla="*/ 3449433 w 10768629"/>
              <a:gd name="connsiteY157-13940" fmla="*/ 1889681 h 1978172"/>
              <a:gd name="connsiteX158-13941" fmla="*/ 3369766 w 10768629"/>
              <a:gd name="connsiteY158-13942" fmla="*/ 1916653 h 1978172"/>
              <a:gd name="connsiteX159-13943" fmla="*/ 3269672 w 10768629"/>
              <a:gd name="connsiteY159-13944" fmla="*/ 1938036 h 1978172"/>
              <a:gd name="connsiteX160-13945" fmla="*/ 3224897 w 10768629"/>
              <a:gd name="connsiteY160-13946" fmla="*/ 1943733 h 1978172"/>
              <a:gd name="connsiteX161-13947" fmla="*/ 3161463 w 10768629"/>
              <a:gd name="connsiteY161-13948" fmla="*/ 1946591 h 1978172"/>
              <a:gd name="connsiteX162-13949" fmla="*/ 3112044 w 10768629"/>
              <a:gd name="connsiteY162-13950" fmla="*/ 1935614 h 1978172"/>
              <a:gd name="connsiteX163-13951" fmla="*/ 3069716 w 10768629"/>
              <a:gd name="connsiteY163-13952" fmla="*/ 1930463 h 1978172"/>
              <a:gd name="connsiteX164-13953" fmla="*/ 3005773 w 10768629"/>
              <a:gd name="connsiteY164-13954" fmla="*/ 1915878 h 1978172"/>
              <a:gd name="connsiteX165-13955" fmla="*/ 2897201 w 10768629"/>
              <a:gd name="connsiteY165-13956" fmla="*/ 1926772 h 1978172"/>
              <a:gd name="connsiteX166-13957" fmla="*/ 2783891 w 10768629"/>
              <a:gd name="connsiteY166-13958" fmla="*/ 1931749 h 1978172"/>
              <a:gd name="connsiteX167-13959" fmla="*/ 2712447 w 10768629"/>
              <a:gd name="connsiteY167-13960" fmla="*/ 1933044 h 1978172"/>
              <a:gd name="connsiteX168-13961" fmla="*/ 2560151 w 10768629"/>
              <a:gd name="connsiteY168-13962" fmla="*/ 1963609 h 1978172"/>
              <a:gd name="connsiteX169-13963" fmla="*/ 2367221 w 10768629"/>
              <a:gd name="connsiteY169-13964" fmla="*/ 1971884 h 1978172"/>
              <a:gd name="connsiteX170-13965" fmla="*/ 2272130 w 10768629"/>
              <a:gd name="connsiteY170-13966" fmla="*/ 1961162 h 1978172"/>
              <a:gd name="connsiteX171-13967" fmla="*/ 2189404 w 10768629"/>
              <a:gd name="connsiteY171-13968" fmla="*/ 1978172 h 1978172"/>
              <a:gd name="connsiteX172-13969" fmla="*/ 2077704 w 10768629"/>
              <a:gd name="connsiteY172-13970" fmla="*/ 1965002 h 1978172"/>
              <a:gd name="connsiteX173-13971" fmla="*/ 2033299 w 10768629"/>
              <a:gd name="connsiteY173-13972" fmla="*/ 1969042 h 1978172"/>
              <a:gd name="connsiteX174-13973" fmla="*/ 1967996 w 10768629"/>
              <a:gd name="connsiteY174-13974" fmla="*/ 1953187 h 1978172"/>
              <a:gd name="connsiteX175-13975" fmla="*/ 1855805 w 10768629"/>
              <a:gd name="connsiteY175-13976" fmla="*/ 1926082 h 1978172"/>
              <a:gd name="connsiteX176-13977" fmla="*/ 1790957 w 10768629"/>
              <a:gd name="connsiteY176-13978" fmla="*/ 1919460 h 1978172"/>
              <a:gd name="connsiteX177-13979" fmla="*/ 1613978 w 10768629"/>
              <a:gd name="connsiteY177-13980" fmla="*/ 1891581 h 1978172"/>
              <a:gd name="connsiteX178-13981" fmla="*/ 1436831 w 10768629"/>
              <a:gd name="connsiteY178-13982" fmla="*/ 1856201 h 1978172"/>
              <a:gd name="connsiteX179-13983" fmla="*/ 1357365 w 10768629"/>
              <a:gd name="connsiteY179-13984" fmla="*/ 1832140 h 1978172"/>
              <a:gd name="connsiteX180-13985" fmla="*/ 1232341 w 10768629"/>
              <a:gd name="connsiteY180-13986" fmla="*/ 1785942 h 1978172"/>
              <a:gd name="connsiteX181-13987" fmla="*/ 1162595 w 10768629"/>
              <a:gd name="connsiteY181-13988" fmla="*/ 1758337 h 1978172"/>
              <a:gd name="connsiteX182-13989" fmla="*/ 1128523 w 10768629"/>
              <a:gd name="connsiteY182-13990" fmla="*/ 1763621 h 1978172"/>
              <a:gd name="connsiteX183-13991" fmla="*/ 991903 w 10768629"/>
              <a:gd name="connsiteY183-13992" fmla="*/ 1786741 h 1978172"/>
              <a:gd name="connsiteX184-13993" fmla="*/ 883960 w 10768629"/>
              <a:gd name="connsiteY184-13994" fmla="*/ 1822386 h 1978172"/>
              <a:gd name="connsiteX185-13995" fmla="*/ 766531 w 10768629"/>
              <a:gd name="connsiteY185-13996" fmla="*/ 1805053 h 1978172"/>
              <a:gd name="connsiteX186-13997" fmla="*/ 669779 w 10768629"/>
              <a:gd name="connsiteY186-13998" fmla="*/ 1800537 h 1978172"/>
              <a:gd name="connsiteX187-13999" fmla="*/ 523898 w 10768629"/>
              <a:gd name="connsiteY187-14000" fmla="*/ 1811085 h 1978172"/>
              <a:gd name="connsiteX188-14001" fmla="*/ 360251 w 10768629"/>
              <a:gd name="connsiteY188-14002" fmla="*/ 1830735 h 1978172"/>
              <a:gd name="connsiteX189-14003" fmla="*/ 255207 w 10768629"/>
              <a:gd name="connsiteY189-14004" fmla="*/ 1818275 h 1978172"/>
              <a:gd name="connsiteX190-14005" fmla="*/ 101803 w 10768629"/>
              <a:gd name="connsiteY190-14006" fmla="*/ 1870647 h 1978172"/>
              <a:gd name="connsiteX191-14007" fmla="*/ 25397 w 10768629"/>
              <a:gd name="connsiteY191-14008" fmla="*/ 1888443 h 1978172"/>
              <a:gd name="connsiteX192-14009" fmla="*/ 2370 w 10768629"/>
              <a:gd name="connsiteY192-14010" fmla="*/ 1878311 h 1978172"/>
              <a:gd name="connsiteX193-14011" fmla="*/ 0 w 10768629"/>
              <a:gd name="connsiteY193-14012" fmla="*/ 1878785 h 1978172"/>
              <a:gd name="connsiteX194-14013" fmla="*/ 0 w 10768629"/>
              <a:gd name="connsiteY194-14014" fmla="*/ 0 h 1978172"/>
              <a:gd name="connsiteX0-14015" fmla="*/ 0 w 10768629"/>
              <a:gd name="connsiteY0-14016" fmla="*/ 0 h 1978172"/>
              <a:gd name="connsiteX1-14017" fmla="*/ 10768629 w 10768629"/>
              <a:gd name="connsiteY1-14018" fmla="*/ 0 h 1978172"/>
              <a:gd name="connsiteX2-14019" fmla="*/ 10733254 w 10768629"/>
              <a:gd name="connsiteY2-14020" fmla="*/ 31439 h 1978172"/>
              <a:gd name="connsiteX3-14021" fmla="*/ 10727085 w 10768629"/>
              <a:gd name="connsiteY3-14022" fmla="*/ 37910 h 1978172"/>
              <a:gd name="connsiteX4-14023" fmla="*/ 10675953 w 10768629"/>
              <a:gd name="connsiteY4-14024" fmla="*/ 68623 h 1978172"/>
              <a:gd name="connsiteX5-14025" fmla="*/ 10637091 w 10768629"/>
              <a:gd name="connsiteY5-14026" fmla="*/ 90361 h 1978172"/>
              <a:gd name="connsiteX6-14027" fmla="*/ 10610971 w 10768629"/>
              <a:gd name="connsiteY6-14028" fmla="*/ 110764 h 1978172"/>
              <a:gd name="connsiteX7-14029" fmla="*/ 10532872 w 10768629"/>
              <a:gd name="connsiteY7-14030" fmla="*/ 138028 h 1978172"/>
              <a:gd name="connsiteX8-14031" fmla="*/ 10398558 w 10768629"/>
              <a:gd name="connsiteY8-14032" fmla="*/ 172911 h 1978172"/>
              <a:gd name="connsiteX9-14033" fmla="*/ 10371128 w 10768629"/>
              <a:gd name="connsiteY9-14034" fmla="*/ 182609 h 1978172"/>
              <a:gd name="connsiteX10-14035" fmla="*/ 10352178 w 10768629"/>
              <a:gd name="connsiteY10-14036" fmla="*/ 199976 h 1978172"/>
              <a:gd name="connsiteX11-14037" fmla="*/ 10351815 w 10768629"/>
              <a:gd name="connsiteY11-14038" fmla="*/ 211879 h 1978172"/>
              <a:gd name="connsiteX12-14039" fmla="*/ 10337471 w 10768629"/>
              <a:gd name="connsiteY12-14040" fmla="*/ 218661 h 1978172"/>
              <a:gd name="connsiteX13-14041" fmla="*/ 10334625 w 10768629"/>
              <a:gd name="connsiteY13-14042" fmla="*/ 222351 h 1978172"/>
              <a:gd name="connsiteX14-14043" fmla="*/ 10256365 w 10768629"/>
              <a:gd name="connsiteY14-14044" fmla="*/ 235917 h 1978172"/>
              <a:gd name="connsiteX15-14045" fmla="*/ 10201127 w 10768629"/>
              <a:gd name="connsiteY15-14046" fmla="*/ 267448 h 1978172"/>
              <a:gd name="connsiteX16-14047" fmla="*/ 9961218 w 10768629"/>
              <a:gd name="connsiteY16-14048" fmla="*/ 326720 h 1978172"/>
              <a:gd name="connsiteX17-14049" fmla="*/ 9859715 w 10768629"/>
              <a:gd name="connsiteY17-14050" fmla="*/ 355698 h 1978172"/>
              <a:gd name="connsiteX18-14051" fmla="*/ 9679867 w 10768629"/>
              <a:gd name="connsiteY18-14052" fmla="*/ 399081 h 1978172"/>
              <a:gd name="connsiteX19-14053" fmla="*/ 9490654 w 10768629"/>
              <a:gd name="connsiteY19-14054" fmla="*/ 455225 h 1978172"/>
              <a:gd name="connsiteX20-14055" fmla="*/ 9470837 w 10768629"/>
              <a:gd name="connsiteY20-14056" fmla="*/ 452539 h 1978172"/>
              <a:gd name="connsiteX21-14057" fmla="*/ 9469082 w 10768629"/>
              <a:gd name="connsiteY21-14058" fmla="*/ 454891 h 1978172"/>
              <a:gd name="connsiteX22-14059" fmla="*/ 9448038 w 10768629"/>
              <a:gd name="connsiteY22-14060" fmla="*/ 459733 h 1978172"/>
              <a:gd name="connsiteX23-14061" fmla="*/ 9396821 w 10768629"/>
              <a:gd name="connsiteY23-14062" fmla="*/ 455795 h 1978172"/>
              <a:gd name="connsiteX24-14063" fmla="*/ 9392197 w 10768629"/>
              <a:gd name="connsiteY24-14064" fmla="*/ 459796 h 1978172"/>
              <a:gd name="connsiteX25-14065" fmla="*/ 9347994 w 10768629"/>
              <a:gd name="connsiteY25-14066" fmla="*/ 464462 h 1978172"/>
              <a:gd name="connsiteX26-14067" fmla="*/ 9347889 w 10768629"/>
              <a:gd name="connsiteY26-14068" fmla="*/ 466539 h 1978172"/>
              <a:gd name="connsiteX27-14069" fmla="*/ 9337639 w 10768629"/>
              <a:gd name="connsiteY27-14070" fmla="*/ 476654 h 1978172"/>
              <a:gd name="connsiteX28-14071" fmla="*/ 9287964 w 10768629"/>
              <a:gd name="connsiteY28-14072" fmla="*/ 513052 h 1978172"/>
              <a:gd name="connsiteX29-14073" fmla="*/ 9229283 w 10768629"/>
              <a:gd name="connsiteY29-14074" fmla="*/ 555377 h 1978172"/>
              <a:gd name="connsiteX30-14075" fmla="*/ 9220274 w 10768629"/>
              <a:gd name="connsiteY30-14076" fmla="*/ 557502 h 1978172"/>
              <a:gd name="connsiteX31-14077" fmla="*/ 9220202 w 10768629"/>
              <a:gd name="connsiteY31-14078" fmla="*/ 558001 h 1978172"/>
              <a:gd name="connsiteX32-14079" fmla="*/ 9210908 w 10768629"/>
              <a:gd name="connsiteY32-14080" fmla="*/ 561147 h 1978172"/>
              <a:gd name="connsiteX33-14081" fmla="*/ 9186374 w 10768629"/>
              <a:gd name="connsiteY33-14082" fmla="*/ 565502 h 1978172"/>
              <a:gd name="connsiteX34-14083" fmla="*/ 9181058 w 10768629"/>
              <a:gd name="connsiteY34-14084" fmla="*/ 569943 h 1978172"/>
              <a:gd name="connsiteX35-14085" fmla="*/ 9167549 w 10768629"/>
              <a:gd name="connsiteY35-14086" fmla="*/ 584727 h 1978172"/>
              <a:gd name="connsiteX36-14087" fmla="*/ 9149110 w 10768629"/>
              <a:gd name="connsiteY36-14088" fmla="*/ 598906 h 1978172"/>
              <a:gd name="connsiteX37-14089" fmla="*/ 9078556 w 10768629"/>
              <a:gd name="connsiteY37-14090" fmla="*/ 644039 h 1978172"/>
              <a:gd name="connsiteX38-14091" fmla="*/ 8996399 w 10768629"/>
              <a:gd name="connsiteY38-14092" fmla="*/ 690055 h 1978172"/>
              <a:gd name="connsiteX39-14093" fmla="*/ 8803791 w 10768629"/>
              <a:gd name="connsiteY39-14094" fmla="*/ 813860 h 1978172"/>
              <a:gd name="connsiteX40-14095" fmla="*/ 8636202 w 10768629"/>
              <a:gd name="connsiteY40-14096" fmla="*/ 848463 h 1978172"/>
              <a:gd name="connsiteX41-14097" fmla="*/ 8555372 w 10768629"/>
              <a:gd name="connsiteY41-14098" fmla="*/ 883171 h 1978172"/>
              <a:gd name="connsiteX42-14099" fmla="*/ 8507229 w 10768629"/>
              <a:gd name="connsiteY42-14100" fmla="*/ 901665 h 1978172"/>
              <a:gd name="connsiteX43-14101" fmla="*/ 8428473 w 10768629"/>
              <a:gd name="connsiteY43-14102" fmla="*/ 927985 h 1978172"/>
              <a:gd name="connsiteX44-14103" fmla="*/ 8427914 w 10768629"/>
              <a:gd name="connsiteY44-14104" fmla="*/ 933480 h 1978172"/>
              <a:gd name="connsiteX45-14105" fmla="*/ 8420327 w 10768629"/>
              <a:gd name="connsiteY45-14106" fmla="*/ 941984 h 1978172"/>
              <a:gd name="connsiteX46-14107" fmla="*/ 8394729 w 10768629"/>
              <a:gd name="connsiteY46-14108" fmla="*/ 948347 h 1978172"/>
              <a:gd name="connsiteX47-14109" fmla="*/ 8380548 w 10768629"/>
              <a:gd name="connsiteY47-14110" fmla="*/ 987916 h 1978172"/>
              <a:gd name="connsiteX48-14111" fmla="*/ 8375330 w 10768629"/>
              <a:gd name="connsiteY48-14112" fmla="*/ 965444 h 1978172"/>
              <a:gd name="connsiteX49-14113" fmla="*/ 8340796 w 10768629"/>
              <a:gd name="connsiteY49-14114" fmla="*/ 980522 h 1978172"/>
              <a:gd name="connsiteX50-14115" fmla="*/ 8304438 w 10768629"/>
              <a:gd name="connsiteY50-14116" fmla="*/ 996739 h 1978172"/>
              <a:gd name="connsiteX51-14117" fmla="*/ 8280929 w 10768629"/>
              <a:gd name="connsiteY51-14118" fmla="*/ 1023089 h 1978172"/>
              <a:gd name="connsiteX52-14119" fmla="*/ 8275760 w 10768629"/>
              <a:gd name="connsiteY52-14120" fmla="*/ 1027772 h 1978172"/>
              <a:gd name="connsiteX53-14121" fmla="*/ 8275478 w 10768629"/>
              <a:gd name="connsiteY53-14122" fmla="*/ 1027605 h 1978172"/>
              <a:gd name="connsiteX54-14123" fmla="*/ 8249003 w 10768629"/>
              <a:gd name="connsiteY54-14124" fmla="*/ 1032033 h 1978172"/>
              <a:gd name="connsiteX55-14125" fmla="*/ 8203836 w 10768629"/>
              <a:gd name="connsiteY55-14126" fmla="*/ 1037347 h 1978172"/>
              <a:gd name="connsiteX56-14127" fmla="*/ 8122936 w 10768629"/>
              <a:gd name="connsiteY56-14128" fmla="*/ 1063113 h 1978172"/>
              <a:gd name="connsiteX57-14129" fmla="*/ 8043658 w 10768629"/>
              <a:gd name="connsiteY57-14130" fmla="*/ 1092746 h 1978172"/>
              <a:gd name="connsiteX58-14131" fmla="*/ 8015351 w 10768629"/>
              <a:gd name="connsiteY58-14132" fmla="*/ 1105478 h 1978172"/>
              <a:gd name="connsiteX59-14133" fmla="*/ 7963145 w 10768629"/>
              <a:gd name="connsiteY59-14134" fmla="*/ 1119346 h 1978172"/>
              <a:gd name="connsiteX60-14135" fmla="*/ 7938145 w 10768629"/>
              <a:gd name="connsiteY60-14136" fmla="*/ 1120225 h 1978172"/>
              <a:gd name="connsiteX61-14137" fmla="*/ 7937238 w 10768629"/>
              <a:gd name="connsiteY61-14138" fmla="*/ 1121204 h 1978172"/>
              <a:gd name="connsiteX62-14139" fmla="*/ 7934398 w 10768629"/>
              <a:gd name="connsiteY62-14140" fmla="*/ 1118240 h 1978172"/>
              <a:gd name="connsiteX63-14141" fmla="*/ 7918248 w 10768629"/>
              <a:gd name="connsiteY63-14142" fmla="*/ 1124371 h 1978172"/>
              <a:gd name="connsiteX64-14143" fmla="*/ 7914119 w 10768629"/>
              <a:gd name="connsiteY64-14144" fmla="*/ 1127653 h 1978172"/>
              <a:gd name="connsiteX65-14145" fmla="*/ 7907658 w 10768629"/>
              <a:gd name="connsiteY65-14146" fmla="*/ 1130350 h 1978172"/>
              <a:gd name="connsiteX66-14147" fmla="*/ 7907434 w 10768629"/>
              <a:gd name="connsiteY66-14148" fmla="*/ 1130103 h 1978172"/>
              <a:gd name="connsiteX67-14149" fmla="*/ 7901508 w 10768629"/>
              <a:gd name="connsiteY67-14150" fmla="*/ 1133245 h 1978172"/>
              <a:gd name="connsiteX68-14151" fmla="*/ 7873287 w 10768629"/>
              <a:gd name="connsiteY68-14152" fmla="*/ 1152609 h 1978172"/>
              <a:gd name="connsiteX69-14153" fmla="*/ 7834833 w 10768629"/>
              <a:gd name="connsiteY69-14154" fmla="*/ 1153868 h 1978172"/>
              <a:gd name="connsiteX70-14155" fmla="*/ 7828661 w 10768629"/>
              <a:gd name="connsiteY70-14156" fmla="*/ 1139994 h 1978172"/>
              <a:gd name="connsiteX71-14157" fmla="*/ 7823966 w 10768629"/>
              <a:gd name="connsiteY71-14158" fmla="*/ 1143178 h 1978172"/>
              <a:gd name="connsiteX72-14159" fmla="*/ 7815078 w 10768629"/>
              <a:gd name="connsiteY72-14160" fmla="*/ 1151776 h 1978172"/>
              <a:gd name="connsiteX73-14161" fmla="*/ 7812026 w 10768629"/>
              <a:gd name="connsiteY73-14162" fmla="*/ 1151522 h 1978172"/>
              <a:gd name="connsiteX74-14163" fmla="*/ 7782249 w 10768629"/>
              <a:gd name="connsiteY74-14164" fmla="*/ 1160970 h 1978172"/>
              <a:gd name="connsiteX75-14165" fmla="*/ 7773476 w 10768629"/>
              <a:gd name="connsiteY75-14166" fmla="*/ 1157414 h 1978172"/>
              <a:gd name="connsiteX76-14167" fmla="*/ 7769600 w 10768629"/>
              <a:gd name="connsiteY76-14168" fmla="*/ 1157365 h 1978172"/>
              <a:gd name="connsiteX77-14169" fmla="*/ 7752631 w 10768629"/>
              <a:gd name="connsiteY77-14170" fmla="*/ 1172815 h 1978172"/>
              <a:gd name="connsiteX78-14171" fmla="*/ 7739392 w 10768629"/>
              <a:gd name="connsiteY78-14172" fmla="*/ 1192062 h 1978172"/>
              <a:gd name="connsiteX79-14173" fmla="*/ 7677677 w 10768629"/>
              <a:gd name="connsiteY79-14174" fmla="*/ 1216394 h 1978172"/>
              <a:gd name="connsiteX80-14175" fmla="*/ 7586920 w 10768629"/>
              <a:gd name="connsiteY80-14176" fmla="*/ 1261888 h 1978172"/>
              <a:gd name="connsiteX81-14177" fmla="*/ 7486100 w 10768629"/>
              <a:gd name="connsiteY81-14178" fmla="*/ 1292563 h 1978172"/>
              <a:gd name="connsiteX82-14179" fmla="*/ 7411323 w 10768629"/>
              <a:gd name="connsiteY82-14180" fmla="*/ 1340732 h 1978172"/>
              <a:gd name="connsiteX83-14181" fmla="*/ 7240698 w 10768629"/>
              <a:gd name="connsiteY83-14182" fmla="*/ 1438832 h 1978172"/>
              <a:gd name="connsiteX84-14183" fmla="*/ 7197675 w 10768629"/>
              <a:gd name="connsiteY84-14184" fmla="*/ 1447530 h 1978172"/>
              <a:gd name="connsiteX85-14185" fmla="*/ 7164788 w 10768629"/>
              <a:gd name="connsiteY85-14186" fmla="*/ 1480293 h 1978172"/>
              <a:gd name="connsiteX86-14187" fmla="*/ 7147929 w 10768629"/>
              <a:gd name="connsiteY86-14188" fmla="*/ 1477641 h 1978172"/>
              <a:gd name="connsiteX87-14189" fmla="*/ 7144965 w 10768629"/>
              <a:gd name="connsiteY87-14190" fmla="*/ 1476908 h 1978172"/>
              <a:gd name="connsiteX88-14191" fmla="*/ 7134299 w 10768629"/>
              <a:gd name="connsiteY88-14192" fmla="*/ 1479969 h 1978172"/>
              <a:gd name="connsiteX89-14193" fmla="*/ 7129809 w 10768629"/>
              <a:gd name="connsiteY89-14194" fmla="*/ 1473339 h 1978172"/>
              <a:gd name="connsiteX90-14195" fmla="*/ 7112688 w 10768629"/>
              <a:gd name="connsiteY90-14196" fmla="*/ 1472575 h 1978172"/>
              <a:gd name="connsiteX91-14197" fmla="*/ 7093470 w 10768629"/>
              <a:gd name="connsiteY91-14198" fmla="*/ 1480300 h 1978172"/>
              <a:gd name="connsiteX92-14199" fmla="*/ 7025034 w 10768629"/>
              <a:gd name="connsiteY92-14200" fmla="*/ 1506934 h 1978172"/>
              <a:gd name="connsiteX93-14201" fmla="*/ 7014783 w 10768629"/>
              <a:gd name="connsiteY93-14202" fmla="*/ 1515868 h 1978172"/>
              <a:gd name="connsiteX94-14203" fmla="*/ 6979706 w 10768629"/>
              <a:gd name="connsiteY94-14204" fmla="*/ 1523511 h 1978172"/>
              <a:gd name="connsiteX95-14205" fmla="*/ 6977890 w 10768629"/>
              <a:gd name="connsiteY95-14206" fmla="*/ 1525793 h 1978172"/>
              <a:gd name="connsiteX96-14207" fmla="*/ 6944339 w 10768629"/>
              <a:gd name="connsiteY96-14208" fmla="*/ 1536237 h 1978172"/>
              <a:gd name="connsiteX97-14209" fmla="*/ 6886996 w 10768629"/>
              <a:gd name="connsiteY97-14210" fmla="*/ 1563569 h 1978172"/>
              <a:gd name="connsiteX98-14211" fmla="*/ 6874510 w 10768629"/>
              <a:gd name="connsiteY98-14212" fmla="*/ 1558469 h 1978172"/>
              <a:gd name="connsiteX99-14213" fmla="*/ 6871943 w 10768629"/>
              <a:gd name="connsiteY99-14214" fmla="*/ 1554651 h 1978172"/>
              <a:gd name="connsiteX100-14215" fmla="*/ 6856174 w 10768629"/>
              <a:gd name="connsiteY100-14216" fmla="*/ 1562024 h 1978172"/>
              <a:gd name="connsiteX101-14217" fmla="*/ 6842321 w 10768629"/>
              <a:gd name="connsiteY101-14218" fmla="*/ 1560554 h 1978172"/>
              <a:gd name="connsiteX102-14219" fmla="*/ 6832713 w 10768629"/>
              <a:gd name="connsiteY102-14220" fmla="*/ 1569357 h 1978172"/>
              <a:gd name="connsiteX103-14221" fmla="*/ 6816351 w 10768629"/>
              <a:gd name="connsiteY103-14222" fmla="*/ 1571495 h 1978172"/>
              <a:gd name="connsiteX104-14223" fmla="*/ 6795800 w 10768629"/>
              <a:gd name="connsiteY104-14224" fmla="*/ 1572010 h 1978172"/>
              <a:gd name="connsiteX105-14225" fmla="*/ 6777546 w 10768629"/>
              <a:gd name="connsiteY105-14226" fmla="*/ 1568661 h 1978172"/>
              <a:gd name="connsiteX106-14227" fmla="*/ 6751528 w 10768629"/>
              <a:gd name="connsiteY106-14228" fmla="*/ 1574143 h 1978172"/>
              <a:gd name="connsiteX107-14229" fmla="*/ 6691966 w 10768629"/>
              <a:gd name="connsiteY107-14230" fmla="*/ 1582255 h 1978172"/>
              <a:gd name="connsiteX108-14231" fmla="*/ 6646941 w 10768629"/>
              <a:gd name="connsiteY108-14232" fmla="*/ 1588471 h 1978172"/>
              <a:gd name="connsiteX109-14233" fmla="*/ 6568576 w 10768629"/>
              <a:gd name="connsiteY109-14234" fmla="*/ 1606488 h 1978172"/>
              <a:gd name="connsiteX110-14235" fmla="*/ 6554358 w 10768629"/>
              <a:gd name="connsiteY110-14236" fmla="*/ 1621701 h 1978172"/>
              <a:gd name="connsiteX111-14237" fmla="*/ 6516968 w 10768629"/>
              <a:gd name="connsiteY111-14238" fmla="*/ 1617195 h 1978172"/>
              <a:gd name="connsiteX112-14239" fmla="*/ 6506479 w 10768629"/>
              <a:gd name="connsiteY112-14240" fmla="*/ 1602227 h 1978172"/>
              <a:gd name="connsiteX113-14241" fmla="*/ 6458436 w 10768629"/>
              <a:gd name="connsiteY113-14242" fmla="*/ 1607332 h 1978172"/>
              <a:gd name="connsiteX114-14243" fmla="*/ 6414786 w 10768629"/>
              <a:gd name="connsiteY114-14244" fmla="*/ 1628815 h 1978172"/>
              <a:gd name="connsiteX115-14245" fmla="*/ 6357085 w 10768629"/>
              <a:gd name="connsiteY115-14246" fmla="*/ 1640846 h 1978172"/>
              <a:gd name="connsiteX116-14247" fmla="*/ 6322636 w 10768629"/>
              <a:gd name="connsiteY116-14248" fmla="*/ 1648213 h 1978172"/>
              <a:gd name="connsiteX117-14249" fmla="*/ 6226172 w 10768629"/>
              <a:gd name="connsiteY117-14250" fmla="*/ 1654676 h 1978172"/>
              <a:gd name="connsiteX118-14251" fmla="*/ 6221217 w 10768629"/>
              <a:gd name="connsiteY118-14252" fmla="*/ 1654506 h 1978172"/>
              <a:gd name="connsiteX119-14253" fmla="*/ 6204956 w 10768629"/>
              <a:gd name="connsiteY119-14254" fmla="*/ 1664280 h 1978172"/>
              <a:gd name="connsiteX120-14255" fmla="*/ 6204270 w 10768629"/>
              <a:gd name="connsiteY120-14256" fmla="*/ 1666782 h 1978172"/>
              <a:gd name="connsiteX121-14257" fmla="*/ 6143810 w 10768629"/>
              <a:gd name="connsiteY121-14258" fmla="*/ 1661963 h 1978172"/>
              <a:gd name="connsiteX122-14259" fmla="*/ 6136560 w 10768629"/>
              <a:gd name="connsiteY122-14260" fmla="*/ 1665728 h 1978172"/>
              <a:gd name="connsiteX123-14261" fmla="*/ 6096155 w 10768629"/>
              <a:gd name="connsiteY123-14262" fmla="*/ 1656951 h 1978172"/>
              <a:gd name="connsiteX124-14263" fmla="*/ 6075812 w 10768629"/>
              <a:gd name="connsiteY124-14264" fmla="*/ 1655422 h 1978172"/>
              <a:gd name="connsiteX125-14265" fmla="*/ 6039495 w 10768629"/>
              <a:gd name="connsiteY125-14266" fmla="*/ 1649680 h 1978172"/>
              <a:gd name="connsiteX126-14267" fmla="*/ 6036523 w 10768629"/>
              <a:gd name="connsiteY126-14268" fmla="*/ 1652121 h 1978172"/>
              <a:gd name="connsiteX127-14269" fmla="*/ 6029328 w 10768629"/>
              <a:gd name="connsiteY127-14270" fmla="*/ 1649904 h 1978172"/>
              <a:gd name="connsiteX128-14271" fmla="*/ 6024075 w 10768629"/>
              <a:gd name="connsiteY128-14272" fmla="*/ 1652779 h 1978172"/>
              <a:gd name="connsiteX129-14273" fmla="*/ 6018085 w 10768629"/>
              <a:gd name="connsiteY129-14274" fmla="*/ 1652030 h 1978172"/>
              <a:gd name="connsiteX130-14275" fmla="*/ 5955513 w 10768629"/>
              <a:gd name="connsiteY130-14276" fmla="*/ 1663584 h 1978172"/>
              <a:gd name="connsiteX131-14277" fmla="*/ 5941996 w 10768629"/>
              <a:gd name="connsiteY131-14278" fmla="*/ 1661326 h 1978172"/>
              <a:gd name="connsiteX132-14279" fmla="*/ 5931789 w 10768629"/>
              <a:gd name="connsiteY132-14280" fmla="*/ 1669915 h 1978172"/>
              <a:gd name="connsiteX133-14281" fmla="*/ 5888686 w 10768629"/>
              <a:gd name="connsiteY133-14282" fmla="*/ 1672175 h 1978172"/>
              <a:gd name="connsiteX134-14283" fmla="*/ 5873794 w 10768629"/>
              <a:gd name="connsiteY134-14284" fmla="*/ 1665454 h 1978172"/>
              <a:gd name="connsiteX135-14285" fmla="*/ 5860022 w 10768629"/>
              <a:gd name="connsiteY135-14286" fmla="*/ 1660635 h 1978172"/>
              <a:gd name="connsiteX136-14287" fmla="*/ 5858237 w 10768629"/>
              <a:gd name="connsiteY136-14288" fmla="*/ 1660649 h 1978172"/>
              <a:gd name="connsiteX137-14289" fmla="*/ 5840319 w 10768629"/>
              <a:gd name="connsiteY137-14290" fmla="*/ 1660798 h 1978172"/>
              <a:gd name="connsiteX138-14291" fmla="*/ 5806984 w 10768629"/>
              <a:gd name="connsiteY138-14292" fmla="*/ 1661075 h 1978172"/>
              <a:gd name="connsiteX139-14293" fmla="*/ 5742351 w 10768629"/>
              <a:gd name="connsiteY139-14294" fmla="*/ 1667489 h 1978172"/>
              <a:gd name="connsiteX140-14295" fmla="*/ 5521171 w 10768629"/>
              <a:gd name="connsiteY140-14296" fmla="*/ 1671626 h 1978172"/>
              <a:gd name="connsiteX141-14297" fmla="*/ 5457384 w 10768629"/>
              <a:gd name="connsiteY141-14298" fmla="*/ 1683952 h 1978172"/>
              <a:gd name="connsiteX142-14299" fmla="*/ 4950070 w 10768629"/>
              <a:gd name="connsiteY142-14300" fmla="*/ 1748401 h 1978172"/>
              <a:gd name="connsiteX143-14301" fmla="*/ 4872172 w 10768629"/>
              <a:gd name="connsiteY143-14302" fmla="*/ 1757222 h 1978172"/>
              <a:gd name="connsiteX144-14303" fmla="*/ 4809524 w 10768629"/>
              <a:gd name="connsiteY144-14304" fmla="*/ 1761033 h 1978172"/>
              <a:gd name="connsiteX145-14305" fmla="*/ 4759058 w 10768629"/>
              <a:gd name="connsiteY145-14306" fmla="*/ 1766533 h 1978172"/>
              <a:gd name="connsiteX146-14307" fmla="*/ 4719749 w 10768629"/>
              <a:gd name="connsiteY146-14308" fmla="*/ 1771811 h 1978172"/>
              <a:gd name="connsiteX147-14309" fmla="*/ 4568686 w 10768629"/>
              <a:gd name="connsiteY147-14310" fmla="*/ 1786141 h 1978172"/>
              <a:gd name="connsiteX148-14311" fmla="*/ 4418751 w 10768629"/>
              <a:gd name="connsiteY148-14312" fmla="*/ 1796932 h 1978172"/>
              <a:gd name="connsiteX149-14313" fmla="*/ 4378377 w 10768629"/>
              <a:gd name="connsiteY149-14314" fmla="*/ 1815528 h 1978172"/>
              <a:gd name="connsiteX150-14315" fmla="*/ 4320575 w 10768629"/>
              <a:gd name="connsiteY150-14316" fmla="*/ 1832722 h 1978172"/>
              <a:gd name="connsiteX151-14317" fmla="*/ 4211935 w 10768629"/>
              <a:gd name="connsiteY151-14318" fmla="*/ 1860177 h 1978172"/>
              <a:gd name="connsiteX152-14319" fmla="*/ 4101228 w 10768629"/>
              <a:gd name="connsiteY152-14320" fmla="*/ 1868717 h 1978172"/>
              <a:gd name="connsiteX153-14321" fmla="*/ 3973223 w 10768629"/>
              <a:gd name="connsiteY153-14322" fmla="*/ 1881015 h 1978172"/>
              <a:gd name="connsiteX154-14323" fmla="*/ 3900992 w 10768629"/>
              <a:gd name="connsiteY154-14324" fmla="*/ 1880603 h 1978172"/>
              <a:gd name="connsiteX155-14325" fmla="*/ 3662119 w 10768629"/>
              <a:gd name="connsiteY155-14326" fmla="*/ 1889285 h 1978172"/>
              <a:gd name="connsiteX156-14327" fmla="*/ 3496919 w 10768629"/>
              <a:gd name="connsiteY156-14328" fmla="*/ 1873180 h 1978172"/>
              <a:gd name="connsiteX157-14329" fmla="*/ 3449433 w 10768629"/>
              <a:gd name="connsiteY157-14330" fmla="*/ 1889681 h 1978172"/>
              <a:gd name="connsiteX158-14331" fmla="*/ 3369766 w 10768629"/>
              <a:gd name="connsiteY158-14332" fmla="*/ 1916653 h 1978172"/>
              <a:gd name="connsiteX159-14333" fmla="*/ 3269672 w 10768629"/>
              <a:gd name="connsiteY159-14334" fmla="*/ 1938036 h 1978172"/>
              <a:gd name="connsiteX160-14335" fmla="*/ 3224897 w 10768629"/>
              <a:gd name="connsiteY160-14336" fmla="*/ 1943733 h 1978172"/>
              <a:gd name="connsiteX161-14337" fmla="*/ 3161463 w 10768629"/>
              <a:gd name="connsiteY161-14338" fmla="*/ 1946591 h 1978172"/>
              <a:gd name="connsiteX162-14339" fmla="*/ 3112044 w 10768629"/>
              <a:gd name="connsiteY162-14340" fmla="*/ 1935614 h 1978172"/>
              <a:gd name="connsiteX163-14341" fmla="*/ 3069716 w 10768629"/>
              <a:gd name="connsiteY163-14342" fmla="*/ 1930463 h 1978172"/>
              <a:gd name="connsiteX164-14343" fmla="*/ 3005773 w 10768629"/>
              <a:gd name="connsiteY164-14344" fmla="*/ 1915878 h 1978172"/>
              <a:gd name="connsiteX165-14345" fmla="*/ 2897201 w 10768629"/>
              <a:gd name="connsiteY165-14346" fmla="*/ 1926772 h 1978172"/>
              <a:gd name="connsiteX166-14347" fmla="*/ 2783891 w 10768629"/>
              <a:gd name="connsiteY166-14348" fmla="*/ 1931749 h 1978172"/>
              <a:gd name="connsiteX167-14349" fmla="*/ 2712447 w 10768629"/>
              <a:gd name="connsiteY167-14350" fmla="*/ 1933044 h 1978172"/>
              <a:gd name="connsiteX168-14351" fmla="*/ 2560151 w 10768629"/>
              <a:gd name="connsiteY168-14352" fmla="*/ 1963609 h 1978172"/>
              <a:gd name="connsiteX169-14353" fmla="*/ 2367221 w 10768629"/>
              <a:gd name="connsiteY169-14354" fmla="*/ 1971884 h 1978172"/>
              <a:gd name="connsiteX170-14355" fmla="*/ 2272130 w 10768629"/>
              <a:gd name="connsiteY170-14356" fmla="*/ 1961162 h 1978172"/>
              <a:gd name="connsiteX171-14357" fmla="*/ 2189404 w 10768629"/>
              <a:gd name="connsiteY171-14358" fmla="*/ 1978172 h 1978172"/>
              <a:gd name="connsiteX172-14359" fmla="*/ 2077704 w 10768629"/>
              <a:gd name="connsiteY172-14360" fmla="*/ 1965002 h 1978172"/>
              <a:gd name="connsiteX173-14361" fmla="*/ 2033299 w 10768629"/>
              <a:gd name="connsiteY173-14362" fmla="*/ 1969042 h 1978172"/>
              <a:gd name="connsiteX174-14363" fmla="*/ 1967996 w 10768629"/>
              <a:gd name="connsiteY174-14364" fmla="*/ 1953187 h 1978172"/>
              <a:gd name="connsiteX175-14365" fmla="*/ 1855805 w 10768629"/>
              <a:gd name="connsiteY175-14366" fmla="*/ 1926082 h 1978172"/>
              <a:gd name="connsiteX176-14367" fmla="*/ 1790957 w 10768629"/>
              <a:gd name="connsiteY176-14368" fmla="*/ 1919460 h 1978172"/>
              <a:gd name="connsiteX177-14369" fmla="*/ 1613978 w 10768629"/>
              <a:gd name="connsiteY177-14370" fmla="*/ 1891581 h 1978172"/>
              <a:gd name="connsiteX178-14371" fmla="*/ 1436831 w 10768629"/>
              <a:gd name="connsiteY178-14372" fmla="*/ 1856201 h 1978172"/>
              <a:gd name="connsiteX179-14373" fmla="*/ 1357365 w 10768629"/>
              <a:gd name="connsiteY179-14374" fmla="*/ 1832140 h 1978172"/>
              <a:gd name="connsiteX180-14375" fmla="*/ 1232341 w 10768629"/>
              <a:gd name="connsiteY180-14376" fmla="*/ 1785942 h 1978172"/>
              <a:gd name="connsiteX181-14377" fmla="*/ 1162595 w 10768629"/>
              <a:gd name="connsiteY181-14378" fmla="*/ 1758337 h 1978172"/>
              <a:gd name="connsiteX182-14379" fmla="*/ 1128523 w 10768629"/>
              <a:gd name="connsiteY182-14380" fmla="*/ 1763621 h 1978172"/>
              <a:gd name="connsiteX183-14381" fmla="*/ 991903 w 10768629"/>
              <a:gd name="connsiteY183-14382" fmla="*/ 1786741 h 1978172"/>
              <a:gd name="connsiteX184-14383" fmla="*/ 883960 w 10768629"/>
              <a:gd name="connsiteY184-14384" fmla="*/ 1809389 h 1978172"/>
              <a:gd name="connsiteX185-14385" fmla="*/ 766531 w 10768629"/>
              <a:gd name="connsiteY185-14386" fmla="*/ 1805053 h 1978172"/>
              <a:gd name="connsiteX186-14387" fmla="*/ 669779 w 10768629"/>
              <a:gd name="connsiteY186-14388" fmla="*/ 1800537 h 1978172"/>
              <a:gd name="connsiteX187-14389" fmla="*/ 523898 w 10768629"/>
              <a:gd name="connsiteY187-14390" fmla="*/ 1811085 h 1978172"/>
              <a:gd name="connsiteX188-14391" fmla="*/ 360251 w 10768629"/>
              <a:gd name="connsiteY188-14392" fmla="*/ 1830735 h 1978172"/>
              <a:gd name="connsiteX189-14393" fmla="*/ 255207 w 10768629"/>
              <a:gd name="connsiteY189-14394" fmla="*/ 1818275 h 1978172"/>
              <a:gd name="connsiteX190-14395" fmla="*/ 101803 w 10768629"/>
              <a:gd name="connsiteY190-14396" fmla="*/ 1870647 h 1978172"/>
              <a:gd name="connsiteX191-14397" fmla="*/ 25397 w 10768629"/>
              <a:gd name="connsiteY191-14398" fmla="*/ 1888443 h 1978172"/>
              <a:gd name="connsiteX192-14399" fmla="*/ 2370 w 10768629"/>
              <a:gd name="connsiteY192-14400" fmla="*/ 1878311 h 1978172"/>
              <a:gd name="connsiteX193-14401" fmla="*/ 0 w 10768629"/>
              <a:gd name="connsiteY193-14402" fmla="*/ 1878785 h 1978172"/>
              <a:gd name="connsiteX194-14403" fmla="*/ 0 w 10768629"/>
              <a:gd name="connsiteY194-14404" fmla="*/ 0 h 1978172"/>
              <a:gd name="connsiteX0-14405" fmla="*/ 0 w 10768629"/>
              <a:gd name="connsiteY0-14406" fmla="*/ 0 h 1978172"/>
              <a:gd name="connsiteX1-14407" fmla="*/ 10768629 w 10768629"/>
              <a:gd name="connsiteY1-14408" fmla="*/ 0 h 1978172"/>
              <a:gd name="connsiteX2-14409" fmla="*/ 10733254 w 10768629"/>
              <a:gd name="connsiteY2-14410" fmla="*/ 31439 h 1978172"/>
              <a:gd name="connsiteX3-14411" fmla="*/ 10727085 w 10768629"/>
              <a:gd name="connsiteY3-14412" fmla="*/ 37910 h 1978172"/>
              <a:gd name="connsiteX4-14413" fmla="*/ 10675953 w 10768629"/>
              <a:gd name="connsiteY4-14414" fmla="*/ 68623 h 1978172"/>
              <a:gd name="connsiteX5-14415" fmla="*/ 10637091 w 10768629"/>
              <a:gd name="connsiteY5-14416" fmla="*/ 90361 h 1978172"/>
              <a:gd name="connsiteX6-14417" fmla="*/ 10610971 w 10768629"/>
              <a:gd name="connsiteY6-14418" fmla="*/ 110764 h 1978172"/>
              <a:gd name="connsiteX7-14419" fmla="*/ 10532872 w 10768629"/>
              <a:gd name="connsiteY7-14420" fmla="*/ 138028 h 1978172"/>
              <a:gd name="connsiteX8-14421" fmla="*/ 10398558 w 10768629"/>
              <a:gd name="connsiteY8-14422" fmla="*/ 172911 h 1978172"/>
              <a:gd name="connsiteX9-14423" fmla="*/ 10371128 w 10768629"/>
              <a:gd name="connsiteY9-14424" fmla="*/ 182609 h 1978172"/>
              <a:gd name="connsiteX10-14425" fmla="*/ 10352178 w 10768629"/>
              <a:gd name="connsiteY10-14426" fmla="*/ 199976 h 1978172"/>
              <a:gd name="connsiteX11-14427" fmla="*/ 10351815 w 10768629"/>
              <a:gd name="connsiteY11-14428" fmla="*/ 211879 h 1978172"/>
              <a:gd name="connsiteX12-14429" fmla="*/ 10337471 w 10768629"/>
              <a:gd name="connsiteY12-14430" fmla="*/ 218661 h 1978172"/>
              <a:gd name="connsiteX13-14431" fmla="*/ 10334625 w 10768629"/>
              <a:gd name="connsiteY13-14432" fmla="*/ 222351 h 1978172"/>
              <a:gd name="connsiteX14-14433" fmla="*/ 10256365 w 10768629"/>
              <a:gd name="connsiteY14-14434" fmla="*/ 235917 h 1978172"/>
              <a:gd name="connsiteX15-14435" fmla="*/ 10201127 w 10768629"/>
              <a:gd name="connsiteY15-14436" fmla="*/ 267448 h 1978172"/>
              <a:gd name="connsiteX16-14437" fmla="*/ 9961218 w 10768629"/>
              <a:gd name="connsiteY16-14438" fmla="*/ 326720 h 1978172"/>
              <a:gd name="connsiteX17-14439" fmla="*/ 9859715 w 10768629"/>
              <a:gd name="connsiteY17-14440" fmla="*/ 355698 h 1978172"/>
              <a:gd name="connsiteX18-14441" fmla="*/ 9679867 w 10768629"/>
              <a:gd name="connsiteY18-14442" fmla="*/ 399081 h 1978172"/>
              <a:gd name="connsiteX19-14443" fmla="*/ 9490654 w 10768629"/>
              <a:gd name="connsiteY19-14444" fmla="*/ 455225 h 1978172"/>
              <a:gd name="connsiteX20-14445" fmla="*/ 9470837 w 10768629"/>
              <a:gd name="connsiteY20-14446" fmla="*/ 452539 h 1978172"/>
              <a:gd name="connsiteX21-14447" fmla="*/ 9469082 w 10768629"/>
              <a:gd name="connsiteY21-14448" fmla="*/ 454891 h 1978172"/>
              <a:gd name="connsiteX22-14449" fmla="*/ 9448038 w 10768629"/>
              <a:gd name="connsiteY22-14450" fmla="*/ 459733 h 1978172"/>
              <a:gd name="connsiteX23-14451" fmla="*/ 9396821 w 10768629"/>
              <a:gd name="connsiteY23-14452" fmla="*/ 455795 h 1978172"/>
              <a:gd name="connsiteX24-14453" fmla="*/ 9392197 w 10768629"/>
              <a:gd name="connsiteY24-14454" fmla="*/ 459796 h 1978172"/>
              <a:gd name="connsiteX25-14455" fmla="*/ 9347994 w 10768629"/>
              <a:gd name="connsiteY25-14456" fmla="*/ 464462 h 1978172"/>
              <a:gd name="connsiteX26-14457" fmla="*/ 9347889 w 10768629"/>
              <a:gd name="connsiteY26-14458" fmla="*/ 466539 h 1978172"/>
              <a:gd name="connsiteX27-14459" fmla="*/ 9337639 w 10768629"/>
              <a:gd name="connsiteY27-14460" fmla="*/ 476654 h 1978172"/>
              <a:gd name="connsiteX28-14461" fmla="*/ 9287964 w 10768629"/>
              <a:gd name="connsiteY28-14462" fmla="*/ 513052 h 1978172"/>
              <a:gd name="connsiteX29-14463" fmla="*/ 9229283 w 10768629"/>
              <a:gd name="connsiteY29-14464" fmla="*/ 555377 h 1978172"/>
              <a:gd name="connsiteX30-14465" fmla="*/ 9220274 w 10768629"/>
              <a:gd name="connsiteY30-14466" fmla="*/ 557502 h 1978172"/>
              <a:gd name="connsiteX31-14467" fmla="*/ 9220202 w 10768629"/>
              <a:gd name="connsiteY31-14468" fmla="*/ 558001 h 1978172"/>
              <a:gd name="connsiteX32-14469" fmla="*/ 9210908 w 10768629"/>
              <a:gd name="connsiteY32-14470" fmla="*/ 561147 h 1978172"/>
              <a:gd name="connsiteX33-14471" fmla="*/ 9186374 w 10768629"/>
              <a:gd name="connsiteY33-14472" fmla="*/ 565502 h 1978172"/>
              <a:gd name="connsiteX34-14473" fmla="*/ 9181058 w 10768629"/>
              <a:gd name="connsiteY34-14474" fmla="*/ 569943 h 1978172"/>
              <a:gd name="connsiteX35-14475" fmla="*/ 9167549 w 10768629"/>
              <a:gd name="connsiteY35-14476" fmla="*/ 584727 h 1978172"/>
              <a:gd name="connsiteX36-14477" fmla="*/ 9149110 w 10768629"/>
              <a:gd name="connsiteY36-14478" fmla="*/ 598906 h 1978172"/>
              <a:gd name="connsiteX37-14479" fmla="*/ 9078556 w 10768629"/>
              <a:gd name="connsiteY37-14480" fmla="*/ 644039 h 1978172"/>
              <a:gd name="connsiteX38-14481" fmla="*/ 8996399 w 10768629"/>
              <a:gd name="connsiteY38-14482" fmla="*/ 690055 h 1978172"/>
              <a:gd name="connsiteX39-14483" fmla="*/ 8803791 w 10768629"/>
              <a:gd name="connsiteY39-14484" fmla="*/ 813860 h 1978172"/>
              <a:gd name="connsiteX40-14485" fmla="*/ 8636202 w 10768629"/>
              <a:gd name="connsiteY40-14486" fmla="*/ 848463 h 1978172"/>
              <a:gd name="connsiteX41-14487" fmla="*/ 8555372 w 10768629"/>
              <a:gd name="connsiteY41-14488" fmla="*/ 883171 h 1978172"/>
              <a:gd name="connsiteX42-14489" fmla="*/ 8507229 w 10768629"/>
              <a:gd name="connsiteY42-14490" fmla="*/ 901665 h 1978172"/>
              <a:gd name="connsiteX43-14491" fmla="*/ 8428473 w 10768629"/>
              <a:gd name="connsiteY43-14492" fmla="*/ 927985 h 1978172"/>
              <a:gd name="connsiteX44-14493" fmla="*/ 8427914 w 10768629"/>
              <a:gd name="connsiteY44-14494" fmla="*/ 933480 h 1978172"/>
              <a:gd name="connsiteX45-14495" fmla="*/ 8420327 w 10768629"/>
              <a:gd name="connsiteY45-14496" fmla="*/ 941984 h 1978172"/>
              <a:gd name="connsiteX46-14497" fmla="*/ 8394729 w 10768629"/>
              <a:gd name="connsiteY46-14498" fmla="*/ 948347 h 1978172"/>
              <a:gd name="connsiteX47-14499" fmla="*/ 8380548 w 10768629"/>
              <a:gd name="connsiteY47-14500" fmla="*/ 987916 h 1978172"/>
              <a:gd name="connsiteX48-14501" fmla="*/ 8375330 w 10768629"/>
              <a:gd name="connsiteY48-14502" fmla="*/ 965444 h 1978172"/>
              <a:gd name="connsiteX49-14503" fmla="*/ 8340796 w 10768629"/>
              <a:gd name="connsiteY49-14504" fmla="*/ 980522 h 1978172"/>
              <a:gd name="connsiteX50-14505" fmla="*/ 8304438 w 10768629"/>
              <a:gd name="connsiteY50-14506" fmla="*/ 996739 h 1978172"/>
              <a:gd name="connsiteX51-14507" fmla="*/ 8280929 w 10768629"/>
              <a:gd name="connsiteY51-14508" fmla="*/ 1023089 h 1978172"/>
              <a:gd name="connsiteX52-14509" fmla="*/ 8275760 w 10768629"/>
              <a:gd name="connsiteY52-14510" fmla="*/ 1027772 h 1978172"/>
              <a:gd name="connsiteX53-14511" fmla="*/ 8275478 w 10768629"/>
              <a:gd name="connsiteY53-14512" fmla="*/ 1027605 h 1978172"/>
              <a:gd name="connsiteX54-14513" fmla="*/ 8249003 w 10768629"/>
              <a:gd name="connsiteY54-14514" fmla="*/ 1032033 h 1978172"/>
              <a:gd name="connsiteX55-14515" fmla="*/ 8203836 w 10768629"/>
              <a:gd name="connsiteY55-14516" fmla="*/ 1037347 h 1978172"/>
              <a:gd name="connsiteX56-14517" fmla="*/ 8122936 w 10768629"/>
              <a:gd name="connsiteY56-14518" fmla="*/ 1063113 h 1978172"/>
              <a:gd name="connsiteX57-14519" fmla="*/ 8043658 w 10768629"/>
              <a:gd name="connsiteY57-14520" fmla="*/ 1092746 h 1978172"/>
              <a:gd name="connsiteX58-14521" fmla="*/ 8015351 w 10768629"/>
              <a:gd name="connsiteY58-14522" fmla="*/ 1105478 h 1978172"/>
              <a:gd name="connsiteX59-14523" fmla="*/ 7963145 w 10768629"/>
              <a:gd name="connsiteY59-14524" fmla="*/ 1119346 h 1978172"/>
              <a:gd name="connsiteX60-14525" fmla="*/ 7938145 w 10768629"/>
              <a:gd name="connsiteY60-14526" fmla="*/ 1120225 h 1978172"/>
              <a:gd name="connsiteX61-14527" fmla="*/ 7937238 w 10768629"/>
              <a:gd name="connsiteY61-14528" fmla="*/ 1121204 h 1978172"/>
              <a:gd name="connsiteX62-14529" fmla="*/ 7934398 w 10768629"/>
              <a:gd name="connsiteY62-14530" fmla="*/ 1118240 h 1978172"/>
              <a:gd name="connsiteX63-14531" fmla="*/ 7918248 w 10768629"/>
              <a:gd name="connsiteY63-14532" fmla="*/ 1124371 h 1978172"/>
              <a:gd name="connsiteX64-14533" fmla="*/ 7914119 w 10768629"/>
              <a:gd name="connsiteY64-14534" fmla="*/ 1127653 h 1978172"/>
              <a:gd name="connsiteX65-14535" fmla="*/ 7907658 w 10768629"/>
              <a:gd name="connsiteY65-14536" fmla="*/ 1130350 h 1978172"/>
              <a:gd name="connsiteX66-14537" fmla="*/ 7907434 w 10768629"/>
              <a:gd name="connsiteY66-14538" fmla="*/ 1130103 h 1978172"/>
              <a:gd name="connsiteX67-14539" fmla="*/ 7901508 w 10768629"/>
              <a:gd name="connsiteY67-14540" fmla="*/ 1133245 h 1978172"/>
              <a:gd name="connsiteX68-14541" fmla="*/ 7873287 w 10768629"/>
              <a:gd name="connsiteY68-14542" fmla="*/ 1152609 h 1978172"/>
              <a:gd name="connsiteX69-14543" fmla="*/ 7834833 w 10768629"/>
              <a:gd name="connsiteY69-14544" fmla="*/ 1153868 h 1978172"/>
              <a:gd name="connsiteX70-14545" fmla="*/ 7828661 w 10768629"/>
              <a:gd name="connsiteY70-14546" fmla="*/ 1139994 h 1978172"/>
              <a:gd name="connsiteX71-14547" fmla="*/ 7823966 w 10768629"/>
              <a:gd name="connsiteY71-14548" fmla="*/ 1143178 h 1978172"/>
              <a:gd name="connsiteX72-14549" fmla="*/ 7815078 w 10768629"/>
              <a:gd name="connsiteY72-14550" fmla="*/ 1151776 h 1978172"/>
              <a:gd name="connsiteX73-14551" fmla="*/ 7812026 w 10768629"/>
              <a:gd name="connsiteY73-14552" fmla="*/ 1151522 h 1978172"/>
              <a:gd name="connsiteX74-14553" fmla="*/ 7782249 w 10768629"/>
              <a:gd name="connsiteY74-14554" fmla="*/ 1160970 h 1978172"/>
              <a:gd name="connsiteX75-14555" fmla="*/ 7773476 w 10768629"/>
              <a:gd name="connsiteY75-14556" fmla="*/ 1157414 h 1978172"/>
              <a:gd name="connsiteX76-14557" fmla="*/ 7769600 w 10768629"/>
              <a:gd name="connsiteY76-14558" fmla="*/ 1157365 h 1978172"/>
              <a:gd name="connsiteX77-14559" fmla="*/ 7752631 w 10768629"/>
              <a:gd name="connsiteY77-14560" fmla="*/ 1172815 h 1978172"/>
              <a:gd name="connsiteX78-14561" fmla="*/ 7739392 w 10768629"/>
              <a:gd name="connsiteY78-14562" fmla="*/ 1192062 h 1978172"/>
              <a:gd name="connsiteX79-14563" fmla="*/ 7677677 w 10768629"/>
              <a:gd name="connsiteY79-14564" fmla="*/ 1216394 h 1978172"/>
              <a:gd name="connsiteX80-14565" fmla="*/ 7586920 w 10768629"/>
              <a:gd name="connsiteY80-14566" fmla="*/ 1261888 h 1978172"/>
              <a:gd name="connsiteX81-14567" fmla="*/ 7486100 w 10768629"/>
              <a:gd name="connsiteY81-14568" fmla="*/ 1292563 h 1978172"/>
              <a:gd name="connsiteX82-14569" fmla="*/ 7411323 w 10768629"/>
              <a:gd name="connsiteY82-14570" fmla="*/ 1340732 h 1978172"/>
              <a:gd name="connsiteX83-14571" fmla="*/ 7240698 w 10768629"/>
              <a:gd name="connsiteY83-14572" fmla="*/ 1438832 h 1978172"/>
              <a:gd name="connsiteX84-14573" fmla="*/ 7197675 w 10768629"/>
              <a:gd name="connsiteY84-14574" fmla="*/ 1447530 h 1978172"/>
              <a:gd name="connsiteX85-14575" fmla="*/ 7164788 w 10768629"/>
              <a:gd name="connsiteY85-14576" fmla="*/ 1480293 h 1978172"/>
              <a:gd name="connsiteX86-14577" fmla="*/ 7147929 w 10768629"/>
              <a:gd name="connsiteY86-14578" fmla="*/ 1477641 h 1978172"/>
              <a:gd name="connsiteX87-14579" fmla="*/ 7144965 w 10768629"/>
              <a:gd name="connsiteY87-14580" fmla="*/ 1476908 h 1978172"/>
              <a:gd name="connsiteX88-14581" fmla="*/ 7134299 w 10768629"/>
              <a:gd name="connsiteY88-14582" fmla="*/ 1479969 h 1978172"/>
              <a:gd name="connsiteX89-14583" fmla="*/ 7129809 w 10768629"/>
              <a:gd name="connsiteY89-14584" fmla="*/ 1473339 h 1978172"/>
              <a:gd name="connsiteX90-14585" fmla="*/ 7112688 w 10768629"/>
              <a:gd name="connsiteY90-14586" fmla="*/ 1472575 h 1978172"/>
              <a:gd name="connsiteX91-14587" fmla="*/ 7093470 w 10768629"/>
              <a:gd name="connsiteY91-14588" fmla="*/ 1480300 h 1978172"/>
              <a:gd name="connsiteX92-14589" fmla="*/ 7025034 w 10768629"/>
              <a:gd name="connsiteY92-14590" fmla="*/ 1506934 h 1978172"/>
              <a:gd name="connsiteX93-14591" fmla="*/ 7014783 w 10768629"/>
              <a:gd name="connsiteY93-14592" fmla="*/ 1515868 h 1978172"/>
              <a:gd name="connsiteX94-14593" fmla="*/ 6979706 w 10768629"/>
              <a:gd name="connsiteY94-14594" fmla="*/ 1523511 h 1978172"/>
              <a:gd name="connsiteX95-14595" fmla="*/ 6977890 w 10768629"/>
              <a:gd name="connsiteY95-14596" fmla="*/ 1525793 h 1978172"/>
              <a:gd name="connsiteX96-14597" fmla="*/ 6944339 w 10768629"/>
              <a:gd name="connsiteY96-14598" fmla="*/ 1536237 h 1978172"/>
              <a:gd name="connsiteX97-14599" fmla="*/ 6886996 w 10768629"/>
              <a:gd name="connsiteY97-14600" fmla="*/ 1563569 h 1978172"/>
              <a:gd name="connsiteX98-14601" fmla="*/ 6874510 w 10768629"/>
              <a:gd name="connsiteY98-14602" fmla="*/ 1558469 h 1978172"/>
              <a:gd name="connsiteX99-14603" fmla="*/ 6871943 w 10768629"/>
              <a:gd name="connsiteY99-14604" fmla="*/ 1554651 h 1978172"/>
              <a:gd name="connsiteX100-14605" fmla="*/ 6856174 w 10768629"/>
              <a:gd name="connsiteY100-14606" fmla="*/ 1562024 h 1978172"/>
              <a:gd name="connsiteX101-14607" fmla="*/ 6842321 w 10768629"/>
              <a:gd name="connsiteY101-14608" fmla="*/ 1560554 h 1978172"/>
              <a:gd name="connsiteX102-14609" fmla="*/ 6832713 w 10768629"/>
              <a:gd name="connsiteY102-14610" fmla="*/ 1569357 h 1978172"/>
              <a:gd name="connsiteX103-14611" fmla="*/ 6816351 w 10768629"/>
              <a:gd name="connsiteY103-14612" fmla="*/ 1571495 h 1978172"/>
              <a:gd name="connsiteX104-14613" fmla="*/ 6795800 w 10768629"/>
              <a:gd name="connsiteY104-14614" fmla="*/ 1572010 h 1978172"/>
              <a:gd name="connsiteX105-14615" fmla="*/ 6777546 w 10768629"/>
              <a:gd name="connsiteY105-14616" fmla="*/ 1568661 h 1978172"/>
              <a:gd name="connsiteX106-14617" fmla="*/ 6751528 w 10768629"/>
              <a:gd name="connsiteY106-14618" fmla="*/ 1574143 h 1978172"/>
              <a:gd name="connsiteX107-14619" fmla="*/ 6691966 w 10768629"/>
              <a:gd name="connsiteY107-14620" fmla="*/ 1582255 h 1978172"/>
              <a:gd name="connsiteX108-14621" fmla="*/ 6646941 w 10768629"/>
              <a:gd name="connsiteY108-14622" fmla="*/ 1588471 h 1978172"/>
              <a:gd name="connsiteX109-14623" fmla="*/ 6568576 w 10768629"/>
              <a:gd name="connsiteY109-14624" fmla="*/ 1606488 h 1978172"/>
              <a:gd name="connsiteX110-14625" fmla="*/ 6554358 w 10768629"/>
              <a:gd name="connsiteY110-14626" fmla="*/ 1621701 h 1978172"/>
              <a:gd name="connsiteX111-14627" fmla="*/ 6516968 w 10768629"/>
              <a:gd name="connsiteY111-14628" fmla="*/ 1617195 h 1978172"/>
              <a:gd name="connsiteX112-14629" fmla="*/ 6506479 w 10768629"/>
              <a:gd name="connsiteY112-14630" fmla="*/ 1602227 h 1978172"/>
              <a:gd name="connsiteX113-14631" fmla="*/ 6458436 w 10768629"/>
              <a:gd name="connsiteY113-14632" fmla="*/ 1607332 h 1978172"/>
              <a:gd name="connsiteX114-14633" fmla="*/ 6414786 w 10768629"/>
              <a:gd name="connsiteY114-14634" fmla="*/ 1628815 h 1978172"/>
              <a:gd name="connsiteX115-14635" fmla="*/ 6357085 w 10768629"/>
              <a:gd name="connsiteY115-14636" fmla="*/ 1640846 h 1978172"/>
              <a:gd name="connsiteX116-14637" fmla="*/ 6322636 w 10768629"/>
              <a:gd name="connsiteY116-14638" fmla="*/ 1648213 h 1978172"/>
              <a:gd name="connsiteX117-14639" fmla="*/ 6226172 w 10768629"/>
              <a:gd name="connsiteY117-14640" fmla="*/ 1654676 h 1978172"/>
              <a:gd name="connsiteX118-14641" fmla="*/ 6221217 w 10768629"/>
              <a:gd name="connsiteY118-14642" fmla="*/ 1654506 h 1978172"/>
              <a:gd name="connsiteX119-14643" fmla="*/ 6204956 w 10768629"/>
              <a:gd name="connsiteY119-14644" fmla="*/ 1664280 h 1978172"/>
              <a:gd name="connsiteX120-14645" fmla="*/ 6204270 w 10768629"/>
              <a:gd name="connsiteY120-14646" fmla="*/ 1666782 h 1978172"/>
              <a:gd name="connsiteX121-14647" fmla="*/ 6143810 w 10768629"/>
              <a:gd name="connsiteY121-14648" fmla="*/ 1661963 h 1978172"/>
              <a:gd name="connsiteX122-14649" fmla="*/ 6136560 w 10768629"/>
              <a:gd name="connsiteY122-14650" fmla="*/ 1665728 h 1978172"/>
              <a:gd name="connsiteX123-14651" fmla="*/ 6096155 w 10768629"/>
              <a:gd name="connsiteY123-14652" fmla="*/ 1656951 h 1978172"/>
              <a:gd name="connsiteX124-14653" fmla="*/ 6075812 w 10768629"/>
              <a:gd name="connsiteY124-14654" fmla="*/ 1655422 h 1978172"/>
              <a:gd name="connsiteX125-14655" fmla="*/ 6039495 w 10768629"/>
              <a:gd name="connsiteY125-14656" fmla="*/ 1649680 h 1978172"/>
              <a:gd name="connsiteX126-14657" fmla="*/ 6036523 w 10768629"/>
              <a:gd name="connsiteY126-14658" fmla="*/ 1652121 h 1978172"/>
              <a:gd name="connsiteX127-14659" fmla="*/ 6029328 w 10768629"/>
              <a:gd name="connsiteY127-14660" fmla="*/ 1649904 h 1978172"/>
              <a:gd name="connsiteX128-14661" fmla="*/ 6024075 w 10768629"/>
              <a:gd name="connsiteY128-14662" fmla="*/ 1652779 h 1978172"/>
              <a:gd name="connsiteX129-14663" fmla="*/ 6018085 w 10768629"/>
              <a:gd name="connsiteY129-14664" fmla="*/ 1652030 h 1978172"/>
              <a:gd name="connsiteX130-14665" fmla="*/ 5955513 w 10768629"/>
              <a:gd name="connsiteY130-14666" fmla="*/ 1663584 h 1978172"/>
              <a:gd name="connsiteX131-14667" fmla="*/ 5941996 w 10768629"/>
              <a:gd name="connsiteY131-14668" fmla="*/ 1661326 h 1978172"/>
              <a:gd name="connsiteX132-14669" fmla="*/ 5931789 w 10768629"/>
              <a:gd name="connsiteY132-14670" fmla="*/ 1669915 h 1978172"/>
              <a:gd name="connsiteX133-14671" fmla="*/ 5888686 w 10768629"/>
              <a:gd name="connsiteY133-14672" fmla="*/ 1672175 h 1978172"/>
              <a:gd name="connsiteX134-14673" fmla="*/ 5873794 w 10768629"/>
              <a:gd name="connsiteY134-14674" fmla="*/ 1665454 h 1978172"/>
              <a:gd name="connsiteX135-14675" fmla="*/ 5860022 w 10768629"/>
              <a:gd name="connsiteY135-14676" fmla="*/ 1660635 h 1978172"/>
              <a:gd name="connsiteX136-14677" fmla="*/ 5858237 w 10768629"/>
              <a:gd name="connsiteY136-14678" fmla="*/ 1660649 h 1978172"/>
              <a:gd name="connsiteX137-14679" fmla="*/ 5840319 w 10768629"/>
              <a:gd name="connsiteY137-14680" fmla="*/ 1660798 h 1978172"/>
              <a:gd name="connsiteX138-14681" fmla="*/ 5806984 w 10768629"/>
              <a:gd name="connsiteY138-14682" fmla="*/ 1661075 h 1978172"/>
              <a:gd name="connsiteX139-14683" fmla="*/ 5742351 w 10768629"/>
              <a:gd name="connsiteY139-14684" fmla="*/ 1667489 h 1978172"/>
              <a:gd name="connsiteX140-14685" fmla="*/ 5521171 w 10768629"/>
              <a:gd name="connsiteY140-14686" fmla="*/ 1671626 h 1978172"/>
              <a:gd name="connsiteX141-14687" fmla="*/ 5457384 w 10768629"/>
              <a:gd name="connsiteY141-14688" fmla="*/ 1683952 h 1978172"/>
              <a:gd name="connsiteX142-14689" fmla="*/ 4950070 w 10768629"/>
              <a:gd name="connsiteY142-14690" fmla="*/ 1748401 h 1978172"/>
              <a:gd name="connsiteX143-14691" fmla="*/ 4872172 w 10768629"/>
              <a:gd name="connsiteY143-14692" fmla="*/ 1757222 h 1978172"/>
              <a:gd name="connsiteX144-14693" fmla="*/ 4809524 w 10768629"/>
              <a:gd name="connsiteY144-14694" fmla="*/ 1761033 h 1978172"/>
              <a:gd name="connsiteX145-14695" fmla="*/ 4759058 w 10768629"/>
              <a:gd name="connsiteY145-14696" fmla="*/ 1766533 h 1978172"/>
              <a:gd name="connsiteX146-14697" fmla="*/ 4719749 w 10768629"/>
              <a:gd name="connsiteY146-14698" fmla="*/ 1771811 h 1978172"/>
              <a:gd name="connsiteX147-14699" fmla="*/ 4568686 w 10768629"/>
              <a:gd name="connsiteY147-14700" fmla="*/ 1786141 h 1978172"/>
              <a:gd name="connsiteX148-14701" fmla="*/ 4418751 w 10768629"/>
              <a:gd name="connsiteY148-14702" fmla="*/ 1796932 h 1978172"/>
              <a:gd name="connsiteX149-14703" fmla="*/ 4378377 w 10768629"/>
              <a:gd name="connsiteY149-14704" fmla="*/ 1815528 h 1978172"/>
              <a:gd name="connsiteX150-14705" fmla="*/ 4320575 w 10768629"/>
              <a:gd name="connsiteY150-14706" fmla="*/ 1832722 h 1978172"/>
              <a:gd name="connsiteX151-14707" fmla="*/ 4211935 w 10768629"/>
              <a:gd name="connsiteY151-14708" fmla="*/ 1860177 h 1978172"/>
              <a:gd name="connsiteX152-14709" fmla="*/ 4101228 w 10768629"/>
              <a:gd name="connsiteY152-14710" fmla="*/ 1868717 h 1978172"/>
              <a:gd name="connsiteX153-14711" fmla="*/ 3973223 w 10768629"/>
              <a:gd name="connsiteY153-14712" fmla="*/ 1881015 h 1978172"/>
              <a:gd name="connsiteX154-14713" fmla="*/ 3900992 w 10768629"/>
              <a:gd name="connsiteY154-14714" fmla="*/ 1880603 h 1978172"/>
              <a:gd name="connsiteX155-14715" fmla="*/ 3662119 w 10768629"/>
              <a:gd name="connsiteY155-14716" fmla="*/ 1889285 h 1978172"/>
              <a:gd name="connsiteX156-14717" fmla="*/ 3496919 w 10768629"/>
              <a:gd name="connsiteY156-14718" fmla="*/ 1873180 h 1978172"/>
              <a:gd name="connsiteX157-14719" fmla="*/ 3449433 w 10768629"/>
              <a:gd name="connsiteY157-14720" fmla="*/ 1889681 h 1978172"/>
              <a:gd name="connsiteX158-14721" fmla="*/ 3369766 w 10768629"/>
              <a:gd name="connsiteY158-14722" fmla="*/ 1916653 h 1978172"/>
              <a:gd name="connsiteX159-14723" fmla="*/ 3269672 w 10768629"/>
              <a:gd name="connsiteY159-14724" fmla="*/ 1938036 h 1978172"/>
              <a:gd name="connsiteX160-14725" fmla="*/ 3224897 w 10768629"/>
              <a:gd name="connsiteY160-14726" fmla="*/ 1943733 h 1978172"/>
              <a:gd name="connsiteX161-14727" fmla="*/ 3161463 w 10768629"/>
              <a:gd name="connsiteY161-14728" fmla="*/ 1946591 h 1978172"/>
              <a:gd name="connsiteX162-14729" fmla="*/ 3112044 w 10768629"/>
              <a:gd name="connsiteY162-14730" fmla="*/ 1935614 h 1978172"/>
              <a:gd name="connsiteX163-14731" fmla="*/ 3069716 w 10768629"/>
              <a:gd name="connsiteY163-14732" fmla="*/ 1930463 h 1978172"/>
              <a:gd name="connsiteX164-14733" fmla="*/ 3005773 w 10768629"/>
              <a:gd name="connsiteY164-14734" fmla="*/ 1915878 h 1978172"/>
              <a:gd name="connsiteX165-14735" fmla="*/ 2897201 w 10768629"/>
              <a:gd name="connsiteY165-14736" fmla="*/ 1926772 h 1978172"/>
              <a:gd name="connsiteX166-14737" fmla="*/ 2783891 w 10768629"/>
              <a:gd name="connsiteY166-14738" fmla="*/ 1931749 h 1978172"/>
              <a:gd name="connsiteX167-14739" fmla="*/ 2712447 w 10768629"/>
              <a:gd name="connsiteY167-14740" fmla="*/ 1933044 h 1978172"/>
              <a:gd name="connsiteX168-14741" fmla="*/ 2560151 w 10768629"/>
              <a:gd name="connsiteY168-14742" fmla="*/ 1963609 h 1978172"/>
              <a:gd name="connsiteX169-14743" fmla="*/ 2367221 w 10768629"/>
              <a:gd name="connsiteY169-14744" fmla="*/ 1971884 h 1978172"/>
              <a:gd name="connsiteX170-14745" fmla="*/ 2272130 w 10768629"/>
              <a:gd name="connsiteY170-14746" fmla="*/ 1961162 h 1978172"/>
              <a:gd name="connsiteX171-14747" fmla="*/ 2189404 w 10768629"/>
              <a:gd name="connsiteY171-14748" fmla="*/ 1978172 h 1978172"/>
              <a:gd name="connsiteX172-14749" fmla="*/ 2077704 w 10768629"/>
              <a:gd name="connsiteY172-14750" fmla="*/ 1965002 h 1978172"/>
              <a:gd name="connsiteX173-14751" fmla="*/ 2033299 w 10768629"/>
              <a:gd name="connsiteY173-14752" fmla="*/ 1969042 h 1978172"/>
              <a:gd name="connsiteX174-14753" fmla="*/ 1967996 w 10768629"/>
              <a:gd name="connsiteY174-14754" fmla="*/ 1953187 h 1978172"/>
              <a:gd name="connsiteX175-14755" fmla="*/ 1855805 w 10768629"/>
              <a:gd name="connsiteY175-14756" fmla="*/ 1926082 h 1978172"/>
              <a:gd name="connsiteX176-14757" fmla="*/ 1790957 w 10768629"/>
              <a:gd name="connsiteY176-14758" fmla="*/ 1919460 h 1978172"/>
              <a:gd name="connsiteX177-14759" fmla="*/ 1613978 w 10768629"/>
              <a:gd name="connsiteY177-14760" fmla="*/ 1891581 h 1978172"/>
              <a:gd name="connsiteX178-14761" fmla="*/ 1436831 w 10768629"/>
              <a:gd name="connsiteY178-14762" fmla="*/ 1856201 h 1978172"/>
              <a:gd name="connsiteX179-14763" fmla="*/ 1357365 w 10768629"/>
              <a:gd name="connsiteY179-14764" fmla="*/ 1832140 h 1978172"/>
              <a:gd name="connsiteX180-14765" fmla="*/ 1232341 w 10768629"/>
              <a:gd name="connsiteY180-14766" fmla="*/ 1785942 h 1978172"/>
              <a:gd name="connsiteX181-14767" fmla="*/ 1162595 w 10768629"/>
              <a:gd name="connsiteY181-14768" fmla="*/ 1758337 h 1978172"/>
              <a:gd name="connsiteX182-14769" fmla="*/ 1128523 w 10768629"/>
              <a:gd name="connsiteY182-14770" fmla="*/ 1763621 h 1978172"/>
              <a:gd name="connsiteX183-14771" fmla="*/ 991903 w 10768629"/>
              <a:gd name="connsiteY183-14772" fmla="*/ 1786741 h 1978172"/>
              <a:gd name="connsiteX184-14773" fmla="*/ 883960 w 10768629"/>
              <a:gd name="connsiteY184-14774" fmla="*/ 1809389 h 1978172"/>
              <a:gd name="connsiteX185-14775" fmla="*/ 766531 w 10768629"/>
              <a:gd name="connsiteY185-14776" fmla="*/ 1805053 h 1978172"/>
              <a:gd name="connsiteX186-14777" fmla="*/ 669779 w 10768629"/>
              <a:gd name="connsiteY186-14778" fmla="*/ 1800537 h 1978172"/>
              <a:gd name="connsiteX187-14779" fmla="*/ 523898 w 10768629"/>
              <a:gd name="connsiteY187-14780" fmla="*/ 1811085 h 1978172"/>
              <a:gd name="connsiteX188-14781" fmla="*/ 360251 w 10768629"/>
              <a:gd name="connsiteY188-14782" fmla="*/ 1830735 h 1978172"/>
              <a:gd name="connsiteX189-14783" fmla="*/ 255207 w 10768629"/>
              <a:gd name="connsiteY189-14784" fmla="*/ 1818275 h 1978172"/>
              <a:gd name="connsiteX190-14785" fmla="*/ 101803 w 10768629"/>
              <a:gd name="connsiteY190-14786" fmla="*/ 1870647 h 1978172"/>
              <a:gd name="connsiteX191-14787" fmla="*/ 25397 w 10768629"/>
              <a:gd name="connsiteY191-14788" fmla="*/ 1888443 h 1978172"/>
              <a:gd name="connsiteX192-14789" fmla="*/ 2370 w 10768629"/>
              <a:gd name="connsiteY192-14790" fmla="*/ 1878311 h 1978172"/>
              <a:gd name="connsiteX193-14791" fmla="*/ 0 w 10768629"/>
              <a:gd name="connsiteY193-14792" fmla="*/ 1878785 h 1978172"/>
              <a:gd name="connsiteX194-14793" fmla="*/ 0 w 10768629"/>
              <a:gd name="connsiteY194-14794" fmla="*/ 0 h 1978172"/>
              <a:gd name="connsiteX0-14795" fmla="*/ 0 w 10768629"/>
              <a:gd name="connsiteY0-14796" fmla="*/ 0 h 1978172"/>
              <a:gd name="connsiteX1-14797" fmla="*/ 10768629 w 10768629"/>
              <a:gd name="connsiteY1-14798" fmla="*/ 0 h 1978172"/>
              <a:gd name="connsiteX2-14799" fmla="*/ 10733254 w 10768629"/>
              <a:gd name="connsiteY2-14800" fmla="*/ 31439 h 1978172"/>
              <a:gd name="connsiteX3-14801" fmla="*/ 10727085 w 10768629"/>
              <a:gd name="connsiteY3-14802" fmla="*/ 37910 h 1978172"/>
              <a:gd name="connsiteX4-14803" fmla="*/ 10675953 w 10768629"/>
              <a:gd name="connsiteY4-14804" fmla="*/ 68623 h 1978172"/>
              <a:gd name="connsiteX5-14805" fmla="*/ 10637091 w 10768629"/>
              <a:gd name="connsiteY5-14806" fmla="*/ 90361 h 1978172"/>
              <a:gd name="connsiteX6-14807" fmla="*/ 10610971 w 10768629"/>
              <a:gd name="connsiteY6-14808" fmla="*/ 110764 h 1978172"/>
              <a:gd name="connsiteX7-14809" fmla="*/ 10532872 w 10768629"/>
              <a:gd name="connsiteY7-14810" fmla="*/ 138028 h 1978172"/>
              <a:gd name="connsiteX8-14811" fmla="*/ 10398558 w 10768629"/>
              <a:gd name="connsiteY8-14812" fmla="*/ 172911 h 1978172"/>
              <a:gd name="connsiteX9-14813" fmla="*/ 10371128 w 10768629"/>
              <a:gd name="connsiteY9-14814" fmla="*/ 182609 h 1978172"/>
              <a:gd name="connsiteX10-14815" fmla="*/ 10352178 w 10768629"/>
              <a:gd name="connsiteY10-14816" fmla="*/ 199976 h 1978172"/>
              <a:gd name="connsiteX11-14817" fmla="*/ 10351815 w 10768629"/>
              <a:gd name="connsiteY11-14818" fmla="*/ 211879 h 1978172"/>
              <a:gd name="connsiteX12-14819" fmla="*/ 10337471 w 10768629"/>
              <a:gd name="connsiteY12-14820" fmla="*/ 218661 h 1978172"/>
              <a:gd name="connsiteX13-14821" fmla="*/ 10334625 w 10768629"/>
              <a:gd name="connsiteY13-14822" fmla="*/ 222351 h 1978172"/>
              <a:gd name="connsiteX14-14823" fmla="*/ 10256365 w 10768629"/>
              <a:gd name="connsiteY14-14824" fmla="*/ 235917 h 1978172"/>
              <a:gd name="connsiteX15-14825" fmla="*/ 10201127 w 10768629"/>
              <a:gd name="connsiteY15-14826" fmla="*/ 267448 h 1978172"/>
              <a:gd name="connsiteX16-14827" fmla="*/ 9961218 w 10768629"/>
              <a:gd name="connsiteY16-14828" fmla="*/ 326720 h 1978172"/>
              <a:gd name="connsiteX17-14829" fmla="*/ 9859715 w 10768629"/>
              <a:gd name="connsiteY17-14830" fmla="*/ 355698 h 1978172"/>
              <a:gd name="connsiteX18-14831" fmla="*/ 9679867 w 10768629"/>
              <a:gd name="connsiteY18-14832" fmla="*/ 399081 h 1978172"/>
              <a:gd name="connsiteX19-14833" fmla="*/ 9490654 w 10768629"/>
              <a:gd name="connsiteY19-14834" fmla="*/ 455225 h 1978172"/>
              <a:gd name="connsiteX20-14835" fmla="*/ 9470837 w 10768629"/>
              <a:gd name="connsiteY20-14836" fmla="*/ 452539 h 1978172"/>
              <a:gd name="connsiteX21-14837" fmla="*/ 9469082 w 10768629"/>
              <a:gd name="connsiteY21-14838" fmla="*/ 454891 h 1978172"/>
              <a:gd name="connsiteX22-14839" fmla="*/ 9448038 w 10768629"/>
              <a:gd name="connsiteY22-14840" fmla="*/ 459733 h 1978172"/>
              <a:gd name="connsiteX23-14841" fmla="*/ 9396821 w 10768629"/>
              <a:gd name="connsiteY23-14842" fmla="*/ 455795 h 1978172"/>
              <a:gd name="connsiteX24-14843" fmla="*/ 9392197 w 10768629"/>
              <a:gd name="connsiteY24-14844" fmla="*/ 459796 h 1978172"/>
              <a:gd name="connsiteX25-14845" fmla="*/ 9347994 w 10768629"/>
              <a:gd name="connsiteY25-14846" fmla="*/ 464462 h 1978172"/>
              <a:gd name="connsiteX26-14847" fmla="*/ 9347889 w 10768629"/>
              <a:gd name="connsiteY26-14848" fmla="*/ 466539 h 1978172"/>
              <a:gd name="connsiteX27-14849" fmla="*/ 9337639 w 10768629"/>
              <a:gd name="connsiteY27-14850" fmla="*/ 476654 h 1978172"/>
              <a:gd name="connsiteX28-14851" fmla="*/ 9287964 w 10768629"/>
              <a:gd name="connsiteY28-14852" fmla="*/ 513052 h 1978172"/>
              <a:gd name="connsiteX29-14853" fmla="*/ 9229283 w 10768629"/>
              <a:gd name="connsiteY29-14854" fmla="*/ 555377 h 1978172"/>
              <a:gd name="connsiteX30-14855" fmla="*/ 9220274 w 10768629"/>
              <a:gd name="connsiteY30-14856" fmla="*/ 557502 h 1978172"/>
              <a:gd name="connsiteX31-14857" fmla="*/ 9220202 w 10768629"/>
              <a:gd name="connsiteY31-14858" fmla="*/ 558001 h 1978172"/>
              <a:gd name="connsiteX32-14859" fmla="*/ 9210908 w 10768629"/>
              <a:gd name="connsiteY32-14860" fmla="*/ 561147 h 1978172"/>
              <a:gd name="connsiteX33-14861" fmla="*/ 9186374 w 10768629"/>
              <a:gd name="connsiteY33-14862" fmla="*/ 565502 h 1978172"/>
              <a:gd name="connsiteX34-14863" fmla="*/ 9181058 w 10768629"/>
              <a:gd name="connsiteY34-14864" fmla="*/ 569943 h 1978172"/>
              <a:gd name="connsiteX35-14865" fmla="*/ 9167549 w 10768629"/>
              <a:gd name="connsiteY35-14866" fmla="*/ 584727 h 1978172"/>
              <a:gd name="connsiteX36-14867" fmla="*/ 9149110 w 10768629"/>
              <a:gd name="connsiteY36-14868" fmla="*/ 598906 h 1978172"/>
              <a:gd name="connsiteX37-14869" fmla="*/ 9078556 w 10768629"/>
              <a:gd name="connsiteY37-14870" fmla="*/ 644039 h 1978172"/>
              <a:gd name="connsiteX38-14871" fmla="*/ 8996399 w 10768629"/>
              <a:gd name="connsiteY38-14872" fmla="*/ 690055 h 1978172"/>
              <a:gd name="connsiteX39-14873" fmla="*/ 8803791 w 10768629"/>
              <a:gd name="connsiteY39-14874" fmla="*/ 813860 h 1978172"/>
              <a:gd name="connsiteX40-14875" fmla="*/ 8636202 w 10768629"/>
              <a:gd name="connsiteY40-14876" fmla="*/ 848463 h 1978172"/>
              <a:gd name="connsiteX41-14877" fmla="*/ 8555372 w 10768629"/>
              <a:gd name="connsiteY41-14878" fmla="*/ 883171 h 1978172"/>
              <a:gd name="connsiteX42-14879" fmla="*/ 8507229 w 10768629"/>
              <a:gd name="connsiteY42-14880" fmla="*/ 901665 h 1978172"/>
              <a:gd name="connsiteX43-14881" fmla="*/ 8428473 w 10768629"/>
              <a:gd name="connsiteY43-14882" fmla="*/ 927985 h 1978172"/>
              <a:gd name="connsiteX44-14883" fmla="*/ 8427914 w 10768629"/>
              <a:gd name="connsiteY44-14884" fmla="*/ 933480 h 1978172"/>
              <a:gd name="connsiteX45-14885" fmla="*/ 8420327 w 10768629"/>
              <a:gd name="connsiteY45-14886" fmla="*/ 941984 h 1978172"/>
              <a:gd name="connsiteX46-14887" fmla="*/ 8394729 w 10768629"/>
              <a:gd name="connsiteY46-14888" fmla="*/ 948347 h 1978172"/>
              <a:gd name="connsiteX47-14889" fmla="*/ 8380548 w 10768629"/>
              <a:gd name="connsiteY47-14890" fmla="*/ 987916 h 1978172"/>
              <a:gd name="connsiteX48-14891" fmla="*/ 8375330 w 10768629"/>
              <a:gd name="connsiteY48-14892" fmla="*/ 965444 h 1978172"/>
              <a:gd name="connsiteX49-14893" fmla="*/ 8340796 w 10768629"/>
              <a:gd name="connsiteY49-14894" fmla="*/ 980522 h 1978172"/>
              <a:gd name="connsiteX50-14895" fmla="*/ 8304438 w 10768629"/>
              <a:gd name="connsiteY50-14896" fmla="*/ 996739 h 1978172"/>
              <a:gd name="connsiteX51-14897" fmla="*/ 8280929 w 10768629"/>
              <a:gd name="connsiteY51-14898" fmla="*/ 1023089 h 1978172"/>
              <a:gd name="connsiteX52-14899" fmla="*/ 8275760 w 10768629"/>
              <a:gd name="connsiteY52-14900" fmla="*/ 1027772 h 1978172"/>
              <a:gd name="connsiteX53-14901" fmla="*/ 8275478 w 10768629"/>
              <a:gd name="connsiteY53-14902" fmla="*/ 1027605 h 1978172"/>
              <a:gd name="connsiteX54-14903" fmla="*/ 8249003 w 10768629"/>
              <a:gd name="connsiteY54-14904" fmla="*/ 1032033 h 1978172"/>
              <a:gd name="connsiteX55-14905" fmla="*/ 8203836 w 10768629"/>
              <a:gd name="connsiteY55-14906" fmla="*/ 1037347 h 1978172"/>
              <a:gd name="connsiteX56-14907" fmla="*/ 8122936 w 10768629"/>
              <a:gd name="connsiteY56-14908" fmla="*/ 1063113 h 1978172"/>
              <a:gd name="connsiteX57-14909" fmla="*/ 8043658 w 10768629"/>
              <a:gd name="connsiteY57-14910" fmla="*/ 1092746 h 1978172"/>
              <a:gd name="connsiteX58-14911" fmla="*/ 8015351 w 10768629"/>
              <a:gd name="connsiteY58-14912" fmla="*/ 1105478 h 1978172"/>
              <a:gd name="connsiteX59-14913" fmla="*/ 7963145 w 10768629"/>
              <a:gd name="connsiteY59-14914" fmla="*/ 1119346 h 1978172"/>
              <a:gd name="connsiteX60-14915" fmla="*/ 7938145 w 10768629"/>
              <a:gd name="connsiteY60-14916" fmla="*/ 1120225 h 1978172"/>
              <a:gd name="connsiteX61-14917" fmla="*/ 7937238 w 10768629"/>
              <a:gd name="connsiteY61-14918" fmla="*/ 1121204 h 1978172"/>
              <a:gd name="connsiteX62-14919" fmla="*/ 7934398 w 10768629"/>
              <a:gd name="connsiteY62-14920" fmla="*/ 1118240 h 1978172"/>
              <a:gd name="connsiteX63-14921" fmla="*/ 7918248 w 10768629"/>
              <a:gd name="connsiteY63-14922" fmla="*/ 1124371 h 1978172"/>
              <a:gd name="connsiteX64-14923" fmla="*/ 7914119 w 10768629"/>
              <a:gd name="connsiteY64-14924" fmla="*/ 1127653 h 1978172"/>
              <a:gd name="connsiteX65-14925" fmla="*/ 7907658 w 10768629"/>
              <a:gd name="connsiteY65-14926" fmla="*/ 1130350 h 1978172"/>
              <a:gd name="connsiteX66-14927" fmla="*/ 7907434 w 10768629"/>
              <a:gd name="connsiteY66-14928" fmla="*/ 1130103 h 1978172"/>
              <a:gd name="connsiteX67-14929" fmla="*/ 7901508 w 10768629"/>
              <a:gd name="connsiteY67-14930" fmla="*/ 1133245 h 1978172"/>
              <a:gd name="connsiteX68-14931" fmla="*/ 7873287 w 10768629"/>
              <a:gd name="connsiteY68-14932" fmla="*/ 1152609 h 1978172"/>
              <a:gd name="connsiteX69-14933" fmla="*/ 7834833 w 10768629"/>
              <a:gd name="connsiteY69-14934" fmla="*/ 1153868 h 1978172"/>
              <a:gd name="connsiteX70-14935" fmla="*/ 7828661 w 10768629"/>
              <a:gd name="connsiteY70-14936" fmla="*/ 1139994 h 1978172"/>
              <a:gd name="connsiteX71-14937" fmla="*/ 7823966 w 10768629"/>
              <a:gd name="connsiteY71-14938" fmla="*/ 1143178 h 1978172"/>
              <a:gd name="connsiteX72-14939" fmla="*/ 7815078 w 10768629"/>
              <a:gd name="connsiteY72-14940" fmla="*/ 1151776 h 1978172"/>
              <a:gd name="connsiteX73-14941" fmla="*/ 7812026 w 10768629"/>
              <a:gd name="connsiteY73-14942" fmla="*/ 1151522 h 1978172"/>
              <a:gd name="connsiteX74-14943" fmla="*/ 7782249 w 10768629"/>
              <a:gd name="connsiteY74-14944" fmla="*/ 1160970 h 1978172"/>
              <a:gd name="connsiteX75-14945" fmla="*/ 7773476 w 10768629"/>
              <a:gd name="connsiteY75-14946" fmla="*/ 1157414 h 1978172"/>
              <a:gd name="connsiteX76-14947" fmla="*/ 7769600 w 10768629"/>
              <a:gd name="connsiteY76-14948" fmla="*/ 1157365 h 1978172"/>
              <a:gd name="connsiteX77-14949" fmla="*/ 7752631 w 10768629"/>
              <a:gd name="connsiteY77-14950" fmla="*/ 1172815 h 1978172"/>
              <a:gd name="connsiteX78-14951" fmla="*/ 7739392 w 10768629"/>
              <a:gd name="connsiteY78-14952" fmla="*/ 1192062 h 1978172"/>
              <a:gd name="connsiteX79-14953" fmla="*/ 7677677 w 10768629"/>
              <a:gd name="connsiteY79-14954" fmla="*/ 1216394 h 1978172"/>
              <a:gd name="connsiteX80-14955" fmla="*/ 7586920 w 10768629"/>
              <a:gd name="connsiteY80-14956" fmla="*/ 1261888 h 1978172"/>
              <a:gd name="connsiteX81-14957" fmla="*/ 7486100 w 10768629"/>
              <a:gd name="connsiteY81-14958" fmla="*/ 1292563 h 1978172"/>
              <a:gd name="connsiteX82-14959" fmla="*/ 7411323 w 10768629"/>
              <a:gd name="connsiteY82-14960" fmla="*/ 1340732 h 1978172"/>
              <a:gd name="connsiteX83-14961" fmla="*/ 7240698 w 10768629"/>
              <a:gd name="connsiteY83-14962" fmla="*/ 1438832 h 1978172"/>
              <a:gd name="connsiteX84-14963" fmla="*/ 7197675 w 10768629"/>
              <a:gd name="connsiteY84-14964" fmla="*/ 1447530 h 1978172"/>
              <a:gd name="connsiteX85-14965" fmla="*/ 7164788 w 10768629"/>
              <a:gd name="connsiteY85-14966" fmla="*/ 1480293 h 1978172"/>
              <a:gd name="connsiteX86-14967" fmla="*/ 7147929 w 10768629"/>
              <a:gd name="connsiteY86-14968" fmla="*/ 1477641 h 1978172"/>
              <a:gd name="connsiteX87-14969" fmla="*/ 7144965 w 10768629"/>
              <a:gd name="connsiteY87-14970" fmla="*/ 1476908 h 1978172"/>
              <a:gd name="connsiteX88-14971" fmla="*/ 7134299 w 10768629"/>
              <a:gd name="connsiteY88-14972" fmla="*/ 1479969 h 1978172"/>
              <a:gd name="connsiteX89-14973" fmla="*/ 7129809 w 10768629"/>
              <a:gd name="connsiteY89-14974" fmla="*/ 1473339 h 1978172"/>
              <a:gd name="connsiteX90-14975" fmla="*/ 7112688 w 10768629"/>
              <a:gd name="connsiteY90-14976" fmla="*/ 1472575 h 1978172"/>
              <a:gd name="connsiteX91-14977" fmla="*/ 7093470 w 10768629"/>
              <a:gd name="connsiteY91-14978" fmla="*/ 1480300 h 1978172"/>
              <a:gd name="connsiteX92-14979" fmla="*/ 7025034 w 10768629"/>
              <a:gd name="connsiteY92-14980" fmla="*/ 1506934 h 1978172"/>
              <a:gd name="connsiteX93-14981" fmla="*/ 7014783 w 10768629"/>
              <a:gd name="connsiteY93-14982" fmla="*/ 1515868 h 1978172"/>
              <a:gd name="connsiteX94-14983" fmla="*/ 6979706 w 10768629"/>
              <a:gd name="connsiteY94-14984" fmla="*/ 1523511 h 1978172"/>
              <a:gd name="connsiteX95-14985" fmla="*/ 6977890 w 10768629"/>
              <a:gd name="connsiteY95-14986" fmla="*/ 1525793 h 1978172"/>
              <a:gd name="connsiteX96-14987" fmla="*/ 6944339 w 10768629"/>
              <a:gd name="connsiteY96-14988" fmla="*/ 1536237 h 1978172"/>
              <a:gd name="connsiteX97-14989" fmla="*/ 6886996 w 10768629"/>
              <a:gd name="connsiteY97-14990" fmla="*/ 1563569 h 1978172"/>
              <a:gd name="connsiteX98-14991" fmla="*/ 6874510 w 10768629"/>
              <a:gd name="connsiteY98-14992" fmla="*/ 1558469 h 1978172"/>
              <a:gd name="connsiteX99-14993" fmla="*/ 6871943 w 10768629"/>
              <a:gd name="connsiteY99-14994" fmla="*/ 1554651 h 1978172"/>
              <a:gd name="connsiteX100-14995" fmla="*/ 6856174 w 10768629"/>
              <a:gd name="connsiteY100-14996" fmla="*/ 1562024 h 1978172"/>
              <a:gd name="connsiteX101-14997" fmla="*/ 6842321 w 10768629"/>
              <a:gd name="connsiteY101-14998" fmla="*/ 1560554 h 1978172"/>
              <a:gd name="connsiteX102-14999" fmla="*/ 6832713 w 10768629"/>
              <a:gd name="connsiteY102-15000" fmla="*/ 1569357 h 1978172"/>
              <a:gd name="connsiteX103-15001" fmla="*/ 6816351 w 10768629"/>
              <a:gd name="connsiteY103-15002" fmla="*/ 1571495 h 1978172"/>
              <a:gd name="connsiteX104-15003" fmla="*/ 6795800 w 10768629"/>
              <a:gd name="connsiteY104-15004" fmla="*/ 1572010 h 1978172"/>
              <a:gd name="connsiteX105-15005" fmla="*/ 6777546 w 10768629"/>
              <a:gd name="connsiteY105-15006" fmla="*/ 1568661 h 1978172"/>
              <a:gd name="connsiteX106-15007" fmla="*/ 6751528 w 10768629"/>
              <a:gd name="connsiteY106-15008" fmla="*/ 1574143 h 1978172"/>
              <a:gd name="connsiteX107-15009" fmla="*/ 6691966 w 10768629"/>
              <a:gd name="connsiteY107-15010" fmla="*/ 1582255 h 1978172"/>
              <a:gd name="connsiteX108-15011" fmla="*/ 6646941 w 10768629"/>
              <a:gd name="connsiteY108-15012" fmla="*/ 1588471 h 1978172"/>
              <a:gd name="connsiteX109-15013" fmla="*/ 6568576 w 10768629"/>
              <a:gd name="connsiteY109-15014" fmla="*/ 1606488 h 1978172"/>
              <a:gd name="connsiteX110-15015" fmla="*/ 6554358 w 10768629"/>
              <a:gd name="connsiteY110-15016" fmla="*/ 1621701 h 1978172"/>
              <a:gd name="connsiteX111-15017" fmla="*/ 6516968 w 10768629"/>
              <a:gd name="connsiteY111-15018" fmla="*/ 1617195 h 1978172"/>
              <a:gd name="connsiteX112-15019" fmla="*/ 6506479 w 10768629"/>
              <a:gd name="connsiteY112-15020" fmla="*/ 1602227 h 1978172"/>
              <a:gd name="connsiteX113-15021" fmla="*/ 6458436 w 10768629"/>
              <a:gd name="connsiteY113-15022" fmla="*/ 1607332 h 1978172"/>
              <a:gd name="connsiteX114-15023" fmla="*/ 6414786 w 10768629"/>
              <a:gd name="connsiteY114-15024" fmla="*/ 1628815 h 1978172"/>
              <a:gd name="connsiteX115-15025" fmla="*/ 6357085 w 10768629"/>
              <a:gd name="connsiteY115-15026" fmla="*/ 1640846 h 1978172"/>
              <a:gd name="connsiteX116-15027" fmla="*/ 6322636 w 10768629"/>
              <a:gd name="connsiteY116-15028" fmla="*/ 1648213 h 1978172"/>
              <a:gd name="connsiteX117-15029" fmla="*/ 6226172 w 10768629"/>
              <a:gd name="connsiteY117-15030" fmla="*/ 1654676 h 1978172"/>
              <a:gd name="connsiteX118-15031" fmla="*/ 6221217 w 10768629"/>
              <a:gd name="connsiteY118-15032" fmla="*/ 1654506 h 1978172"/>
              <a:gd name="connsiteX119-15033" fmla="*/ 6204956 w 10768629"/>
              <a:gd name="connsiteY119-15034" fmla="*/ 1664280 h 1978172"/>
              <a:gd name="connsiteX120-15035" fmla="*/ 6204270 w 10768629"/>
              <a:gd name="connsiteY120-15036" fmla="*/ 1666782 h 1978172"/>
              <a:gd name="connsiteX121-15037" fmla="*/ 6143810 w 10768629"/>
              <a:gd name="connsiteY121-15038" fmla="*/ 1661963 h 1978172"/>
              <a:gd name="connsiteX122-15039" fmla="*/ 6136560 w 10768629"/>
              <a:gd name="connsiteY122-15040" fmla="*/ 1665728 h 1978172"/>
              <a:gd name="connsiteX123-15041" fmla="*/ 6096155 w 10768629"/>
              <a:gd name="connsiteY123-15042" fmla="*/ 1656951 h 1978172"/>
              <a:gd name="connsiteX124-15043" fmla="*/ 6075812 w 10768629"/>
              <a:gd name="connsiteY124-15044" fmla="*/ 1655422 h 1978172"/>
              <a:gd name="connsiteX125-15045" fmla="*/ 6039495 w 10768629"/>
              <a:gd name="connsiteY125-15046" fmla="*/ 1649680 h 1978172"/>
              <a:gd name="connsiteX126-15047" fmla="*/ 6036523 w 10768629"/>
              <a:gd name="connsiteY126-15048" fmla="*/ 1652121 h 1978172"/>
              <a:gd name="connsiteX127-15049" fmla="*/ 6029328 w 10768629"/>
              <a:gd name="connsiteY127-15050" fmla="*/ 1649904 h 1978172"/>
              <a:gd name="connsiteX128-15051" fmla="*/ 6024075 w 10768629"/>
              <a:gd name="connsiteY128-15052" fmla="*/ 1652779 h 1978172"/>
              <a:gd name="connsiteX129-15053" fmla="*/ 6018085 w 10768629"/>
              <a:gd name="connsiteY129-15054" fmla="*/ 1652030 h 1978172"/>
              <a:gd name="connsiteX130-15055" fmla="*/ 5955513 w 10768629"/>
              <a:gd name="connsiteY130-15056" fmla="*/ 1663584 h 1978172"/>
              <a:gd name="connsiteX131-15057" fmla="*/ 5941996 w 10768629"/>
              <a:gd name="connsiteY131-15058" fmla="*/ 1661326 h 1978172"/>
              <a:gd name="connsiteX132-15059" fmla="*/ 5931789 w 10768629"/>
              <a:gd name="connsiteY132-15060" fmla="*/ 1669915 h 1978172"/>
              <a:gd name="connsiteX133-15061" fmla="*/ 5888686 w 10768629"/>
              <a:gd name="connsiteY133-15062" fmla="*/ 1672175 h 1978172"/>
              <a:gd name="connsiteX134-15063" fmla="*/ 5873794 w 10768629"/>
              <a:gd name="connsiteY134-15064" fmla="*/ 1665454 h 1978172"/>
              <a:gd name="connsiteX135-15065" fmla="*/ 5860022 w 10768629"/>
              <a:gd name="connsiteY135-15066" fmla="*/ 1660635 h 1978172"/>
              <a:gd name="connsiteX136-15067" fmla="*/ 5858237 w 10768629"/>
              <a:gd name="connsiteY136-15068" fmla="*/ 1660649 h 1978172"/>
              <a:gd name="connsiteX137-15069" fmla="*/ 5840319 w 10768629"/>
              <a:gd name="connsiteY137-15070" fmla="*/ 1660798 h 1978172"/>
              <a:gd name="connsiteX138-15071" fmla="*/ 5806984 w 10768629"/>
              <a:gd name="connsiteY138-15072" fmla="*/ 1661075 h 1978172"/>
              <a:gd name="connsiteX139-15073" fmla="*/ 5742351 w 10768629"/>
              <a:gd name="connsiteY139-15074" fmla="*/ 1667489 h 1978172"/>
              <a:gd name="connsiteX140-15075" fmla="*/ 5521171 w 10768629"/>
              <a:gd name="connsiteY140-15076" fmla="*/ 1671626 h 1978172"/>
              <a:gd name="connsiteX141-15077" fmla="*/ 5457384 w 10768629"/>
              <a:gd name="connsiteY141-15078" fmla="*/ 1683952 h 1978172"/>
              <a:gd name="connsiteX142-15079" fmla="*/ 4950070 w 10768629"/>
              <a:gd name="connsiteY142-15080" fmla="*/ 1748401 h 1978172"/>
              <a:gd name="connsiteX143-15081" fmla="*/ 4872172 w 10768629"/>
              <a:gd name="connsiteY143-15082" fmla="*/ 1757222 h 1978172"/>
              <a:gd name="connsiteX144-15083" fmla="*/ 4809524 w 10768629"/>
              <a:gd name="connsiteY144-15084" fmla="*/ 1761033 h 1978172"/>
              <a:gd name="connsiteX145-15085" fmla="*/ 4759058 w 10768629"/>
              <a:gd name="connsiteY145-15086" fmla="*/ 1766533 h 1978172"/>
              <a:gd name="connsiteX146-15087" fmla="*/ 4719749 w 10768629"/>
              <a:gd name="connsiteY146-15088" fmla="*/ 1771811 h 1978172"/>
              <a:gd name="connsiteX147-15089" fmla="*/ 4568686 w 10768629"/>
              <a:gd name="connsiteY147-15090" fmla="*/ 1786141 h 1978172"/>
              <a:gd name="connsiteX148-15091" fmla="*/ 4418751 w 10768629"/>
              <a:gd name="connsiteY148-15092" fmla="*/ 1796932 h 1978172"/>
              <a:gd name="connsiteX149-15093" fmla="*/ 4378377 w 10768629"/>
              <a:gd name="connsiteY149-15094" fmla="*/ 1815528 h 1978172"/>
              <a:gd name="connsiteX150-15095" fmla="*/ 4320575 w 10768629"/>
              <a:gd name="connsiteY150-15096" fmla="*/ 1832722 h 1978172"/>
              <a:gd name="connsiteX151-15097" fmla="*/ 4211935 w 10768629"/>
              <a:gd name="connsiteY151-15098" fmla="*/ 1860177 h 1978172"/>
              <a:gd name="connsiteX152-15099" fmla="*/ 4101228 w 10768629"/>
              <a:gd name="connsiteY152-15100" fmla="*/ 1868717 h 1978172"/>
              <a:gd name="connsiteX153-15101" fmla="*/ 3973223 w 10768629"/>
              <a:gd name="connsiteY153-15102" fmla="*/ 1881015 h 1978172"/>
              <a:gd name="connsiteX154-15103" fmla="*/ 3900992 w 10768629"/>
              <a:gd name="connsiteY154-15104" fmla="*/ 1880603 h 1978172"/>
              <a:gd name="connsiteX155-15105" fmla="*/ 3662119 w 10768629"/>
              <a:gd name="connsiteY155-15106" fmla="*/ 1889285 h 1978172"/>
              <a:gd name="connsiteX156-15107" fmla="*/ 3496919 w 10768629"/>
              <a:gd name="connsiteY156-15108" fmla="*/ 1873180 h 1978172"/>
              <a:gd name="connsiteX157-15109" fmla="*/ 3449433 w 10768629"/>
              <a:gd name="connsiteY157-15110" fmla="*/ 1889681 h 1978172"/>
              <a:gd name="connsiteX158-15111" fmla="*/ 3369766 w 10768629"/>
              <a:gd name="connsiteY158-15112" fmla="*/ 1916653 h 1978172"/>
              <a:gd name="connsiteX159-15113" fmla="*/ 3269672 w 10768629"/>
              <a:gd name="connsiteY159-15114" fmla="*/ 1938036 h 1978172"/>
              <a:gd name="connsiteX160-15115" fmla="*/ 3224897 w 10768629"/>
              <a:gd name="connsiteY160-15116" fmla="*/ 1943733 h 1978172"/>
              <a:gd name="connsiteX161-15117" fmla="*/ 3161463 w 10768629"/>
              <a:gd name="connsiteY161-15118" fmla="*/ 1946591 h 1978172"/>
              <a:gd name="connsiteX162-15119" fmla="*/ 3112044 w 10768629"/>
              <a:gd name="connsiteY162-15120" fmla="*/ 1935614 h 1978172"/>
              <a:gd name="connsiteX163-15121" fmla="*/ 3069716 w 10768629"/>
              <a:gd name="connsiteY163-15122" fmla="*/ 1930463 h 1978172"/>
              <a:gd name="connsiteX164-15123" fmla="*/ 3005773 w 10768629"/>
              <a:gd name="connsiteY164-15124" fmla="*/ 1915878 h 1978172"/>
              <a:gd name="connsiteX165-15125" fmla="*/ 2897201 w 10768629"/>
              <a:gd name="connsiteY165-15126" fmla="*/ 1926772 h 1978172"/>
              <a:gd name="connsiteX166-15127" fmla="*/ 2783891 w 10768629"/>
              <a:gd name="connsiteY166-15128" fmla="*/ 1931749 h 1978172"/>
              <a:gd name="connsiteX167-15129" fmla="*/ 2712447 w 10768629"/>
              <a:gd name="connsiteY167-15130" fmla="*/ 1933044 h 1978172"/>
              <a:gd name="connsiteX168-15131" fmla="*/ 2560151 w 10768629"/>
              <a:gd name="connsiteY168-15132" fmla="*/ 1963609 h 1978172"/>
              <a:gd name="connsiteX169-15133" fmla="*/ 2367221 w 10768629"/>
              <a:gd name="connsiteY169-15134" fmla="*/ 1971884 h 1978172"/>
              <a:gd name="connsiteX170-15135" fmla="*/ 2272130 w 10768629"/>
              <a:gd name="connsiteY170-15136" fmla="*/ 1961162 h 1978172"/>
              <a:gd name="connsiteX171-15137" fmla="*/ 2189404 w 10768629"/>
              <a:gd name="connsiteY171-15138" fmla="*/ 1978172 h 1978172"/>
              <a:gd name="connsiteX172-15139" fmla="*/ 2077704 w 10768629"/>
              <a:gd name="connsiteY172-15140" fmla="*/ 1965002 h 1978172"/>
              <a:gd name="connsiteX173-15141" fmla="*/ 2033299 w 10768629"/>
              <a:gd name="connsiteY173-15142" fmla="*/ 1969042 h 1978172"/>
              <a:gd name="connsiteX174-15143" fmla="*/ 1967996 w 10768629"/>
              <a:gd name="connsiteY174-15144" fmla="*/ 1953187 h 1978172"/>
              <a:gd name="connsiteX175-15145" fmla="*/ 1855805 w 10768629"/>
              <a:gd name="connsiteY175-15146" fmla="*/ 1926082 h 1978172"/>
              <a:gd name="connsiteX176-15147" fmla="*/ 1790957 w 10768629"/>
              <a:gd name="connsiteY176-15148" fmla="*/ 1919460 h 1978172"/>
              <a:gd name="connsiteX177-15149" fmla="*/ 1613978 w 10768629"/>
              <a:gd name="connsiteY177-15150" fmla="*/ 1891581 h 1978172"/>
              <a:gd name="connsiteX178-15151" fmla="*/ 1436831 w 10768629"/>
              <a:gd name="connsiteY178-15152" fmla="*/ 1856201 h 1978172"/>
              <a:gd name="connsiteX179-15153" fmla="*/ 1357365 w 10768629"/>
              <a:gd name="connsiteY179-15154" fmla="*/ 1832140 h 1978172"/>
              <a:gd name="connsiteX180-15155" fmla="*/ 1232341 w 10768629"/>
              <a:gd name="connsiteY180-15156" fmla="*/ 1785942 h 1978172"/>
              <a:gd name="connsiteX181-15157" fmla="*/ 1162595 w 10768629"/>
              <a:gd name="connsiteY181-15158" fmla="*/ 1758337 h 1978172"/>
              <a:gd name="connsiteX182-15159" fmla="*/ 1128523 w 10768629"/>
              <a:gd name="connsiteY182-15160" fmla="*/ 1763621 h 1978172"/>
              <a:gd name="connsiteX183-15161" fmla="*/ 991903 w 10768629"/>
              <a:gd name="connsiteY183-15162" fmla="*/ 1786741 h 1978172"/>
              <a:gd name="connsiteX184-15163" fmla="*/ 883960 w 10768629"/>
              <a:gd name="connsiteY184-15164" fmla="*/ 1809389 h 1978172"/>
              <a:gd name="connsiteX185-15165" fmla="*/ 766531 w 10768629"/>
              <a:gd name="connsiteY185-15166" fmla="*/ 1805053 h 1978172"/>
              <a:gd name="connsiteX186-15167" fmla="*/ 669779 w 10768629"/>
              <a:gd name="connsiteY186-15168" fmla="*/ 1800537 h 1978172"/>
              <a:gd name="connsiteX187-15169" fmla="*/ 523898 w 10768629"/>
              <a:gd name="connsiteY187-15170" fmla="*/ 1811085 h 1978172"/>
              <a:gd name="connsiteX188-15171" fmla="*/ 360251 w 10768629"/>
              <a:gd name="connsiteY188-15172" fmla="*/ 1830735 h 1978172"/>
              <a:gd name="connsiteX189-15173" fmla="*/ 255207 w 10768629"/>
              <a:gd name="connsiteY189-15174" fmla="*/ 1818275 h 1978172"/>
              <a:gd name="connsiteX190-15175" fmla="*/ 101803 w 10768629"/>
              <a:gd name="connsiteY190-15176" fmla="*/ 1870647 h 1978172"/>
              <a:gd name="connsiteX191-15177" fmla="*/ 25397 w 10768629"/>
              <a:gd name="connsiteY191-15178" fmla="*/ 1888443 h 1978172"/>
              <a:gd name="connsiteX192-15179" fmla="*/ 2370 w 10768629"/>
              <a:gd name="connsiteY192-15180" fmla="*/ 1878311 h 1978172"/>
              <a:gd name="connsiteX193-15181" fmla="*/ 0 w 10768629"/>
              <a:gd name="connsiteY193-15182" fmla="*/ 1878785 h 1978172"/>
              <a:gd name="connsiteX194-15183" fmla="*/ 0 w 10768629"/>
              <a:gd name="connsiteY194-15184" fmla="*/ 0 h 1978172"/>
              <a:gd name="connsiteX0-15185" fmla="*/ 0 w 10768629"/>
              <a:gd name="connsiteY0-15186" fmla="*/ 0 h 1978172"/>
              <a:gd name="connsiteX1-15187" fmla="*/ 10768629 w 10768629"/>
              <a:gd name="connsiteY1-15188" fmla="*/ 0 h 1978172"/>
              <a:gd name="connsiteX2-15189" fmla="*/ 10733254 w 10768629"/>
              <a:gd name="connsiteY2-15190" fmla="*/ 31439 h 1978172"/>
              <a:gd name="connsiteX3-15191" fmla="*/ 10727085 w 10768629"/>
              <a:gd name="connsiteY3-15192" fmla="*/ 37910 h 1978172"/>
              <a:gd name="connsiteX4-15193" fmla="*/ 10675953 w 10768629"/>
              <a:gd name="connsiteY4-15194" fmla="*/ 68623 h 1978172"/>
              <a:gd name="connsiteX5-15195" fmla="*/ 10637091 w 10768629"/>
              <a:gd name="connsiteY5-15196" fmla="*/ 90361 h 1978172"/>
              <a:gd name="connsiteX6-15197" fmla="*/ 10610971 w 10768629"/>
              <a:gd name="connsiteY6-15198" fmla="*/ 110764 h 1978172"/>
              <a:gd name="connsiteX7-15199" fmla="*/ 10532872 w 10768629"/>
              <a:gd name="connsiteY7-15200" fmla="*/ 138028 h 1978172"/>
              <a:gd name="connsiteX8-15201" fmla="*/ 10398558 w 10768629"/>
              <a:gd name="connsiteY8-15202" fmla="*/ 172911 h 1978172"/>
              <a:gd name="connsiteX9-15203" fmla="*/ 10371128 w 10768629"/>
              <a:gd name="connsiteY9-15204" fmla="*/ 182609 h 1978172"/>
              <a:gd name="connsiteX10-15205" fmla="*/ 10352178 w 10768629"/>
              <a:gd name="connsiteY10-15206" fmla="*/ 199976 h 1978172"/>
              <a:gd name="connsiteX11-15207" fmla="*/ 10351815 w 10768629"/>
              <a:gd name="connsiteY11-15208" fmla="*/ 211879 h 1978172"/>
              <a:gd name="connsiteX12-15209" fmla="*/ 10337471 w 10768629"/>
              <a:gd name="connsiteY12-15210" fmla="*/ 218661 h 1978172"/>
              <a:gd name="connsiteX13-15211" fmla="*/ 10334625 w 10768629"/>
              <a:gd name="connsiteY13-15212" fmla="*/ 222351 h 1978172"/>
              <a:gd name="connsiteX14-15213" fmla="*/ 10256365 w 10768629"/>
              <a:gd name="connsiteY14-15214" fmla="*/ 235917 h 1978172"/>
              <a:gd name="connsiteX15-15215" fmla="*/ 10201127 w 10768629"/>
              <a:gd name="connsiteY15-15216" fmla="*/ 267448 h 1978172"/>
              <a:gd name="connsiteX16-15217" fmla="*/ 9961218 w 10768629"/>
              <a:gd name="connsiteY16-15218" fmla="*/ 326720 h 1978172"/>
              <a:gd name="connsiteX17-15219" fmla="*/ 9859715 w 10768629"/>
              <a:gd name="connsiteY17-15220" fmla="*/ 355698 h 1978172"/>
              <a:gd name="connsiteX18-15221" fmla="*/ 9679867 w 10768629"/>
              <a:gd name="connsiteY18-15222" fmla="*/ 399081 h 1978172"/>
              <a:gd name="connsiteX19-15223" fmla="*/ 9490654 w 10768629"/>
              <a:gd name="connsiteY19-15224" fmla="*/ 455225 h 1978172"/>
              <a:gd name="connsiteX20-15225" fmla="*/ 9470837 w 10768629"/>
              <a:gd name="connsiteY20-15226" fmla="*/ 452539 h 1978172"/>
              <a:gd name="connsiteX21-15227" fmla="*/ 9469082 w 10768629"/>
              <a:gd name="connsiteY21-15228" fmla="*/ 454891 h 1978172"/>
              <a:gd name="connsiteX22-15229" fmla="*/ 9448038 w 10768629"/>
              <a:gd name="connsiteY22-15230" fmla="*/ 459733 h 1978172"/>
              <a:gd name="connsiteX23-15231" fmla="*/ 9396821 w 10768629"/>
              <a:gd name="connsiteY23-15232" fmla="*/ 455795 h 1978172"/>
              <a:gd name="connsiteX24-15233" fmla="*/ 9392197 w 10768629"/>
              <a:gd name="connsiteY24-15234" fmla="*/ 459796 h 1978172"/>
              <a:gd name="connsiteX25-15235" fmla="*/ 9347994 w 10768629"/>
              <a:gd name="connsiteY25-15236" fmla="*/ 464462 h 1978172"/>
              <a:gd name="connsiteX26-15237" fmla="*/ 9347889 w 10768629"/>
              <a:gd name="connsiteY26-15238" fmla="*/ 466539 h 1978172"/>
              <a:gd name="connsiteX27-15239" fmla="*/ 9337639 w 10768629"/>
              <a:gd name="connsiteY27-15240" fmla="*/ 476654 h 1978172"/>
              <a:gd name="connsiteX28-15241" fmla="*/ 9287964 w 10768629"/>
              <a:gd name="connsiteY28-15242" fmla="*/ 513052 h 1978172"/>
              <a:gd name="connsiteX29-15243" fmla="*/ 9229283 w 10768629"/>
              <a:gd name="connsiteY29-15244" fmla="*/ 555377 h 1978172"/>
              <a:gd name="connsiteX30-15245" fmla="*/ 9220274 w 10768629"/>
              <a:gd name="connsiteY30-15246" fmla="*/ 557502 h 1978172"/>
              <a:gd name="connsiteX31-15247" fmla="*/ 9220202 w 10768629"/>
              <a:gd name="connsiteY31-15248" fmla="*/ 558001 h 1978172"/>
              <a:gd name="connsiteX32-15249" fmla="*/ 9210908 w 10768629"/>
              <a:gd name="connsiteY32-15250" fmla="*/ 561147 h 1978172"/>
              <a:gd name="connsiteX33-15251" fmla="*/ 9186374 w 10768629"/>
              <a:gd name="connsiteY33-15252" fmla="*/ 565502 h 1978172"/>
              <a:gd name="connsiteX34-15253" fmla="*/ 9181058 w 10768629"/>
              <a:gd name="connsiteY34-15254" fmla="*/ 569943 h 1978172"/>
              <a:gd name="connsiteX35-15255" fmla="*/ 9167549 w 10768629"/>
              <a:gd name="connsiteY35-15256" fmla="*/ 584727 h 1978172"/>
              <a:gd name="connsiteX36-15257" fmla="*/ 9149110 w 10768629"/>
              <a:gd name="connsiteY36-15258" fmla="*/ 598906 h 1978172"/>
              <a:gd name="connsiteX37-15259" fmla="*/ 9078556 w 10768629"/>
              <a:gd name="connsiteY37-15260" fmla="*/ 644039 h 1978172"/>
              <a:gd name="connsiteX38-15261" fmla="*/ 8996399 w 10768629"/>
              <a:gd name="connsiteY38-15262" fmla="*/ 690055 h 1978172"/>
              <a:gd name="connsiteX39-15263" fmla="*/ 8803791 w 10768629"/>
              <a:gd name="connsiteY39-15264" fmla="*/ 813860 h 1978172"/>
              <a:gd name="connsiteX40-15265" fmla="*/ 8636202 w 10768629"/>
              <a:gd name="connsiteY40-15266" fmla="*/ 848463 h 1978172"/>
              <a:gd name="connsiteX41-15267" fmla="*/ 8555372 w 10768629"/>
              <a:gd name="connsiteY41-15268" fmla="*/ 883171 h 1978172"/>
              <a:gd name="connsiteX42-15269" fmla="*/ 8507229 w 10768629"/>
              <a:gd name="connsiteY42-15270" fmla="*/ 901665 h 1978172"/>
              <a:gd name="connsiteX43-15271" fmla="*/ 8428473 w 10768629"/>
              <a:gd name="connsiteY43-15272" fmla="*/ 927985 h 1978172"/>
              <a:gd name="connsiteX44-15273" fmla="*/ 8427914 w 10768629"/>
              <a:gd name="connsiteY44-15274" fmla="*/ 933480 h 1978172"/>
              <a:gd name="connsiteX45-15275" fmla="*/ 8420327 w 10768629"/>
              <a:gd name="connsiteY45-15276" fmla="*/ 941984 h 1978172"/>
              <a:gd name="connsiteX46-15277" fmla="*/ 8394729 w 10768629"/>
              <a:gd name="connsiteY46-15278" fmla="*/ 948347 h 1978172"/>
              <a:gd name="connsiteX47-15279" fmla="*/ 8380548 w 10768629"/>
              <a:gd name="connsiteY47-15280" fmla="*/ 987916 h 1978172"/>
              <a:gd name="connsiteX48-15281" fmla="*/ 8375330 w 10768629"/>
              <a:gd name="connsiteY48-15282" fmla="*/ 965444 h 1978172"/>
              <a:gd name="connsiteX49-15283" fmla="*/ 8340796 w 10768629"/>
              <a:gd name="connsiteY49-15284" fmla="*/ 980522 h 1978172"/>
              <a:gd name="connsiteX50-15285" fmla="*/ 8304438 w 10768629"/>
              <a:gd name="connsiteY50-15286" fmla="*/ 996739 h 1978172"/>
              <a:gd name="connsiteX51-15287" fmla="*/ 8280929 w 10768629"/>
              <a:gd name="connsiteY51-15288" fmla="*/ 1023089 h 1978172"/>
              <a:gd name="connsiteX52-15289" fmla="*/ 8275760 w 10768629"/>
              <a:gd name="connsiteY52-15290" fmla="*/ 1027772 h 1978172"/>
              <a:gd name="connsiteX53-15291" fmla="*/ 8275478 w 10768629"/>
              <a:gd name="connsiteY53-15292" fmla="*/ 1027605 h 1978172"/>
              <a:gd name="connsiteX54-15293" fmla="*/ 8249003 w 10768629"/>
              <a:gd name="connsiteY54-15294" fmla="*/ 1032033 h 1978172"/>
              <a:gd name="connsiteX55-15295" fmla="*/ 8203836 w 10768629"/>
              <a:gd name="connsiteY55-15296" fmla="*/ 1037347 h 1978172"/>
              <a:gd name="connsiteX56-15297" fmla="*/ 8122936 w 10768629"/>
              <a:gd name="connsiteY56-15298" fmla="*/ 1063113 h 1978172"/>
              <a:gd name="connsiteX57-15299" fmla="*/ 8043658 w 10768629"/>
              <a:gd name="connsiteY57-15300" fmla="*/ 1092746 h 1978172"/>
              <a:gd name="connsiteX58-15301" fmla="*/ 8015351 w 10768629"/>
              <a:gd name="connsiteY58-15302" fmla="*/ 1105478 h 1978172"/>
              <a:gd name="connsiteX59-15303" fmla="*/ 7963145 w 10768629"/>
              <a:gd name="connsiteY59-15304" fmla="*/ 1119346 h 1978172"/>
              <a:gd name="connsiteX60-15305" fmla="*/ 7938145 w 10768629"/>
              <a:gd name="connsiteY60-15306" fmla="*/ 1120225 h 1978172"/>
              <a:gd name="connsiteX61-15307" fmla="*/ 7937238 w 10768629"/>
              <a:gd name="connsiteY61-15308" fmla="*/ 1121204 h 1978172"/>
              <a:gd name="connsiteX62-15309" fmla="*/ 7934398 w 10768629"/>
              <a:gd name="connsiteY62-15310" fmla="*/ 1118240 h 1978172"/>
              <a:gd name="connsiteX63-15311" fmla="*/ 7918248 w 10768629"/>
              <a:gd name="connsiteY63-15312" fmla="*/ 1124371 h 1978172"/>
              <a:gd name="connsiteX64-15313" fmla="*/ 7914119 w 10768629"/>
              <a:gd name="connsiteY64-15314" fmla="*/ 1127653 h 1978172"/>
              <a:gd name="connsiteX65-15315" fmla="*/ 7907658 w 10768629"/>
              <a:gd name="connsiteY65-15316" fmla="*/ 1130350 h 1978172"/>
              <a:gd name="connsiteX66-15317" fmla="*/ 7907434 w 10768629"/>
              <a:gd name="connsiteY66-15318" fmla="*/ 1130103 h 1978172"/>
              <a:gd name="connsiteX67-15319" fmla="*/ 7901508 w 10768629"/>
              <a:gd name="connsiteY67-15320" fmla="*/ 1133245 h 1978172"/>
              <a:gd name="connsiteX68-15321" fmla="*/ 7873287 w 10768629"/>
              <a:gd name="connsiteY68-15322" fmla="*/ 1152609 h 1978172"/>
              <a:gd name="connsiteX69-15323" fmla="*/ 7834833 w 10768629"/>
              <a:gd name="connsiteY69-15324" fmla="*/ 1153868 h 1978172"/>
              <a:gd name="connsiteX70-15325" fmla="*/ 7828661 w 10768629"/>
              <a:gd name="connsiteY70-15326" fmla="*/ 1139994 h 1978172"/>
              <a:gd name="connsiteX71-15327" fmla="*/ 7823966 w 10768629"/>
              <a:gd name="connsiteY71-15328" fmla="*/ 1143178 h 1978172"/>
              <a:gd name="connsiteX72-15329" fmla="*/ 7815078 w 10768629"/>
              <a:gd name="connsiteY72-15330" fmla="*/ 1151776 h 1978172"/>
              <a:gd name="connsiteX73-15331" fmla="*/ 7812026 w 10768629"/>
              <a:gd name="connsiteY73-15332" fmla="*/ 1151522 h 1978172"/>
              <a:gd name="connsiteX74-15333" fmla="*/ 7782249 w 10768629"/>
              <a:gd name="connsiteY74-15334" fmla="*/ 1160970 h 1978172"/>
              <a:gd name="connsiteX75-15335" fmla="*/ 7773476 w 10768629"/>
              <a:gd name="connsiteY75-15336" fmla="*/ 1157414 h 1978172"/>
              <a:gd name="connsiteX76-15337" fmla="*/ 7769600 w 10768629"/>
              <a:gd name="connsiteY76-15338" fmla="*/ 1157365 h 1978172"/>
              <a:gd name="connsiteX77-15339" fmla="*/ 7752631 w 10768629"/>
              <a:gd name="connsiteY77-15340" fmla="*/ 1172815 h 1978172"/>
              <a:gd name="connsiteX78-15341" fmla="*/ 7739392 w 10768629"/>
              <a:gd name="connsiteY78-15342" fmla="*/ 1192062 h 1978172"/>
              <a:gd name="connsiteX79-15343" fmla="*/ 7677677 w 10768629"/>
              <a:gd name="connsiteY79-15344" fmla="*/ 1216394 h 1978172"/>
              <a:gd name="connsiteX80-15345" fmla="*/ 7586920 w 10768629"/>
              <a:gd name="connsiteY80-15346" fmla="*/ 1261888 h 1978172"/>
              <a:gd name="connsiteX81-15347" fmla="*/ 7486100 w 10768629"/>
              <a:gd name="connsiteY81-15348" fmla="*/ 1292563 h 1978172"/>
              <a:gd name="connsiteX82-15349" fmla="*/ 7411323 w 10768629"/>
              <a:gd name="connsiteY82-15350" fmla="*/ 1340732 h 1978172"/>
              <a:gd name="connsiteX83-15351" fmla="*/ 7240698 w 10768629"/>
              <a:gd name="connsiteY83-15352" fmla="*/ 1438832 h 1978172"/>
              <a:gd name="connsiteX84-15353" fmla="*/ 7197675 w 10768629"/>
              <a:gd name="connsiteY84-15354" fmla="*/ 1447530 h 1978172"/>
              <a:gd name="connsiteX85-15355" fmla="*/ 7164788 w 10768629"/>
              <a:gd name="connsiteY85-15356" fmla="*/ 1480293 h 1978172"/>
              <a:gd name="connsiteX86-15357" fmla="*/ 7147929 w 10768629"/>
              <a:gd name="connsiteY86-15358" fmla="*/ 1477641 h 1978172"/>
              <a:gd name="connsiteX87-15359" fmla="*/ 7144965 w 10768629"/>
              <a:gd name="connsiteY87-15360" fmla="*/ 1476908 h 1978172"/>
              <a:gd name="connsiteX88-15361" fmla="*/ 7134299 w 10768629"/>
              <a:gd name="connsiteY88-15362" fmla="*/ 1479969 h 1978172"/>
              <a:gd name="connsiteX89-15363" fmla="*/ 7129809 w 10768629"/>
              <a:gd name="connsiteY89-15364" fmla="*/ 1473339 h 1978172"/>
              <a:gd name="connsiteX90-15365" fmla="*/ 7112688 w 10768629"/>
              <a:gd name="connsiteY90-15366" fmla="*/ 1472575 h 1978172"/>
              <a:gd name="connsiteX91-15367" fmla="*/ 7093470 w 10768629"/>
              <a:gd name="connsiteY91-15368" fmla="*/ 1480300 h 1978172"/>
              <a:gd name="connsiteX92-15369" fmla="*/ 7025034 w 10768629"/>
              <a:gd name="connsiteY92-15370" fmla="*/ 1506934 h 1978172"/>
              <a:gd name="connsiteX93-15371" fmla="*/ 7014783 w 10768629"/>
              <a:gd name="connsiteY93-15372" fmla="*/ 1515868 h 1978172"/>
              <a:gd name="connsiteX94-15373" fmla="*/ 6979706 w 10768629"/>
              <a:gd name="connsiteY94-15374" fmla="*/ 1523511 h 1978172"/>
              <a:gd name="connsiteX95-15375" fmla="*/ 6977890 w 10768629"/>
              <a:gd name="connsiteY95-15376" fmla="*/ 1525793 h 1978172"/>
              <a:gd name="connsiteX96-15377" fmla="*/ 6944339 w 10768629"/>
              <a:gd name="connsiteY96-15378" fmla="*/ 1536237 h 1978172"/>
              <a:gd name="connsiteX97-15379" fmla="*/ 6886996 w 10768629"/>
              <a:gd name="connsiteY97-15380" fmla="*/ 1563569 h 1978172"/>
              <a:gd name="connsiteX98-15381" fmla="*/ 6874510 w 10768629"/>
              <a:gd name="connsiteY98-15382" fmla="*/ 1558469 h 1978172"/>
              <a:gd name="connsiteX99-15383" fmla="*/ 6871943 w 10768629"/>
              <a:gd name="connsiteY99-15384" fmla="*/ 1554651 h 1978172"/>
              <a:gd name="connsiteX100-15385" fmla="*/ 6856174 w 10768629"/>
              <a:gd name="connsiteY100-15386" fmla="*/ 1562024 h 1978172"/>
              <a:gd name="connsiteX101-15387" fmla="*/ 6842321 w 10768629"/>
              <a:gd name="connsiteY101-15388" fmla="*/ 1560554 h 1978172"/>
              <a:gd name="connsiteX102-15389" fmla="*/ 6832713 w 10768629"/>
              <a:gd name="connsiteY102-15390" fmla="*/ 1569357 h 1978172"/>
              <a:gd name="connsiteX103-15391" fmla="*/ 6816351 w 10768629"/>
              <a:gd name="connsiteY103-15392" fmla="*/ 1571495 h 1978172"/>
              <a:gd name="connsiteX104-15393" fmla="*/ 6795800 w 10768629"/>
              <a:gd name="connsiteY104-15394" fmla="*/ 1572010 h 1978172"/>
              <a:gd name="connsiteX105-15395" fmla="*/ 6777546 w 10768629"/>
              <a:gd name="connsiteY105-15396" fmla="*/ 1568661 h 1978172"/>
              <a:gd name="connsiteX106-15397" fmla="*/ 6751528 w 10768629"/>
              <a:gd name="connsiteY106-15398" fmla="*/ 1574143 h 1978172"/>
              <a:gd name="connsiteX107-15399" fmla="*/ 6691966 w 10768629"/>
              <a:gd name="connsiteY107-15400" fmla="*/ 1582255 h 1978172"/>
              <a:gd name="connsiteX108-15401" fmla="*/ 6646941 w 10768629"/>
              <a:gd name="connsiteY108-15402" fmla="*/ 1588471 h 1978172"/>
              <a:gd name="connsiteX109-15403" fmla="*/ 6568576 w 10768629"/>
              <a:gd name="connsiteY109-15404" fmla="*/ 1606488 h 1978172"/>
              <a:gd name="connsiteX110-15405" fmla="*/ 6554358 w 10768629"/>
              <a:gd name="connsiteY110-15406" fmla="*/ 1621701 h 1978172"/>
              <a:gd name="connsiteX111-15407" fmla="*/ 6516968 w 10768629"/>
              <a:gd name="connsiteY111-15408" fmla="*/ 1617195 h 1978172"/>
              <a:gd name="connsiteX112-15409" fmla="*/ 6506479 w 10768629"/>
              <a:gd name="connsiteY112-15410" fmla="*/ 1602227 h 1978172"/>
              <a:gd name="connsiteX113-15411" fmla="*/ 6458436 w 10768629"/>
              <a:gd name="connsiteY113-15412" fmla="*/ 1607332 h 1978172"/>
              <a:gd name="connsiteX114-15413" fmla="*/ 6414786 w 10768629"/>
              <a:gd name="connsiteY114-15414" fmla="*/ 1628815 h 1978172"/>
              <a:gd name="connsiteX115-15415" fmla="*/ 6357085 w 10768629"/>
              <a:gd name="connsiteY115-15416" fmla="*/ 1640846 h 1978172"/>
              <a:gd name="connsiteX116-15417" fmla="*/ 6322636 w 10768629"/>
              <a:gd name="connsiteY116-15418" fmla="*/ 1648213 h 1978172"/>
              <a:gd name="connsiteX117-15419" fmla="*/ 6226172 w 10768629"/>
              <a:gd name="connsiteY117-15420" fmla="*/ 1654676 h 1978172"/>
              <a:gd name="connsiteX118-15421" fmla="*/ 6221217 w 10768629"/>
              <a:gd name="connsiteY118-15422" fmla="*/ 1654506 h 1978172"/>
              <a:gd name="connsiteX119-15423" fmla="*/ 6204956 w 10768629"/>
              <a:gd name="connsiteY119-15424" fmla="*/ 1664280 h 1978172"/>
              <a:gd name="connsiteX120-15425" fmla="*/ 6204270 w 10768629"/>
              <a:gd name="connsiteY120-15426" fmla="*/ 1666782 h 1978172"/>
              <a:gd name="connsiteX121-15427" fmla="*/ 6143810 w 10768629"/>
              <a:gd name="connsiteY121-15428" fmla="*/ 1661963 h 1978172"/>
              <a:gd name="connsiteX122-15429" fmla="*/ 6136560 w 10768629"/>
              <a:gd name="connsiteY122-15430" fmla="*/ 1665728 h 1978172"/>
              <a:gd name="connsiteX123-15431" fmla="*/ 6096155 w 10768629"/>
              <a:gd name="connsiteY123-15432" fmla="*/ 1656951 h 1978172"/>
              <a:gd name="connsiteX124-15433" fmla="*/ 6075812 w 10768629"/>
              <a:gd name="connsiteY124-15434" fmla="*/ 1655422 h 1978172"/>
              <a:gd name="connsiteX125-15435" fmla="*/ 6039495 w 10768629"/>
              <a:gd name="connsiteY125-15436" fmla="*/ 1649680 h 1978172"/>
              <a:gd name="connsiteX126-15437" fmla="*/ 6036523 w 10768629"/>
              <a:gd name="connsiteY126-15438" fmla="*/ 1652121 h 1978172"/>
              <a:gd name="connsiteX127-15439" fmla="*/ 6029328 w 10768629"/>
              <a:gd name="connsiteY127-15440" fmla="*/ 1649904 h 1978172"/>
              <a:gd name="connsiteX128-15441" fmla="*/ 6024075 w 10768629"/>
              <a:gd name="connsiteY128-15442" fmla="*/ 1652779 h 1978172"/>
              <a:gd name="connsiteX129-15443" fmla="*/ 6018085 w 10768629"/>
              <a:gd name="connsiteY129-15444" fmla="*/ 1652030 h 1978172"/>
              <a:gd name="connsiteX130-15445" fmla="*/ 5955513 w 10768629"/>
              <a:gd name="connsiteY130-15446" fmla="*/ 1663584 h 1978172"/>
              <a:gd name="connsiteX131-15447" fmla="*/ 5941996 w 10768629"/>
              <a:gd name="connsiteY131-15448" fmla="*/ 1661326 h 1978172"/>
              <a:gd name="connsiteX132-15449" fmla="*/ 5931789 w 10768629"/>
              <a:gd name="connsiteY132-15450" fmla="*/ 1669915 h 1978172"/>
              <a:gd name="connsiteX133-15451" fmla="*/ 5888686 w 10768629"/>
              <a:gd name="connsiteY133-15452" fmla="*/ 1672175 h 1978172"/>
              <a:gd name="connsiteX134-15453" fmla="*/ 5873794 w 10768629"/>
              <a:gd name="connsiteY134-15454" fmla="*/ 1665454 h 1978172"/>
              <a:gd name="connsiteX135-15455" fmla="*/ 5860022 w 10768629"/>
              <a:gd name="connsiteY135-15456" fmla="*/ 1660635 h 1978172"/>
              <a:gd name="connsiteX136-15457" fmla="*/ 5858237 w 10768629"/>
              <a:gd name="connsiteY136-15458" fmla="*/ 1660649 h 1978172"/>
              <a:gd name="connsiteX137-15459" fmla="*/ 5840319 w 10768629"/>
              <a:gd name="connsiteY137-15460" fmla="*/ 1660798 h 1978172"/>
              <a:gd name="connsiteX138-15461" fmla="*/ 5806984 w 10768629"/>
              <a:gd name="connsiteY138-15462" fmla="*/ 1661075 h 1978172"/>
              <a:gd name="connsiteX139-15463" fmla="*/ 5742351 w 10768629"/>
              <a:gd name="connsiteY139-15464" fmla="*/ 1667489 h 1978172"/>
              <a:gd name="connsiteX140-15465" fmla="*/ 5521171 w 10768629"/>
              <a:gd name="connsiteY140-15466" fmla="*/ 1671626 h 1978172"/>
              <a:gd name="connsiteX141-15467" fmla="*/ 5457384 w 10768629"/>
              <a:gd name="connsiteY141-15468" fmla="*/ 1683952 h 1978172"/>
              <a:gd name="connsiteX142-15469" fmla="*/ 4950070 w 10768629"/>
              <a:gd name="connsiteY142-15470" fmla="*/ 1748401 h 1978172"/>
              <a:gd name="connsiteX143-15471" fmla="*/ 4872172 w 10768629"/>
              <a:gd name="connsiteY143-15472" fmla="*/ 1757222 h 1978172"/>
              <a:gd name="connsiteX144-15473" fmla="*/ 4809524 w 10768629"/>
              <a:gd name="connsiteY144-15474" fmla="*/ 1761033 h 1978172"/>
              <a:gd name="connsiteX145-15475" fmla="*/ 4759058 w 10768629"/>
              <a:gd name="connsiteY145-15476" fmla="*/ 1766533 h 1978172"/>
              <a:gd name="connsiteX146-15477" fmla="*/ 4719749 w 10768629"/>
              <a:gd name="connsiteY146-15478" fmla="*/ 1771811 h 1978172"/>
              <a:gd name="connsiteX147-15479" fmla="*/ 4568686 w 10768629"/>
              <a:gd name="connsiteY147-15480" fmla="*/ 1786141 h 1978172"/>
              <a:gd name="connsiteX148-15481" fmla="*/ 4418751 w 10768629"/>
              <a:gd name="connsiteY148-15482" fmla="*/ 1796932 h 1978172"/>
              <a:gd name="connsiteX149-15483" fmla="*/ 4378377 w 10768629"/>
              <a:gd name="connsiteY149-15484" fmla="*/ 1815528 h 1978172"/>
              <a:gd name="connsiteX150-15485" fmla="*/ 4320575 w 10768629"/>
              <a:gd name="connsiteY150-15486" fmla="*/ 1832722 h 1978172"/>
              <a:gd name="connsiteX151-15487" fmla="*/ 4211935 w 10768629"/>
              <a:gd name="connsiteY151-15488" fmla="*/ 1860177 h 1978172"/>
              <a:gd name="connsiteX152-15489" fmla="*/ 4101228 w 10768629"/>
              <a:gd name="connsiteY152-15490" fmla="*/ 1868717 h 1978172"/>
              <a:gd name="connsiteX153-15491" fmla="*/ 3973223 w 10768629"/>
              <a:gd name="connsiteY153-15492" fmla="*/ 1881015 h 1978172"/>
              <a:gd name="connsiteX154-15493" fmla="*/ 3900992 w 10768629"/>
              <a:gd name="connsiteY154-15494" fmla="*/ 1880603 h 1978172"/>
              <a:gd name="connsiteX155-15495" fmla="*/ 3662119 w 10768629"/>
              <a:gd name="connsiteY155-15496" fmla="*/ 1889285 h 1978172"/>
              <a:gd name="connsiteX156-15497" fmla="*/ 3496919 w 10768629"/>
              <a:gd name="connsiteY156-15498" fmla="*/ 1873180 h 1978172"/>
              <a:gd name="connsiteX157-15499" fmla="*/ 3449433 w 10768629"/>
              <a:gd name="connsiteY157-15500" fmla="*/ 1889681 h 1978172"/>
              <a:gd name="connsiteX158-15501" fmla="*/ 3369766 w 10768629"/>
              <a:gd name="connsiteY158-15502" fmla="*/ 1916653 h 1978172"/>
              <a:gd name="connsiteX159-15503" fmla="*/ 3269672 w 10768629"/>
              <a:gd name="connsiteY159-15504" fmla="*/ 1938036 h 1978172"/>
              <a:gd name="connsiteX160-15505" fmla="*/ 3224897 w 10768629"/>
              <a:gd name="connsiteY160-15506" fmla="*/ 1943733 h 1978172"/>
              <a:gd name="connsiteX161-15507" fmla="*/ 3161463 w 10768629"/>
              <a:gd name="connsiteY161-15508" fmla="*/ 1946591 h 1978172"/>
              <a:gd name="connsiteX162-15509" fmla="*/ 3112044 w 10768629"/>
              <a:gd name="connsiteY162-15510" fmla="*/ 1935614 h 1978172"/>
              <a:gd name="connsiteX163-15511" fmla="*/ 3069716 w 10768629"/>
              <a:gd name="connsiteY163-15512" fmla="*/ 1930463 h 1978172"/>
              <a:gd name="connsiteX164-15513" fmla="*/ 3005773 w 10768629"/>
              <a:gd name="connsiteY164-15514" fmla="*/ 1915878 h 1978172"/>
              <a:gd name="connsiteX165-15515" fmla="*/ 2897201 w 10768629"/>
              <a:gd name="connsiteY165-15516" fmla="*/ 1926772 h 1978172"/>
              <a:gd name="connsiteX166-15517" fmla="*/ 2783891 w 10768629"/>
              <a:gd name="connsiteY166-15518" fmla="*/ 1931749 h 1978172"/>
              <a:gd name="connsiteX167-15519" fmla="*/ 2712447 w 10768629"/>
              <a:gd name="connsiteY167-15520" fmla="*/ 1933044 h 1978172"/>
              <a:gd name="connsiteX168-15521" fmla="*/ 2560151 w 10768629"/>
              <a:gd name="connsiteY168-15522" fmla="*/ 1963609 h 1978172"/>
              <a:gd name="connsiteX169-15523" fmla="*/ 2367221 w 10768629"/>
              <a:gd name="connsiteY169-15524" fmla="*/ 1971884 h 1978172"/>
              <a:gd name="connsiteX170-15525" fmla="*/ 2272130 w 10768629"/>
              <a:gd name="connsiteY170-15526" fmla="*/ 1961162 h 1978172"/>
              <a:gd name="connsiteX171-15527" fmla="*/ 2189404 w 10768629"/>
              <a:gd name="connsiteY171-15528" fmla="*/ 1978172 h 1978172"/>
              <a:gd name="connsiteX172-15529" fmla="*/ 2077704 w 10768629"/>
              <a:gd name="connsiteY172-15530" fmla="*/ 1965002 h 1978172"/>
              <a:gd name="connsiteX173-15531" fmla="*/ 2033299 w 10768629"/>
              <a:gd name="connsiteY173-15532" fmla="*/ 1969042 h 1978172"/>
              <a:gd name="connsiteX174-15533" fmla="*/ 1967996 w 10768629"/>
              <a:gd name="connsiteY174-15534" fmla="*/ 1953187 h 1978172"/>
              <a:gd name="connsiteX175-15535" fmla="*/ 1855805 w 10768629"/>
              <a:gd name="connsiteY175-15536" fmla="*/ 1926082 h 1978172"/>
              <a:gd name="connsiteX176-15537" fmla="*/ 1790957 w 10768629"/>
              <a:gd name="connsiteY176-15538" fmla="*/ 1919460 h 1978172"/>
              <a:gd name="connsiteX177-15539" fmla="*/ 1613978 w 10768629"/>
              <a:gd name="connsiteY177-15540" fmla="*/ 1891581 h 1978172"/>
              <a:gd name="connsiteX178-15541" fmla="*/ 1436831 w 10768629"/>
              <a:gd name="connsiteY178-15542" fmla="*/ 1856201 h 1978172"/>
              <a:gd name="connsiteX179-15543" fmla="*/ 1357365 w 10768629"/>
              <a:gd name="connsiteY179-15544" fmla="*/ 1832140 h 1978172"/>
              <a:gd name="connsiteX180-15545" fmla="*/ 1232341 w 10768629"/>
              <a:gd name="connsiteY180-15546" fmla="*/ 1785942 h 1978172"/>
              <a:gd name="connsiteX181-15547" fmla="*/ 1162595 w 10768629"/>
              <a:gd name="connsiteY181-15548" fmla="*/ 1758337 h 1978172"/>
              <a:gd name="connsiteX182-15549" fmla="*/ 1120257 w 10768629"/>
              <a:gd name="connsiteY182-15550" fmla="*/ 1789615 h 1978172"/>
              <a:gd name="connsiteX183-15551" fmla="*/ 991903 w 10768629"/>
              <a:gd name="connsiteY183-15552" fmla="*/ 1786741 h 1978172"/>
              <a:gd name="connsiteX184-15553" fmla="*/ 883960 w 10768629"/>
              <a:gd name="connsiteY184-15554" fmla="*/ 1809389 h 1978172"/>
              <a:gd name="connsiteX185-15555" fmla="*/ 766531 w 10768629"/>
              <a:gd name="connsiteY185-15556" fmla="*/ 1805053 h 1978172"/>
              <a:gd name="connsiteX186-15557" fmla="*/ 669779 w 10768629"/>
              <a:gd name="connsiteY186-15558" fmla="*/ 1800537 h 1978172"/>
              <a:gd name="connsiteX187-15559" fmla="*/ 523898 w 10768629"/>
              <a:gd name="connsiteY187-15560" fmla="*/ 1811085 h 1978172"/>
              <a:gd name="connsiteX188-15561" fmla="*/ 360251 w 10768629"/>
              <a:gd name="connsiteY188-15562" fmla="*/ 1830735 h 1978172"/>
              <a:gd name="connsiteX189-15563" fmla="*/ 255207 w 10768629"/>
              <a:gd name="connsiteY189-15564" fmla="*/ 1818275 h 1978172"/>
              <a:gd name="connsiteX190-15565" fmla="*/ 101803 w 10768629"/>
              <a:gd name="connsiteY190-15566" fmla="*/ 1870647 h 1978172"/>
              <a:gd name="connsiteX191-15567" fmla="*/ 25397 w 10768629"/>
              <a:gd name="connsiteY191-15568" fmla="*/ 1888443 h 1978172"/>
              <a:gd name="connsiteX192-15569" fmla="*/ 2370 w 10768629"/>
              <a:gd name="connsiteY192-15570" fmla="*/ 1878311 h 1978172"/>
              <a:gd name="connsiteX193-15571" fmla="*/ 0 w 10768629"/>
              <a:gd name="connsiteY193-15572" fmla="*/ 1878785 h 1978172"/>
              <a:gd name="connsiteX194-15573" fmla="*/ 0 w 10768629"/>
              <a:gd name="connsiteY194-15574" fmla="*/ 0 h 1978172"/>
              <a:gd name="connsiteX0-15575" fmla="*/ 0 w 10768629"/>
              <a:gd name="connsiteY0-15576" fmla="*/ 0 h 1978172"/>
              <a:gd name="connsiteX1-15577" fmla="*/ 10768629 w 10768629"/>
              <a:gd name="connsiteY1-15578" fmla="*/ 0 h 1978172"/>
              <a:gd name="connsiteX2-15579" fmla="*/ 10733254 w 10768629"/>
              <a:gd name="connsiteY2-15580" fmla="*/ 31439 h 1978172"/>
              <a:gd name="connsiteX3-15581" fmla="*/ 10727085 w 10768629"/>
              <a:gd name="connsiteY3-15582" fmla="*/ 37910 h 1978172"/>
              <a:gd name="connsiteX4-15583" fmla="*/ 10675953 w 10768629"/>
              <a:gd name="connsiteY4-15584" fmla="*/ 68623 h 1978172"/>
              <a:gd name="connsiteX5-15585" fmla="*/ 10637091 w 10768629"/>
              <a:gd name="connsiteY5-15586" fmla="*/ 90361 h 1978172"/>
              <a:gd name="connsiteX6-15587" fmla="*/ 10610971 w 10768629"/>
              <a:gd name="connsiteY6-15588" fmla="*/ 110764 h 1978172"/>
              <a:gd name="connsiteX7-15589" fmla="*/ 10532872 w 10768629"/>
              <a:gd name="connsiteY7-15590" fmla="*/ 138028 h 1978172"/>
              <a:gd name="connsiteX8-15591" fmla="*/ 10398558 w 10768629"/>
              <a:gd name="connsiteY8-15592" fmla="*/ 172911 h 1978172"/>
              <a:gd name="connsiteX9-15593" fmla="*/ 10371128 w 10768629"/>
              <a:gd name="connsiteY9-15594" fmla="*/ 182609 h 1978172"/>
              <a:gd name="connsiteX10-15595" fmla="*/ 10352178 w 10768629"/>
              <a:gd name="connsiteY10-15596" fmla="*/ 199976 h 1978172"/>
              <a:gd name="connsiteX11-15597" fmla="*/ 10351815 w 10768629"/>
              <a:gd name="connsiteY11-15598" fmla="*/ 211879 h 1978172"/>
              <a:gd name="connsiteX12-15599" fmla="*/ 10337471 w 10768629"/>
              <a:gd name="connsiteY12-15600" fmla="*/ 218661 h 1978172"/>
              <a:gd name="connsiteX13-15601" fmla="*/ 10334625 w 10768629"/>
              <a:gd name="connsiteY13-15602" fmla="*/ 222351 h 1978172"/>
              <a:gd name="connsiteX14-15603" fmla="*/ 10256365 w 10768629"/>
              <a:gd name="connsiteY14-15604" fmla="*/ 235917 h 1978172"/>
              <a:gd name="connsiteX15-15605" fmla="*/ 10201127 w 10768629"/>
              <a:gd name="connsiteY15-15606" fmla="*/ 267448 h 1978172"/>
              <a:gd name="connsiteX16-15607" fmla="*/ 9961218 w 10768629"/>
              <a:gd name="connsiteY16-15608" fmla="*/ 326720 h 1978172"/>
              <a:gd name="connsiteX17-15609" fmla="*/ 9859715 w 10768629"/>
              <a:gd name="connsiteY17-15610" fmla="*/ 355698 h 1978172"/>
              <a:gd name="connsiteX18-15611" fmla="*/ 9679867 w 10768629"/>
              <a:gd name="connsiteY18-15612" fmla="*/ 399081 h 1978172"/>
              <a:gd name="connsiteX19-15613" fmla="*/ 9490654 w 10768629"/>
              <a:gd name="connsiteY19-15614" fmla="*/ 455225 h 1978172"/>
              <a:gd name="connsiteX20-15615" fmla="*/ 9470837 w 10768629"/>
              <a:gd name="connsiteY20-15616" fmla="*/ 452539 h 1978172"/>
              <a:gd name="connsiteX21-15617" fmla="*/ 9469082 w 10768629"/>
              <a:gd name="connsiteY21-15618" fmla="*/ 454891 h 1978172"/>
              <a:gd name="connsiteX22-15619" fmla="*/ 9448038 w 10768629"/>
              <a:gd name="connsiteY22-15620" fmla="*/ 459733 h 1978172"/>
              <a:gd name="connsiteX23-15621" fmla="*/ 9396821 w 10768629"/>
              <a:gd name="connsiteY23-15622" fmla="*/ 455795 h 1978172"/>
              <a:gd name="connsiteX24-15623" fmla="*/ 9392197 w 10768629"/>
              <a:gd name="connsiteY24-15624" fmla="*/ 459796 h 1978172"/>
              <a:gd name="connsiteX25-15625" fmla="*/ 9347994 w 10768629"/>
              <a:gd name="connsiteY25-15626" fmla="*/ 464462 h 1978172"/>
              <a:gd name="connsiteX26-15627" fmla="*/ 9347889 w 10768629"/>
              <a:gd name="connsiteY26-15628" fmla="*/ 466539 h 1978172"/>
              <a:gd name="connsiteX27-15629" fmla="*/ 9337639 w 10768629"/>
              <a:gd name="connsiteY27-15630" fmla="*/ 476654 h 1978172"/>
              <a:gd name="connsiteX28-15631" fmla="*/ 9287964 w 10768629"/>
              <a:gd name="connsiteY28-15632" fmla="*/ 513052 h 1978172"/>
              <a:gd name="connsiteX29-15633" fmla="*/ 9229283 w 10768629"/>
              <a:gd name="connsiteY29-15634" fmla="*/ 555377 h 1978172"/>
              <a:gd name="connsiteX30-15635" fmla="*/ 9220274 w 10768629"/>
              <a:gd name="connsiteY30-15636" fmla="*/ 557502 h 1978172"/>
              <a:gd name="connsiteX31-15637" fmla="*/ 9220202 w 10768629"/>
              <a:gd name="connsiteY31-15638" fmla="*/ 558001 h 1978172"/>
              <a:gd name="connsiteX32-15639" fmla="*/ 9210908 w 10768629"/>
              <a:gd name="connsiteY32-15640" fmla="*/ 561147 h 1978172"/>
              <a:gd name="connsiteX33-15641" fmla="*/ 9186374 w 10768629"/>
              <a:gd name="connsiteY33-15642" fmla="*/ 565502 h 1978172"/>
              <a:gd name="connsiteX34-15643" fmla="*/ 9181058 w 10768629"/>
              <a:gd name="connsiteY34-15644" fmla="*/ 569943 h 1978172"/>
              <a:gd name="connsiteX35-15645" fmla="*/ 9167549 w 10768629"/>
              <a:gd name="connsiteY35-15646" fmla="*/ 584727 h 1978172"/>
              <a:gd name="connsiteX36-15647" fmla="*/ 9149110 w 10768629"/>
              <a:gd name="connsiteY36-15648" fmla="*/ 598906 h 1978172"/>
              <a:gd name="connsiteX37-15649" fmla="*/ 9078556 w 10768629"/>
              <a:gd name="connsiteY37-15650" fmla="*/ 644039 h 1978172"/>
              <a:gd name="connsiteX38-15651" fmla="*/ 8996399 w 10768629"/>
              <a:gd name="connsiteY38-15652" fmla="*/ 690055 h 1978172"/>
              <a:gd name="connsiteX39-15653" fmla="*/ 8803791 w 10768629"/>
              <a:gd name="connsiteY39-15654" fmla="*/ 813860 h 1978172"/>
              <a:gd name="connsiteX40-15655" fmla="*/ 8636202 w 10768629"/>
              <a:gd name="connsiteY40-15656" fmla="*/ 848463 h 1978172"/>
              <a:gd name="connsiteX41-15657" fmla="*/ 8555372 w 10768629"/>
              <a:gd name="connsiteY41-15658" fmla="*/ 883171 h 1978172"/>
              <a:gd name="connsiteX42-15659" fmla="*/ 8507229 w 10768629"/>
              <a:gd name="connsiteY42-15660" fmla="*/ 901665 h 1978172"/>
              <a:gd name="connsiteX43-15661" fmla="*/ 8428473 w 10768629"/>
              <a:gd name="connsiteY43-15662" fmla="*/ 927985 h 1978172"/>
              <a:gd name="connsiteX44-15663" fmla="*/ 8427914 w 10768629"/>
              <a:gd name="connsiteY44-15664" fmla="*/ 933480 h 1978172"/>
              <a:gd name="connsiteX45-15665" fmla="*/ 8420327 w 10768629"/>
              <a:gd name="connsiteY45-15666" fmla="*/ 941984 h 1978172"/>
              <a:gd name="connsiteX46-15667" fmla="*/ 8394729 w 10768629"/>
              <a:gd name="connsiteY46-15668" fmla="*/ 948347 h 1978172"/>
              <a:gd name="connsiteX47-15669" fmla="*/ 8380548 w 10768629"/>
              <a:gd name="connsiteY47-15670" fmla="*/ 987916 h 1978172"/>
              <a:gd name="connsiteX48-15671" fmla="*/ 8375330 w 10768629"/>
              <a:gd name="connsiteY48-15672" fmla="*/ 965444 h 1978172"/>
              <a:gd name="connsiteX49-15673" fmla="*/ 8340796 w 10768629"/>
              <a:gd name="connsiteY49-15674" fmla="*/ 980522 h 1978172"/>
              <a:gd name="connsiteX50-15675" fmla="*/ 8304438 w 10768629"/>
              <a:gd name="connsiteY50-15676" fmla="*/ 996739 h 1978172"/>
              <a:gd name="connsiteX51-15677" fmla="*/ 8280929 w 10768629"/>
              <a:gd name="connsiteY51-15678" fmla="*/ 1023089 h 1978172"/>
              <a:gd name="connsiteX52-15679" fmla="*/ 8275760 w 10768629"/>
              <a:gd name="connsiteY52-15680" fmla="*/ 1027772 h 1978172"/>
              <a:gd name="connsiteX53-15681" fmla="*/ 8275478 w 10768629"/>
              <a:gd name="connsiteY53-15682" fmla="*/ 1027605 h 1978172"/>
              <a:gd name="connsiteX54-15683" fmla="*/ 8249003 w 10768629"/>
              <a:gd name="connsiteY54-15684" fmla="*/ 1032033 h 1978172"/>
              <a:gd name="connsiteX55-15685" fmla="*/ 8203836 w 10768629"/>
              <a:gd name="connsiteY55-15686" fmla="*/ 1037347 h 1978172"/>
              <a:gd name="connsiteX56-15687" fmla="*/ 8122936 w 10768629"/>
              <a:gd name="connsiteY56-15688" fmla="*/ 1063113 h 1978172"/>
              <a:gd name="connsiteX57-15689" fmla="*/ 8043658 w 10768629"/>
              <a:gd name="connsiteY57-15690" fmla="*/ 1092746 h 1978172"/>
              <a:gd name="connsiteX58-15691" fmla="*/ 8015351 w 10768629"/>
              <a:gd name="connsiteY58-15692" fmla="*/ 1105478 h 1978172"/>
              <a:gd name="connsiteX59-15693" fmla="*/ 7963145 w 10768629"/>
              <a:gd name="connsiteY59-15694" fmla="*/ 1119346 h 1978172"/>
              <a:gd name="connsiteX60-15695" fmla="*/ 7938145 w 10768629"/>
              <a:gd name="connsiteY60-15696" fmla="*/ 1120225 h 1978172"/>
              <a:gd name="connsiteX61-15697" fmla="*/ 7937238 w 10768629"/>
              <a:gd name="connsiteY61-15698" fmla="*/ 1121204 h 1978172"/>
              <a:gd name="connsiteX62-15699" fmla="*/ 7934398 w 10768629"/>
              <a:gd name="connsiteY62-15700" fmla="*/ 1118240 h 1978172"/>
              <a:gd name="connsiteX63-15701" fmla="*/ 7918248 w 10768629"/>
              <a:gd name="connsiteY63-15702" fmla="*/ 1124371 h 1978172"/>
              <a:gd name="connsiteX64-15703" fmla="*/ 7914119 w 10768629"/>
              <a:gd name="connsiteY64-15704" fmla="*/ 1127653 h 1978172"/>
              <a:gd name="connsiteX65-15705" fmla="*/ 7907658 w 10768629"/>
              <a:gd name="connsiteY65-15706" fmla="*/ 1130350 h 1978172"/>
              <a:gd name="connsiteX66-15707" fmla="*/ 7907434 w 10768629"/>
              <a:gd name="connsiteY66-15708" fmla="*/ 1130103 h 1978172"/>
              <a:gd name="connsiteX67-15709" fmla="*/ 7901508 w 10768629"/>
              <a:gd name="connsiteY67-15710" fmla="*/ 1133245 h 1978172"/>
              <a:gd name="connsiteX68-15711" fmla="*/ 7873287 w 10768629"/>
              <a:gd name="connsiteY68-15712" fmla="*/ 1152609 h 1978172"/>
              <a:gd name="connsiteX69-15713" fmla="*/ 7834833 w 10768629"/>
              <a:gd name="connsiteY69-15714" fmla="*/ 1153868 h 1978172"/>
              <a:gd name="connsiteX70-15715" fmla="*/ 7828661 w 10768629"/>
              <a:gd name="connsiteY70-15716" fmla="*/ 1139994 h 1978172"/>
              <a:gd name="connsiteX71-15717" fmla="*/ 7823966 w 10768629"/>
              <a:gd name="connsiteY71-15718" fmla="*/ 1143178 h 1978172"/>
              <a:gd name="connsiteX72-15719" fmla="*/ 7815078 w 10768629"/>
              <a:gd name="connsiteY72-15720" fmla="*/ 1151776 h 1978172"/>
              <a:gd name="connsiteX73-15721" fmla="*/ 7812026 w 10768629"/>
              <a:gd name="connsiteY73-15722" fmla="*/ 1151522 h 1978172"/>
              <a:gd name="connsiteX74-15723" fmla="*/ 7782249 w 10768629"/>
              <a:gd name="connsiteY74-15724" fmla="*/ 1160970 h 1978172"/>
              <a:gd name="connsiteX75-15725" fmla="*/ 7773476 w 10768629"/>
              <a:gd name="connsiteY75-15726" fmla="*/ 1157414 h 1978172"/>
              <a:gd name="connsiteX76-15727" fmla="*/ 7769600 w 10768629"/>
              <a:gd name="connsiteY76-15728" fmla="*/ 1157365 h 1978172"/>
              <a:gd name="connsiteX77-15729" fmla="*/ 7752631 w 10768629"/>
              <a:gd name="connsiteY77-15730" fmla="*/ 1172815 h 1978172"/>
              <a:gd name="connsiteX78-15731" fmla="*/ 7739392 w 10768629"/>
              <a:gd name="connsiteY78-15732" fmla="*/ 1192062 h 1978172"/>
              <a:gd name="connsiteX79-15733" fmla="*/ 7677677 w 10768629"/>
              <a:gd name="connsiteY79-15734" fmla="*/ 1216394 h 1978172"/>
              <a:gd name="connsiteX80-15735" fmla="*/ 7586920 w 10768629"/>
              <a:gd name="connsiteY80-15736" fmla="*/ 1261888 h 1978172"/>
              <a:gd name="connsiteX81-15737" fmla="*/ 7486100 w 10768629"/>
              <a:gd name="connsiteY81-15738" fmla="*/ 1292563 h 1978172"/>
              <a:gd name="connsiteX82-15739" fmla="*/ 7411323 w 10768629"/>
              <a:gd name="connsiteY82-15740" fmla="*/ 1340732 h 1978172"/>
              <a:gd name="connsiteX83-15741" fmla="*/ 7240698 w 10768629"/>
              <a:gd name="connsiteY83-15742" fmla="*/ 1438832 h 1978172"/>
              <a:gd name="connsiteX84-15743" fmla="*/ 7197675 w 10768629"/>
              <a:gd name="connsiteY84-15744" fmla="*/ 1447530 h 1978172"/>
              <a:gd name="connsiteX85-15745" fmla="*/ 7164788 w 10768629"/>
              <a:gd name="connsiteY85-15746" fmla="*/ 1480293 h 1978172"/>
              <a:gd name="connsiteX86-15747" fmla="*/ 7147929 w 10768629"/>
              <a:gd name="connsiteY86-15748" fmla="*/ 1477641 h 1978172"/>
              <a:gd name="connsiteX87-15749" fmla="*/ 7144965 w 10768629"/>
              <a:gd name="connsiteY87-15750" fmla="*/ 1476908 h 1978172"/>
              <a:gd name="connsiteX88-15751" fmla="*/ 7134299 w 10768629"/>
              <a:gd name="connsiteY88-15752" fmla="*/ 1479969 h 1978172"/>
              <a:gd name="connsiteX89-15753" fmla="*/ 7129809 w 10768629"/>
              <a:gd name="connsiteY89-15754" fmla="*/ 1473339 h 1978172"/>
              <a:gd name="connsiteX90-15755" fmla="*/ 7112688 w 10768629"/>
              <a:gd name="connsiteY90-15756" fmla="*/ 1472575 h 1978172"/>
              <a:gd name="connsiteX91-15757" fmla="*/ 7093470 w 10768629"/>
              <a:gd name="connsiteY91-15758" fmla="*/ 1480300 h 1978172"/>
              <a:gd name="connsiteX92-15759" fmla="*/ 7025034 w 10768629"/>
              <a:gd name="connsiteY92-15760" fmla="*/ 1506934 h 1978172"/>
              <a:gd name="connsiteX93-15761" fmla="*/ 7014783 w 10768629"/>
              <a:gd name="connsiteY93-15762" fmla="*/ 1515868 h 1978172"/>
              <a:gd name="connsiteX94-15763" fmla="*/ 6979706 w 10768629"/>
              <a:gd name="connsiteY94-15764" fmla="*/ 1523511 h 1978172"/>
              <a:gd name="connsiteX95-15765" fmla="*/ 6977890 w 10768629"/>
              <a:gd name="connsiteY95-15766" fmla="*/ 1525793 h 1978172"/>
              <a:gd name="connsiteX96-15767" fmla="*/ 6944339 w 10768629"/>
              <a:gd name="connsiteY96-15768" fmla="*/ 1536237 h 1978172"/>
              <a:gd name="connsiteX97-15769" fmla="*/ 6886996 w 10768629"/>
              <a:gd name="connsiteY97-15770" fmla="*/ 1563569 h 1978172"/>
              <a:gd name="connsiteX98-15771" fmla="*/ 6874510 w 10768629"/>
              <a:gd name="connsiteY98-15772" fmla="*/ 1558469 h 1978172"/>
              <a:gd name="connsiteX99-15773" fmla="*/ 6871943 w 10768629"/>
              <a:gd name="connsiteY99-15774" fmla="*/ 1554651 h 1978172"/>
              <a:gd name="connsiteX100-15775" fmla="*/ 6856174 w 10768629"/>
              <a:gd name="connsiteY100-15776" fmla="*/ 1562024 h 1978172"/>
              <a:gd name="connsiteX101-15777" fmla="*/ 6842321 w 10768629"/>
              <a:gd name="connsiteY101-15778" fmla="*/ 1560554 h 1978172"/>
              <a:gd name="connsiteX102-15779" fmla="*/ 6832713 w 10768629"/>
              <a:gd name="connsiteY102-15780" fmla="*/ 1569357 h 1978172"/>
              <a:gd name="connsiteX103-15781" fmla="*/ 6816351 w 10768629"/>
              <a:gd name="connsiteY103-15782" fmla="*/ 1571495 h 1978172"/>
              <a:gd name="connsiteX104-15783" fmla="*/ 6795800 w 10768629"/>
              <a:gd name="connsiteY104-15784" fmla="*/ 1572010 h 1978172"/>
              <a:gd name="connsiteX105-15785" fmla="*/ 6777546 w 10768629"/>
              <a:gd name="connsiteY105-15786" fmla="*/ 1568661 h 1978172"/>
              <a:gd name="connsiteX106-15787" fmla="*/ 6751528 w 10768629"/>
              <a:gd name="connsiteY106-15788" fmla="*/ 1574143 h 1978172"/>
              <a:gd name="connsiteX107-15789" fmla="*/ 6691966 w 10768629"/>
              <a:gd name="connsiteY107-15790" fmla="*/ 1582255 h 1978172"/>
              <a:gd name="connsiteX108-15791" fmla="*/ 6646941 w 10768629"/>
              <a:gd name="connsiteY108-15792" fmla="*/ 1588471 h 1978172"/>
              <a:gd name="connsiteX109-15793" fmla="*/ 6568576 w 10768629"/>
              <a:gd name="connsiteY109-15794" fmla="*/ 1606488 h 1978172"/>
              <a:gd name="connsiteX110-15795" fmla="*/ 6554358 w 10768629"/>
              <a:gd name="connsiteY110-15796" fmla="*/ 1621701 h 1978172"/>
              <a:gd name="connsiteX111-15797" fmla="*/ 6516968 w 10768629"/>
              <a:gd name="connsiteY111-15798" fmla="*/ 1617195 h 1978172"/>
              <a:gd name="connsiteX112-15799" fmla="*/ 6506479 w 10768629"/>
              <a:gd name="connsiteY112-15800" fmla="*/ 1602227 h 1978172"/>
              <a:gd name="connsiteX113-15801" fmla="*/ 6458436 w 10768629"/>
              <a:gd name="connsiteY113-15802" fmla="*/ 1607332 h 1978172"/>
              <a:gd name="connsiteX114-15803" fmla="*/ 6414786 w 10768629"/>
              <a:gd name="connsiteY114-15804" fmla="*/ 1628815 h 1978172"/>
              <a:gd name="connsiteX115-15805" fmla="*/ 6357085 w 10768629"/>
              <a:gd name="connsiteY115-15806" fmla="*/ 1640846 h 1978172"/>
              <a:gd name="connsiteX116-15807" fmla="*/ 6322636 w 10768629"/>
              <a:gd name="connsiteY116-15808" fmla="*/ 1648213 h 1978172"/>
              <a:gd name="connsiteX117-15809" fmla="*/ 6226172 w 10768629"/>
              <a:gd name="connsiteY117-15810" fmla="*/ 1654676 h 1978172"/>
              <a:gd name="connsiteX118-15811" fmla="*/ 6221217 w 10768629"/>
              <a:gd name="connsiteY118-15812" fmla="*/ 1654506 h 1978172"/>
              <a:gd name="connsiteX119-15813" fmla="*/ 6204956 w 10768629"/>
              <a:gd name="connsiteY119-15814" fmla="*/ 1664280 h 1978172"/>
              <a:gd name="connsiteX120-15815" fmla="*/ 6204270 w 10768629"/>
              <a:gd name="connsiteY120-15816" fmla="*/ 1666782 h 1978172"/>
              <a:gd name="connsiteX121-15817" fmla="*/ 6143810 w 10768629"/>
              <a:gd name="connsiteY121-15818" fmla="*/ 1661963 h 1978172"/>
              <a:gd name="connsiteX122-15819" fmla="*/ 6136560 w 10768629"/>
              <a:gd name="connsiteY122-15820" fmla="*/ 1665728 h 1978172"/>
              <a:gd name="connsiteX123-15821" fmla="*/ 6096155 w 10768629"/>
              <a:gd name="connsiteY123-15822" fmla="*/ 1656951 h 1978172"/>
              <a:gd name="connsiteX124-15823" fmla="*/ 6075812 w 10768629"/>
              <a:gd name="connsiteY124-15824" fmla="*/ 1655422 h 1978172"/>
              <a:gd name="connsiteX125-15825" fmla="*/ 6039495 w 10768629"/>
              <a:gd name="connsiteY125-15826" fmla="*/ 1649680 h 1978172"/>
              <a:gd name="connsiteX126-15827" fmla="*/ 6036523 w 10768629"/>
              <a:gd name="connsiteY126-15828" fmla="*/ 1652121 h 1978172"/>
              <a:gd name="connsiteX127-15829" fmla="*/ 6029328 w 10768629"/>
              <a:gd name="connsiteY127-15830" fmla="*/ 1649904 h 1978172"/>
              <a:gd name="connsiteX128-15831" fmla="*/ 6024075 w 10768629"/>
              <a:gd name="connsiteY128-15832" fmla="*/ 1652779 h 1978172"/>
              <a:gd name="connsiteX129-15833" fmla="*/ 6018085 w 10768629"/>
              <a:gd name="connsiteY129-15834" fmla="*/ 1652030 h 1978172"/>
              <a:gd name="connsiteX130-15835" fmla="*/ 5955513 w 10768629"/>
              <a:gd name="connsiteY130-15836" fmla="*/ 1663584 h 1978172"/>
              <a:gd name="connsiteX131-15837" fmla="*/ 5941996 w 10768629"/>
              <a:gd name="connsiteY131-15838" fmla="*/ 1661326 h 1978172"/>
              <a:gd name="connsiteX132-15839" fmla="*/ 5931789 w 10768629"/>
              <a:gd name="connsiteY132-15840" fmla="*/ 1669915 h 1978172"/>
              <a:gd name="connsiteX133-15841" fmla="*/ 5888686 w 10768629"/>
              <a:gd name="connsiteY133-15842" fmla="*/ 1672175 h 1978172"/>
              <a:gd name="connsiteX134-15843" fmla="*/ 5873794 w 10768629"/>
              <a:gd name="connsiteY134-15844" fmla="*/ 1665454 h 1978172"/>
              <a:gd name="connsiteX135-15845" fmla="*/ 5860022 w 10768629"/>
              <a:gd name="connsiteY135-15846" fmla="*/ 1660635 h 1978172"/>
              <a:gd name="connsiteX136-15847" fmla="*/ 5858237 w 10768629"/>
              <a:gd name="connsiteY136-15848" fmla="*/ 1660649 h 1978172"/>
              <a:gd name="connsiteX137-15849" fmla="*/ 5840319 w 10768629"/>
              <a:gd name="connsiteY137-15850" fmla="*/ 1660798 h 1978172"/>
              <a:gd name="connsiteX138-15851" fmla="*/ 5806984 w 10768629"/>
              <a:gd name="connsiteY138-15852" fmla="*/ 1661075 h 1978172"/>
              <a:gd name="connsiteX139-15853" fmla="*/ 5742351 w 10768629"/>
              <a:gd name="connsiteY139-15854" fmla="*/ 1667489 h 1978172"/>
              <a:gd name="connsiteX140-15855" fmla="*/ 5521171 w 10768629"/>
              <a:gd name="connsiteY140-15856" fmla="*/ 1671626 h 1978172"/>
              <a:gd name="connsiteX141-15857" fmla="*/ 5457384 w 10768629"/>
              <a:gd name="connsiteY141-15858" fmla="*/ 1683952 h 1978172"/>
              <a:gd name="connsiteX142-15859" fmla="*/ 4950070 w 10768629"/>
              <a:gd name="connsiteY142-15860" fmla="*/ 1748401 h 1978172"/>
              <a:gd name="connsiteX143-15861" fmla="*/ 4872172 w 10768629"/>
              <a:gd name="connsiteY143-15862" fmla="*/ 1757222 h 1978172"/>
              <a:gd name="connsiteX144-15863" fmla="*/ 4809524 w 10768629"/>
              <a:gd name="connsiteY144-15864" fmla="*/ 1761033 h 1978172"/>
              <a:gd name="connsiteX145-15865" fmla="*/ 4759058 w 10768629"/>
              <a:gd name="connsiteY145-15866" fmla="*/ 1766533 h 1978172"/>
              <a:gd name="connsiteX146-15867" fmla="*/ 4719749 w 10768629"/>
              <a:gd name="connsiteY146-15868" fmla="*/ 1771811 h 1978172"/>
              <a:gd name="connsiteX147-15869" fmla="*/ 4568686 w 10768629"/>
              <a:gd name="connsiteY147-15870" fmla="*/ 1786141 h 1978172"/>
              <a:gd name="connsiteX148-15871" fmla="*/ 4418751 w 10768629"/>
              <a:gd name="connsiteY148-15872" fmla="*/ 1796932 h 1978172"/>
              <a:gd name="connsiteX149-15873" fmla="*/ 4378377 w 10768629"/>
              <a:gd name="connsiteY149-15874" fmla="*/ 1815528 h 1978172"/>
              <a:gd name="connsiteX150-15875" fmla="*/ 4320575 w 10768629"/>
              <a:gd name="connsiteY150-15876" fmla="*/ 1832722 h 1978172"/>
              <a:gd name="connsiteX151-15877" fmla="*/ 4211935 w 10768629"/>
              <a:gd name="connsiteY151-15878" fmla="*/ 1860177 h 1978172"/>
              <a:gd name="connsiteX152-15879" fmla="*/ 4101228 w 10768629"/>
              <a:gd name="connsiteY152-15880" fmla="*/ 1868717 h 1978172"/>
              <a:gd name="connsiteX153-15881" fmla="*/ 3973223 w 10768629"/>
              <a:gd name="connsiteY153-15882" fmla="*/ 1881015 h 1978172"/>
              <a:gd name="connsiteX154-15883" fmla="*/ 3900992 w 10768629"/>
              <a:gd name="connsiteY154-15884" fmla="*/ 1880603 h 1978172"/>
              <a:gd name="connsiteX155-15885" fmla="*/ 3662119 w 10768629"/>
              <a:gd name="connsiteY155-15886" fmla="*/ 1889285 h 1978172"/>
              <a:gd name="connsiteX156-15887" fmla="*/ 3496919 w 10768629"/>
              <a:gd name="connsiteY156-15888" fmla="*/ 1873180 h 1978172"/>
              <a:gd name="connsiteX157-15889" fmla="*/ 3449433 w 10768629"/>
              <a:gd name="connsiteY157-15890" fmla="*/ 1889681 h 1978172"/>
              <a:gd name="connsiteX158-15891" fmla="*/ 3369766 w 10768629"/>
              <a:gd name="connsiteY158-15892" fmla="*/ 1916653 h 1978172"/>
              <a:gd name="connsiteX159-15893" fmla="*/ 3269672 w 10768629"/>
              <a:gd name="connsiteY159-15894" fmla="*/ 1938036 h 1978172"/>
              <a:gd name="connsiteX160-15895" fmla="*/ 3224897 w 10768629"/>
              <a:gd name="connsiteY160-15896" fmla="*/ 1943733 h 1978172"/>
              <a:gd name="connsiteX161-15897" fmla="*/ 3161463 w 10768629"/>
              <a:gd name="connsiteY161-15898" fmla="*/ 1946591 h 1978172"/>
              <a:gd name="connsiteX162-15899" fmla="*/ 3112044 w 10768629"/>
              <a:gd name="connsiteY162-15900" fmla="*/ 1935614 h 1978172"/>
              <a:gd name="connsiteX163-15901" fmla="*/ 3069716 w 10768629"/>
              <a:gd name="connsiteY163-15902" fmla="*/ 1930463 h 1978172"/>
              <a:gd name="connsiteX164-15903" fmla="*/ 3005773 w 10768629"/>
              <a:gd name="connsiteY164-15904" fmla="*/ 1915878 h 1978172"/>
              <a:gd name="connsiteX165-15905" fmla="*/ 2897201 w 10768629"/>
              <a:gd name="connsiteY165-15906" fmla="*/ 1926772 h 1978172"/>
              <a:gd name="connsiteX166-15907" fmla="*/ 2783891 w 10768629"/>
              <a:gd name="connsiteY166-15908" fmla="*/ 1931749 h 1978172"/>
              <a:gd name="connsiteX167-15909" fmla="*/ 2712447 w 10768629"/>
              <a:gd name="connsiteY167-15910" fmla="*/ 1933044 h 1978172"/>
              <a:gd name="connsiteX168-15911" fmla="*/ 2560151 w 10768629"/>
              <a:gd name="connsiteY168-15912" fmla="*/ 1963609 h 1978172"/>
              <a:gd name="connsiteX169-15913" fmla="*/ 2367221 w 10768629"/>
              <a:gd name="connsiteY169-15914" fmla="*/ 1971884 h 1978172"/>
              <a:gd name="connsiteX170-15915" fmla="*/ 2272130 w 10768629"/>
              <a:gd name="connsiteY170-15916" fmla="*/ 1961162 h 1978172"/>
              <a:gd name="connsiteX171-15917" fmla="*/ 2189404 w 10768629"/>
              <a:gd name="connsiteY171-15918" fmla="*/ 1978172 h 1978172"/>
              <a:gd name="connsiteX172-15919" fmla="*/ 2077704 w 10768629"/>
              <a:gd name="connsiteY172-15920" fmla="*/ 1965002 h 1978172"/>
              <a:gd name="connsiteX173-15921" fmla="*/ 2033299 w 10768629"/>
              <a:gd name="connsiteY173-15922" fmla="*/ 1969042 h 1978172"/>
              <a:gd name="connsiteX174-15923" fmla="*/ 1967996 w 10768629"/>
              <a:gd name="connsiteY174-15924" fmla="*/ 1953187 h 1978172"/>
              <a:gd name="connsiteX175-15925" fmla="*/ 1855805 w 10768629"/>
              <a:gd name="connsiteY175-15926" fmla="*/ 1926082 h 1978172"/>
              <a:gd name="connsiteX176-15927" fmla="*/ 1790957 w 10768629"/>
              <a:gd name="connsiteY176-15928" fmla="*/ 1919460 h 1978172"/>
              <a:gd name="connsiteX177-15929" fmla="*/ 1613978 w 10768629"/>
              <a:gd name="connsiteY177-15930" fmla="*/ 1891581 h 1978172"/>
              <a:gd name="connsiteX178-15931" fmla="*/ 1436831 w 10768629"/>
              <a:gd name="connsiteY178-15932" fmla="*/ 1856201 h 1978172"/>
              <a:gd name="connsiteX179-15933" fmla="*/ 1357365 w 10768629"/>
              <a:gd name="connsiteY179-15934" fmla="*/ 1832140 h 1978172"/>
              <a:gd name="connsiteX180-15935" fmla="*/ 1232341 w 10768629"/>
              <a:gd name="connsiteY180-15936" fmla="*/ 1785942 h 1978172"/>
              <a:gd name="connsiteX181-15937" fmla="*/ 1162595 w 10768629"/>
              <a:gd name="connsiteY181-15938" fmla="*/ 1784330 h 1978172"/>
              <a:gd name="connsiteX182-15939" fmla="*/ 1120257 w 10768629"/>
              <a:gd name="connsiteY182-15940" fmla="*/ 1789615 h 1978172"/>
              <a:gd name="connsiteX183-15941" fmla="*/ 991903 w 10768629"/>
              <a:gd name="connsiteY183-15942" fmla="*/ 1786741 h 1978172"/>
              <a:gd name="connsiteX184-15943" fmla="*/ 883960 w 10768629"/>
              <a:gd name="connsiteY184-15944" fmla="*/ 1809389 h 1978172"/>
              <a:gd name="connsiteX185-15945" fmla="*/ 766531 w 10768629"/>
              <a:gd name="connsiteY185-15946" fmla="*/ 1805053 h 1978172"/>
              <a:gd name="connsiteX186-15947" fmla="*/ 669779 w 10768629"/>
              <a:gd name="connsiteY186-15948" fmla="*/ 1800537 h 1978172"/>
              <a:gd name="connsiteX187-15949" fmla="*/ 523898 w 10768629"/>
              <a:gd name="connsiteY187-15950" fmla="*/ 1811085 h 1978172"/>
              <a:gd name="connsiteX188-15951" fmla="*/ 360251 w 10768629"/>
              <a:gd name="connsiteY188-15952" fmla="*/ 1830735 h 1978172"/>
              <a:gd name="connsiteX189-15953" fmla="*/ 255207 w 10768629"/>
              <a:gd name="connsiteY189-15954" fmla="*/ 1818275 h 1978172"/>
              <a:gd name="connsiteX190-15955" fmla="*/ 101803 w 10768629"/>
              <a:gd name="connsiteY190-15956" fmla="*/ 1870647 h 1978172"/>
              <a:gd name="connsiteX191-15957" fmla="*/ 25397 w 10768629"/>
              <a:gd name="connsiteY191-15958" fmla="*/ 1888443 h 1978172"/>
              <a:gd name="connsiteX192-15959" fmla="*/ 2370 w 10768629"/>
              <a:gd name="connsiteY192-15960" fmla="*/ 1878311 h 1978172"/>
              <a:gd name="connsiteX193-15961" fmla="*/ 0 w 10768629"/>
              <a:gd name="connsiteY193-15962" fmla="*/ 1878785 h 1978172"/>
              <a:gd name="connsiteX194-15963" fmla="*/ 0 w 10768629"/>
              <a:gd name="connsiteY194-15964" fmla="*/ 0 h 19781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773" y="connsiteY193-774"/>
              </a:cxn>
              <a:cxn ang="0">
                <a:pos x="connsiteX194-5043" y="connsiteY194-5044"/>
              </a:cxn>
            </a:cxnLst>
            <a:rect l="l" t="t" r="r" b="b"/>
            <a:pathLst>
              <a:path w="10768629" h="1978172" fill="norm" stroke="1" extrusionOk="0">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
        <p:nvSpPr>
          <p:cNvPr id="517106444" name="Titel 1"/>
          <p:cNvSpPr>
            <a:spLocks noGrp="1"/>
          </p:cNvSpPr>
          <p:nvPr>
            <p:ph type="title"/>
          </p:nvPr>
        </p:nvSpPr>
        <p:spPr bwMode="auto">
          <a:xfrm>
            <a:off x="1137034" y="609597"/>
            <a:ext cx="9392421" cy="1330841"/>
          </a:xfrm>
        </p:spPr>
        <p:txBody>
          <a:bodyPr>
            <a:normAutofit/>
          </a:bodyPr>
          <a:lstStyle/>
          <a:p>
            <a:pPr>
              <a:defRPr/>
            </a:pPr>
            <a:r>
              <a:rPr lang="da-DK"/>
              <a:t>Hjertesvigt</a:t>
            </a:r>
            <a:endParaRPr lang="da-DK"/>
          </a:p>
        </p:txBody>
      </p:sp>
      <p:sp>
        <p:nvSpPr>
          <p:cNvPr id="1387896330" name="Pladsholder til indhold 2"/>
          <p:cNvSpPr>
            <a:spLocks noGrp="1"/>
          </p:cNvSpPr>
          <p:nvPr>
            <p:ph idx="1"/>
          </p:nvPr>
        </p:nvSpPr>
        <p:spPr bwMode="auto">
          <a:xfrm>
            <a:off x="1137034" y="2198362"/>
            <a:ext cx="4958966" cy="3917773"/>
          </a:xfrm>
        </p:spPr>
        <p:txBody>
          <a:bodyPr>
            <a:normAutofit/>
          </a:bodyPr>
          <a:lstStyle/>
          <a:p>
            <a:pPr marL="0" indent="0">
              <a:buNone/>
              <a:defRPr/>
            </a:pPr>
            <a:r>
              <a:rPr lang="da-DK" sz="2000" b="1"/>
              <a:t>Prognose </a:t>
            </a:r>
            <a:endParaRPr lang="da-DK" sz="2000" b="1"/>
          </a:p>
          <a:p>
            <a:pPr>
              <a:defRPr/>
            </a:pPr>
            <a:r>
              <a:rPr lang="da-DK" sz="2000">
                <a:solidFill>
                  <a:srgbClr val="FF0000"/>
                </a:solidFill>
              </a:rPr>
              <a:t>Prognosen generelt dårlig </a:t>
            </a:r>
            <a:r>
              <a:rPr lang="da-DK" sz="2000"/>
              <a:t>– 1-årsmortalitet på op mod 60% hos de mest syge</a:t>
            </a:r>
            <a:endParaRPr lang="da-DK" sz="2000"/>
          </a:p>
          <a:p>
            <a:pPr>
              <a:defRPr/>
            </a:pPr>
            <a:r>
              <a:rPr lang="da-DK" sz="2000"/>
              <a:t>Halvdelen af patienter med hjertesvigt dør grundet akut forværring og den anden halvdel får en rytmeforstyrrelse </a:t>
            </a:r>
            <a:endParaRPr lang="da-DK" sz="2000"/>
          </a:p>
          <a:p>
            <a:pPr>
              <a:defRPr/>
            </a:pPr>
            <a:r>
              <a:rPr lang="da-DK" sz="2000"/>
              <a:t>Prognosen afhænger af symptombyrden (NYHA-klasse) </a:t>
            </a:r>
            <a:endParaRPr lang="da-DK" sz="2000"/>
          </a:p>
          <a:p>
            <a:pPr marL="0" indent="0">
              <a:buNone/>
              <a:defRPr/>
            </a:pPr>
            <a:endParaRPr lang="da-DK" sz="2000"/>
          </a:p>
          <a:p>
            <a:pPr>
              <a:defRPr/>
            </a:pPr>
            <a:r>
              <a:rPr lang="da-DK" sz="2000" b="1">
                <a:solidFill>
                  <a:srgbClr val="FF0000"/>
                </a:solidFill>
              </a:rPr>
              <a:t>Fysisk træning forbedrer prognosen hos alle!</a:t>
            </a:r>
            <a:endParaRPr lang="da-DK" sz="2000" b="1">
              <a:solidFill>
                <a:srgbClr val="FF0000"/>
              </a:solidFill>
            </a:endParaRPr>
          </a:p>
          <a:p>
            <a:pPr>
              <a:defRPr/>
            </a:pPr>
            <a:endParaRPr lang="da-DK" sz="2000"/>
          </a:p>
        </p:txBody>
      </p:sp>
      <p:pic>
        <p:nvPicPr>
          <p:cNvPr id="1032606203" name="Picture 2" descr="Hjerte-kar-sygdomme - Tranehaven"/>
          <p:cNvPicPr>
            <a:picLocks noChangeAspect="1" noChangeArrowheads="1"/>
          </p:cNvPicPr>
          <p:nvPr/>
        </p:nvPicPr>
        <p:blipFill>
          <a:blip r:embed="rId3"/>
          <a:stretch/>
        </p:blipFill>
        <p:spPr bwMode="auto">
          <a:xfrm>
            <a:off x="6719367" y="2470694"/>
            <a:ext cx="4788505" cy="3184355"/>
          </a:xfrm>
          <a:prstGeom prst="rect">
            <a:avLst/>
          </a:prstGeom>
          <a:noFill/>
        </p:spPr>
      </p:pic>
      <p:sp>
        <p:nvSpPr>
          <p:cNvPr id="195751190" name="Freeform: Shape 3082"/>
          <p:cNvSpPr>
            <a:spLocks noAdjustHandles="1" noChangeArrowheads="1" noChangeAspect="1" noChangeShapeType="1" noEditPoints="1" noGrp="1" noMove="1" noResize="1" noRot="1" noTextEdit="1"/>
          </p:cNvSpPr>
          <p:nvPr/>
        </p:nvSpPr>
        <p:spPr bwMode="auto">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fill="norm" stroke="1" extrusionOk="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78963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78963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878963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8789633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878963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p:nvSpPr>
          <p:cNvPr id="1466095856" name="Titel 1"/>
          <p:cNvSpPr>
            <a:spLocks noGrp="1"/>
          </p:cNvSpPr>
          <p:nvPr>
            <p:ph type="title"/>
          </p:nvPr>
        </p:nvSpPr>
        <p:spPr bwMode="auto">
          <a:xfrm>
            <a:off x="876692" y="443442"/>
            <a:ext cx="4597747" cy="656500"/>
          </a:xfrm>
        </p:spPr>
        <p:txBody>
          <a:bodyPr anchor="b">
            <a:normAutofit fontScale="90000"/>
          </a:bodyPr>
          <a:lstStyle/>
          <a:p>
            <a:pPr>
              <a:defRPr/>
            </a:pPr>
            <a:r>
              <a:rPr lang="da-DK" sz="5300"/>
              <a:t>Hjertesvigt</a:t>
            </a:r>
            <a:r>
              <a:rPr lang="da-DK" sz="3200"/>
              <a:t> </a:t>
            </a:r>
            <a:endParaRPr lang="da-DK" sz="3200"/>
          </a:p>
        </p:txBody>
      </p:sp>
      <p:sp>
        <p:nvSpPr>
          <p:cNvPr id="1566441108" name="Pladsholder til indhold 2"/>
          <p:cNvSpPr>
            <a:spLocks noGrp="1"/>
          </p:cNvSpPr>
          <p:nvPr>
            <p:ph idx="1"/>
          </p:nvPr>
        </p:nvSpPr>
        <p:spPr bwMode="auto">
          <a:xfrm>
            <a:off x="876692" y="1521253"/>
            <a:ext cx="4597746" cy="5043934"/>
          </a:xfrm>
        </p:spPr>
        <p:txBody>
          <a:bodyPr anchor="t">
            <a:normAutofit/>
          </a:bodyPr>
          <a:lstStyle/>
          <a:p>
            <a:pPr marL="0" indent="0">
              <a:lnSpc>
                <a:spcPct val="150000"/>
              </a:lnSpc>
              <a:buNone/>
              <a:defRPr/>
            </a:pPr>
            <a:r>
              <a:rPr lang="da-DK" sz="1800" b="1"/>
              <a:t>Komplikationer</a:t>
            </a:r>
            <a:endParaRPr lang="da-DK" sz="1800" b="1"/>
          </a:p>
          <a:p>
            <a:pPr>
              <a:lnSpc>
                <a:spcPct val="150000"/>
              </a:lnSpc>
              <a:defRPr/>
            </a:pPr>
            <a:r>
              <a:rPr lang="da-DK" sz="1400" b="1">
                <a:solidFill>
                  <a:srgbClr val="FF0000"/>
                </a:solidFill>
              </a:rPr>
              <a:t>Lungeødem</a:t>
            </a:r>
            <a:r>
              <a:rPr lang="da-DK" sz="1400"/>
              <a:t> = akut </a:t>
            </a:r>
            <a:r>
              <a:rPr lang="da-DK" sz="1400"/>
              <a:t>venstresidigt</a:t>
            </a:r>
            <a:r>
              <a:rPr lang="da-DK" sz="1400"/>
              <a:t> hjertesvigt </a:t>
            </a:r>
            <a:endParaRPr lang="da-DK" sz="1400"/>
          </a:p>
          <a:p>
            <a:pPr lvl="1">
              <a:lnSpc>
                <a:spcPct val="150000"/>
              </a:lnSpc>
              <a:defRPr/>
            </a:pPr>
            <a:r>
              <a:rPr lang="da-DK" sz="1400"/>
              <a:t>Inddeles i højtryks- og lavtrykslungeødem afhængig af BT</a:t>
            </a:r>
            <a:endParaRPr lang="da-DK" sz="1400"/>
          </a:p>
          <a:p>
            <a:pPr>
              <a:lnSpc>
                <a:spcPct val="150000"/>
              </a:lnSpc>
              <a:defRPr/>
            </a:pPr>
            <a:r>
              <a:rPr lang="da-DK" sz="1400"/>
              <a:t>Ses ofte hos patienter med kendt hjertesvigt, hvor der tilstøder akut sygdom, men kan også opstå akut hos tidligere hjerteraske, som eksempelvis får AKS</a:t>
            </a:r>
            <a:endParaRPr lang="da-DK" sz="1400"/>
          </a:p>
          <a:p>
            <a:pPr>
              <a:lnSpc>
                <a:spcPct val="150000"/>
              </a:lnSpc>
              <a:defRPr/>
            </a:pPr>
            <a:r>
              <a:rPr lang="da-DK" sz="1400">
                <a:solidFill>
                  <a:srgbClr val="FF0000"/>
                </a:solidFill>
              </a:rPr>
              <a:t>Lungeødemet opstår grundet øget tryk i lungekapillærerne, som fører til, at væsken træder ud i det omkringliggende væv og dermed forhindrer luftskifte</a:t>
            </a:r>
            <a:endParaRPr lang="da-DK" sz="1400">
              <a:solidFill>
                <a:srgbClr val="FF0000"/>
              </a:solidFill>
            </a:endParaRPr>
          </a:p>
          <a:p>
            <a:pPr>
              <a:lnSpc>
                <a:spcPct val="150000"/>
              </a:lnSpc>
              <a:defRPr/>
            </a:pPr>
            <a:r>
              <a:rPr lang="da-DK" sz="1400"/>
              <a:t>Åndenøden øger det sympatiske nervesystem, som dermed øger puls, blodtryk og </a:t>
            </a:r>
            <a:r>
              <a:rPr lang="da-DK" sz="1400"/>
              <a:t>afterload</a:t>
            </a:r>
            <a:r>
              <a:rPr lang="da-DK" sz="1400"/>
              <a:t>, så hjertet belastes yderligere</a:t>
            </a:r>
            <a:endParaRPr lang="da-DK" sz="1400"/>
          </a:p>
          <a:p>
            <a:pPr>
              <a:defRPr/>
            </a:pPr>
            <a:endParaRPr lang="da-DK" sz="1400"/>
          </a:p>
        </p:txBody>
      </p:sp>
      <p:pic>
        <p:nvPicPr>
          <p:cNvPr id="96137285" name="Billede 6"/>
          <p:cNvPicPr>
            <a:picLocks noChangeAspect="1"/>
          </p:cNvPicPr>
          <p:nvPr/>
        </p:nvPicPr>
        <p:blipFill>
          <a:blip r:embed="rId3"/>
          <a:stretch/>
        </p:blipFill>
        <p:spPr bwMode="auto">
          <a:xfrm>
            <a:off x="6096001" y="1521254"/>
            <a:ext cx="5319062" cy="3740409"/>
          </a:xfrm>
          <a:prstGeom prst="rect">
            <a:avLst/>
          </a:prstGeom>
        </p:spPr>
      </p:pic>
      <p:grpSp>
        <p:nvGrpSpPr>
          <p:cNvPr id="70854539" name="Group 11"/>
          <p:cNvGrpSpPr>
            <a:grpSpLocks noChangeAspect="1" noGrp="1" noMove="1" noResize="1" noRot="1" noUngrp="1"/>
          </p:cNvGrpSpPr>
          <p:nvPr/>
        </p:nvGrpSpPr>
        <p:grpSpPr bwMode="auto">
          <a:xfrm>
            <a:off x="-5025" y="6737717"/>
            <a:ext cx="12207200" cy="123363"/>
            <a:chOff x="-5025" y="6737717"/>
            <a:chExt cx="12207200" cy="123363"/>
          </a:xfrm>
        </p:grpSpPr>
        <p:sp>
          <p:nvSpPr>
            <p:cNvPr id="13" name="Rectangle 12"/>
            <p:cNvSpPr/>
            <p:nvPr/>
          </p:nvSpPr>
          <p:spPr bwMode="auto">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 name="Rectangle 13"/>
            <p:cNvSpPr/>
            <p:nvPr/>
          </p:nvSpPr>
          <p:spPr bwMode="auto">
            <a:xfrm rot="16199999">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644110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644110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6644110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6644110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664411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86346682" name="Titel 1"/>
          <p:cNvSpPr>
            <a:spLocks noGrp="1"/>
          </p:cNvSpPr>
          <p:nvPr>
            <p:ph type="title"/>
          </p:nvPr>
        </p:nvSpPr>
        <p:spPr bwMode="auto"/>
        <p:txBody>
          <a:bodyPr/>
          <a:lstStyle/>
          <a:p>
            <a:pPr>
              <a:defRPr/>
            </a:pPr>
            <a:r>
              <a:rPr lang="da-DK"/>
              <a:t>Hjertesvigt </a:t>
            </a:r>
            <a:endParaRPr lang="da-DK"/>
          </a:p>
        </p:txBody>
      </p:sp>
      <p:sp>
        <p:nvSpPr>
          <p:cNvPr id="1905472653" name="Pladsholder til indhold 2"/>
          <p:cNvSpPr>
            <a:spLocks noGrp="1"/>
          </p:cNvSpPr>
          <p:nvPr>
            <p:ph idx="1"/>
          </p:nvPr>
        </p:nvSpPr>
        <p:spPr bwMode="auto">
          <a:xfrm>
            <a:off x="838200" y="1825625"/>
            <a:ext cx="5459858" cy="4351338"/>
          </a:xfrm>
        </p:spPr>
        <p:txBody>
          <a:bodyPr>
            <a:normAutofit fontScale="77500" lnSpcReduction="20000"/>
          </a:bodyPr>
          <a:lstStyle/>
          <a:p>
            <a:pPr>
              <a:lnSpc>
                <a:spcPct val="150000"/>
              </a:lnSpc>
              <a:defRPr/>
            </a:pPr>
            <a:r>
              <a:rPr lang="da-DK" b="1"/>
              <a:t>Symptomer</a:t>
            </a:r>
            <a:r>
              <a:rPr lang="da-DK"/>
              <a:t> på lungeødem: </a:t>
            </a:r>
            <a:endParaRPr lang="da-DK"/>
          </a:p>
          <a:p>
            <a:pPr lvl="1">
              <a:lnSpc>
                <a:spcPct val="150000"/>
              </a:lnSpc>
              <a:defRPr/>
            </a:pPr>
            <a:r>
              <a:rPr lang="da-DK">
                <a:solidFill>
                  <a:srgbClr val="FF0000"/>
                </a:solidFill>
              </a:rPr>
              <a:t>Åndenød</a:t>
            </a:r>
            <a:endParaRPr lang="da-DK">
              <a:solidFill>
                <a:srgbClr val="FF0000"/>
              </a:solidFill>
            </a:endParaRPr>
          </a:p>
          <a:p>
            <a:pPr lvl="1">
              <a:lnSpc>
                <a:spcPct val="150000"/>
              </a:lnSpc>
              <a:defRPr/>
            </a:pPr>
            <a:r>
              <a:rPr lang="da-DK">
                <a:solidFill>
                  <a:srgbClr val="FF0000"/>
                </a:solidFill>
              </a:rPr>
              <a:t>Våd hoste</a:t>
            </a:r>
            <a:endParaRPr lang="da-DK">
              <a:solidFill>
                <a:srgbClr val="FF0000"/>
              </a:solidFill>
            </a:endParaRPr>
          </a:p>
          <a:p>
            <a:pPr lvl="1">
              <a:lnSpc>
                <a:spcPct val="150000"/>
              </a:lnSpc>
              <a:defRPr/>
            </a:pPr>
            <a:r>
              <a:rPr lang="da-DK"/>
              <a:t>Trykken for brystet</a:t>
            </a:r>
            <a:endParaRPr lang="da-DK"/>
          </a:p>
          <a:p>
            <a:pPr lvl="1">
              <a:lnSpc>
                <a:spcPct val="150000"/>
              </a:lnSpc>
              <a:defRPr/>
            </a:pPr>
            <a:r>
              <a:rPr lang="da-DK"/>
              <a:t>Kvælningsfornemmelse</a:t>
            </a:r>
            <a:endParaRPr lang="da-DK"/>
          </a:p>
          <a:p>
            <a:pPr lvl="1">
              <a:lnSpc>
                <a:spcPct val="150000"/>
              </a:lnSpc>
              <a:defRPr/>
            </a:pPr>
            <a:r>
              <a:rPr lang="da-DK"/>
              <a:t>Angst/uro</a:t>
            </a:r>
            <a:endParaRPr lang="da-DK"/>
          </a:p>
          <a:p>
            <a:pPr>
              <a:lnSpc>
                <a:spcPct val="150000"/>
              </a:lnSpc>
              <a:defRPr/>
            </a:pPr>
            <a:r>
              <a:rPr lang="da-DK"/>
              <a:t>Patienten er ofte bleg, klamtsvedende og evt. cyanotisk </a:t>
            </a:r>
            <a:endParaRPr lang="da-DK"/>
          </a:p>
          <a:p>
            <a:pPr>
              <a:lnSpc>
                <a:spcPct val="150000"/>
              </a:lnSpc>
              <a:defRPr/>
            </a:pPr>
            <a:r>
              <a:rPr lang="da-DK">
                <a:solidFill>
                  <a:srgbClr val="FF0000"/>
                </a:solidFill>
              </a:rPr>
              <a:t>Patienten vil helst op at sidde</a:t>
            </a:r>
            <a:endParaRPr lang="da-DK">
              <a:solidFill>
                <a:srgbClr val="FF0000"/>
              </a:solidFill>
            </a:endParaRPr>
          </a:p>
          <a:p>
            <a:pPr>
              <a:defRPr/>
            </a:pPr>
            <a:endParaRPr lang="da-DK"/>
          </a:p>
        </p:txBody>
      </p:sp>
      <p:pic>
        <p:nvPicPr>
          <p:cNvPr id="496031896" name="Billede 3"/>
          <p:cNvPicPr>
            <a:picLocks noChangeAspect="1"/>
          </p:cNvPicPr>
          <p:nvPr/>
        </p:nvPicPr>
        <p:blipFill>
          <a:blip r:embed="rId3"/>
          <a:stretch/>
        </p:blipFill>
        <p:spPr bwMode="auto">
          <a:xfrm>
            <a:off x="8023525" y="91660"/>
            <a:ext cx="3906984" cy="3198055"/>
          </a:xfrm>
          <a:prstGeom prst="rect">
            <a:avLst/>
          </a:prstGeom>
        </p:spPr>
      </p:pic>
      <p:pic>
        <p:nvPicPr>
          <p:cNvPr id="1324598700" name="Billede 4"/>
          <p:cNvPicPr>
            <a:picLocks noChangeAspect="1"/>
          </p:cNvPicPr>
          <p:nvPr/>
        </p:nvPicPr>
        <p:blipFill>
          <a:blip r:embed="rId4"/>
          <a:stretch/>
        </p:blipFill>
        <p:spPr bwMode="auto">
          <a:xfrm>
            <a:off x="8023525" y="3289715"/>
            <a:ext cx="3906984" cy="351781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547265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0547265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0547265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547265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0547265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0547265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0547265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0547265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04021115" name="Titel 1"/>
          <p:cNvSpPr>
            <a:spLocks noGrp="1"/>
          </p:cNvSpPr>
          <p:nvPr>
            <p:ph type="title"/>
          </p:nvPr>
        </p:nvSpPr>
        <p:spPr bwMode="auto"/>
        <p:txBody>
          <a:bodyPr/>
          <a:lstStyle/>
          <a:p>
            <a:pPr>
              <a:defRPr/>
            </a:pPr>
            <a:r>
              <a:rPr lang="da-DK"/>
              <a:t>Hjertesvigt</a:t>
            </a:r>
            <a:endParaRPr lang="da-DK"/>
          </a:p>
        </p:txBody>
      </p:sp>
      <p:sp>
        <p:nvSpPr>
          <p:cNvPr id="542691421" name="Pladsholder til indhold 2"/>
          <p:cNvSpPr>
            <a:spLocks noGrp="1"/>
          </p:cNvSpPr>
          <p:nvPr>
            <p:ph idx="1"/>
          </p:nvPr>
        </p:nvSpPr>
        <p:spPr bwMode="auto"/>
        <p:txBody>
          <a:bodyPr>
            <a:normAutofit fontScale="77500" lnSpcReduction="20000"/>
          </a:bodyPr>
          <a:lstStyle/>
          <a:p>
            <a:pPr>
              <a:lnSpc>
                <a:spcPct val="150000"/>
              </a:lnSpc>
              <a:defRPr/>
            </a:pPr>
            <a:r>
              <a:rPr lang="da-DK" sz="2800" b="1">
                <a:solidFill>
                  <a:srgbClr val="FF0000"/>
                </a:solidFill>
              </a:rPr>
              <a:t>Behandling</a:t>
            </a:r>
            <a:r>
              <a:rPr lang="da-DK" sz="2800">
                <a:solidFill>
                  <a:srgbClr val="FF0000"/>
                </a:solidFill>
              </a:rPr>
              <a:t> af lungeødem = akut! </a:t>
            </a:r>
            <a:endParaRPr lang="da-DK" sz="2800">
              <a:solidFill>
                <a:srgbClr val="FF0000"/>
              </a:solidFill>
            </a:endParaRPr>
          </a:p>
          <a:p>
            <a:pPr lvl="1">
              <a:lnSpc>
                <a:spcPct val="150000"/>
              </a:lnSpc>
              <a:defRPr/>
            </a:pPr>
            <a:r>
              <a:rPr lang="da-DK"/>
              <a:t>Ilttilskud</a:t>
            </a:r>
            <a:endParaRPr lang="da-DK"/>
          </a:p>
          <a:p>
            <a:pPr lvl="1">
              <a:lnSpc>
                <a:spcPct val="150000"/>
              </a:lnSpc>
              <a:defRPr/>
            </a:pPr>
            <a:r>
              <a:rPr lang="da-DK"/>
              <a:t>Morfin </a:t>
            </a:r>
            <a:endParaRPr lang="da-DK"/>
          </a:p>
          <a:p>
            <a:pPr lvl="1">
              <a:lnSpc>
                <a:spcPct val="150000"/>
              </a:lnSpc>
              <a:defRPr/>
            </a:pPr>
            <a:r>
              <a:rPr lang="da-DK"/>
              <a:t>Vanddrivende</a:t>
            </a:r>
            <a:endParaRPr lang="da-DK"/>
          </a:p>
          <a:p>
            <a:pPr lvl="1">
              <a:lnSpc>
                <a:spcPct val="150000"/>
              </a:lnSpc>
              <a:defRPr/>
            </a:pPr>
            <a:r>
              <a:rPr lang="da-DK"/>
              <a:t>Nitroglycerin, særligt ved højtrykslungeødem </a:t>
            </a:r>
            <a:endParaRPr lang="da-DK"/>
          </a:p>
          <a:p>
            <a:pPr lvl="1">
              <a:lnSpc>
                <a:spcPct val="150000"/>
              </a:lnSpc>
              <a:defRPr/>
            </a:pPr>
            <a:r>
              <a:rPr lang="da-DK"/>
              <a:t>Tæt monitorering </a:t>
            </a:r>
            <a:endParaRPr lang="da-DK"/>
          </a:p>
          <a:p>
            <a:pPr>
              <a:lnSpc>
                <a:spcPct val="150000"/>
              </a:lnSpc>
              <a:defRPr/>
            </a:pPr>
            <a:r>
              <a:rPr lang="da-DK" sz="2800"/>
              <a:t>Formodede udløsende årsager (AMI, infektion, </a:t>
            </a:r>
            <a:r>
              <a:rPr lang="da-DK" sz="2800"/>
              <a:t>arytmi</a:t>
            </a:r>
            <a:r>
              <a:rPr lang="da-DK" sz="2800"/>
              <a:t> etc.) behandles sideløbende</a:t>
            </a:r>
            <a:endParaRPr lang="da-DK" sz="2800"/>
          </a:p>
          <a:p>
            <a:pPr>
              <a:lnSpc>
                <a:spcPct val="150000"/>
              </a:lnSpc>
              <a:defRPr/>
            </a:pPr>
            <a:r>
              <a:rPr lang="da-DK" sz="2800">
                <a:solidFill>
                  <a:srgbClr val="FF0000"/>
                </a:solidFill>
              </a:rPr>
              <a:t>Ubehandlet ender det oftest dødeligt</a:t>
            </a:r>
            <a:endParaRPr lang="da-DK" sz="2800">
              <a:solidFill>
                <a:srgbClr val="FF0000"/>
              </a:solidFill>
            </a:endParaRPr>
          </a:p>
          <a:p>
            <a:pPr>
              <a:defRPr/>
            </a:pPr>
            <a:endParaRPr lang="da-DK"/>
          </a:p>
        </p:txBody>
      </p:sp>
      <p:pic>
        <p:nvPicPr>
          <p:cNvPr id="1770024423" name="Picture 4" descr="Latinsk kors RIP | Jølstad begravelsesbyrå"/>
          <p:cNvPicPr>
            <a:picLocks noChangeAspect="1" noChangeArrowheads="1"/>
          </p:cNvPicPr>
          <p:nvPr/>
        </p:nvPicPr>
        <p:blipFill>
          <a:blip r:embed="rId3"/>
          <a:stretch/>
        </p:blipFill>
        <p:spPr bwMode="auto">
          <a:xfrm>
            <a:off x="7078038" y="589052"/>
            <a:ext cx="3810000" cy="3810000"/>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69142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691421">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0024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45063474" name="Pladsholder til indhold 2"/>
          <p:cNvSpPr>
            <a:spLocks noGrp="1"/>
          </p:cNvSpPr>
          <p:nvPr>
            <p:ph idx="1"/>
          </p:nvPr>
        </p:nvSpPr>
        <p:spPr bwMode="auto">
          <a:xfrm>
            <a:off x="550523" y="2267414"/>
            <a:ext cx="6117405" cy="4351338"/>
          </a:xfrm>
        </p:spPr>
        <p:txBody>
          <a:bodyPr>
            <a:normAutofit/>
          </a:bodyPr>
          <a:lstStyle/>
          <a:p>
            <a:pPr marL="0" indent="0">
              <a:buNone/>
              <a:defRPr/>
            </a:pPr>
            <a:r>
              <a:rPr lang="da-DK" sz="3600"/>
              <a:t>Spørgsmål til hjertesvigt?</a:t>
            </a:r>
            <a:endParaRPr lang="da-DK" sz="3600"/>
          </a:p>
          <a:p>
            <a:pPr marL="0" indent="0">
              <a:buNone/>
              <a:defRPr/>
            </a:pPr>
            <a:endParaRPr lang="da-DK" sz="3600"/>
          </a:p>
          <a:p>
            <a:pPr marL="0" indent="0">
              <a:buNone/>
              <a:defRPr/>
            </a:pPr>
            <a:endParaRPr lang="da-DK" sz="3600"/>
          </a:p>
          <a:p>
            <a:pPr marL="0" indent="0">
              <a:buNone/>
              <a:defRPr/>
            </a:pPr>
            <a:r>
              <a:rPr lang="da-DK" sz="3600"/>
              <a:t>Videre til atrieflimren, men først lidt baggrund…  </a:t>
            </a:r>
            <a:endParaRPr lang="da-DK" sz="3600"/>
          </a:p>
        </p:txBody>
      </p:sp>
      <p:pic>
        <p:nvPicPr>
          <p:cNvPr id="2147182510" name="Picture 2" descr="Spørgsmålstegn"/>
          <p:cNvPicPr>
            <a:picLocks noChangeAspect="1" noChangeArrowheads="1"/>
          </p:cNvPicPr>
          <p:nvPr/>
        </p:nvPicPr>
        <p:blipFill>
          <a:blip r:embed="rId3"/>
          <a:stretch/>
        </p:blipFill>
        <p:spPr bwMode="auto">
          <a:xfrm>
            <a:off x="6492949" y="1151768"/>
            <a:ext cx="5699051" cy="5699051"/>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0634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65470302" name="Titel 1"/>
          <p:cNvSpPr>
            <a:spLocks noGrp="1"/>
          </p:cNvSpPr>
          <p:nvPr>
            <p:ph type="title"/>
          </p:nvPr>
        </p:nvSpPr>
        <p:spPr bwMode="auto"/>
        <p:txBody>
          <a:bodyPr/>
          <a:lstStyle/>
          <a:p>
            <a:pPr>
              <a:defRPr/>
            </a:pPr>
            <a:r>
              <a:rPr lang="da-DK"/>
              <a:t>Arytmi</a:t>
            </a:r>
            <a:endParaRPr lang="da-DK"/>
          </a:p>
        </p:txBody>
      </p:sp>
      <p:sp>
        <p:nvSpPr>
          <p:cNvPr id="1393071044" name="Pladsholder til indhold 2"/>
          <p:cNvSpPr>
            <a:spLocks noGrp="1"/>
          </p:cNvSpPr>
          <p:nvPr>
            <p:ph idx="1"/>
          </p:nvPr>
        </p:nvSpPr>
        <p:spPr bwMode="auto">
          <a:xfrm>
            <a:off x="838200" y="1869897"/>
            <a:ext cx="6867418" cy="4307065"/>
          </a:xfrm>
        </p:spPr>
        <p:txBody>
          <a:bodyPr>
            <a:normAutofit lnSpcReduction="10000"/>
          </a:bodyPr>
          <a:lstStyle/>
          <a:p>
            <a:pPr>
              <a:lnSpc>
                <a:spcPct val="150000"/>
              </a:lnSpc>
              <a:defRPr/>
            </a:pPr>
            <a:r>
              <a:rPr lang="da-DK"/>
              <a:t>En </a:t>
            </a:r>
            <a:r>
              <a:rPr lang="da-DK"/>
              <a:t>arytmi</a:t>
            </a:r>
            <a:r>
              <a:rPr lang="da-DK"/>
              <a:t> er en afvigelse fra hjertets normale rytme</a:t>
            </a:r>
            <a:endParaRPr lang="da-DK"/>
          </a:p>
          <a:p>
            <a:pPr>
              <a:lnSpc>
                <a:spcPct val="150000"/>
              </a:lnSpc>
              <a:defRPr/>
            </a:pPr>
            <a:r>
              <a:rPr lang="da-DK"/>
              <a:t>Der skelnes mellem sinusrytme og ”alt andet”</a:t>
            </a:r>
            <a:endParaRPr lang="da-DK"/>
          </a:p>
          <a:p>
            <a:pPr lvl="1">
              <a:lnSpc>
                <a:spcPct val="150000"/>
              </a:lnSpc>
              <a:defRPr/>
            </a:pPr>
            <a:r>
              <a:rPr lang="da-DK"/>
              <a:t>Takykardi</a:t>
            </a:r>
            <a:r>
              <a:rPr lang="da-DK"/>
              <a:t> = hurtig </a:t>
            </a:r>
            <a:endParaRPr lang="da-DK"/>
          </a:p>
          <a:p>
            <a:pPr lvl="1">
              <a:lnSpc>
                <a:spcPct val="150000"/>
              </a:lnSpc>
              <a:defRPr/>
            </a:pPr>
            <a:r>
              <a:rPr lang="da-DK"/>
              <a:t>Bradykardi = langsom </a:t>
            </a:r>
            <a:endParaRPr lang="da-DK"/>
          </a:p>
          <a:p>
            <a:pPr lvl="1">
              <a:lnSpc>
                <a:spcPct val="150000"/>
              </a:lnSpc>
              <a:defRPr/>
            </a:pPr>
            <a:r>
              <a:rPr lang="da-DK"/>
              <a:t>Normofrekvent</a:t>
            </a:r>
            <a:r>
              <a:rPr lang="da-DK"/>
              <a:t> = normal </a:t>
            </a:r>
            <a:endParaRPr lang="da-DK"/>
          </a:p>
        </p:txBody>
      </p:sp>
      <p:pic>
        <p:nvPicPr>
          <p:cNvPr id="1079161278" name="Billede 4"/>
          <p:cNvPicPr>
            <a:picLocks noChangeAspect="1"/>
          </p:cNvPicPr>
          <p:nvPr/>
        </p:nvPicPr>
        <p:blipFill>
          <a:blip r:embed="rId3"/>
          <a:stretch/>
        </p:blipFill>
        <p:spPr bwMode="auto">
          <a:xfrm>
            <a:off x="5297750" y="5425306"/>
            <a:ext cx="6618929" cy="1067569"/>
          </a:xfrm>
          <a:prstGeom prst="rect">
            <a:avLst/>
          </a:prstGeom>
        </p:spPr>
      </p:pic>
      <p:pic>
        <p:nvPicPr>
          <p:cNvPr id="1183453551" name="Picture 2" descr="Heart Conduction: What Is It &amp; How It Works"/>
          <p:cNvPicPr>
            <a:picLocks noChangeAspect="1" noChangeArrowheads="1"/>
          </p:cNvPicPr>
          <p:nvPr/>
        </p:nvPicPr>
        <p:blipFill>
          <a:blip r:embed="rId4"/>
          <a:stretch/>
        </p:blipFill>
        <p:spPr bwMode="auto">
          <a:xfrm>
            <a:off x="6824870" y="232516"/>
            <a:ext cx="4986446" cy="4986446"/>
          </a:xfrm>
          <a:prstGeom prst="rect">
            <a:avLst/>
          </a:prstGeom>
          <a:noFill/>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307104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307104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9307104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307104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9161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46077459" name="Titel 1"/>
          <p:cNvSpPr>
            <a:spLocks noGrp="1"/>
          </p:cNvSpPr>
          <p:nvPr>
            <p:ph type="title"/>
          </p:nvPr>
        </p:nvSpPr>
        <p:spPr bwMode="auto">
          <a:xfrm>
            <a:off x="838200" y="304165"/>
            <a:ext cx="10515600" cy="1325563"/>
          </a:xfrm>
        </p:spPr>
        <p:txBody>
          <a:bodyPr/>
          <a:lstStyle/>
          <a:p>
            <a:pPr>
              <a:defRPr/>
            </a:pPr>
            <a:r>
              <a:rPr lang="da-DK"/>
              <a:t>Arytmi</a:t>
            </a:r>
            <a:r>
              <a:rPr lang="da-DK"/>
              <a:t> </a:t>
            </a:r>
            <a:endParaRPr lang="da-DK"/>
          </a:p>
        </p:txBody>
      </p:sp>
      <p:pic>
        <p:nvPicPr>
          <p:cNvPr id="469030481" name="Picture 4"/>
          <p:cNvPicPr>
            <a:picLocks noChangeAspect="1" noChangeArrowheads="1" noGrp="1"/>
          </p:cNvPicPr>
          <p:nvPr>
            <p:ph idx="1"/>
          </p:nvPr>
        </p:nvPicPr>
        <p:blipFill>
          <a:blip r:embed="rId3"/>
          <a:stretch/>
        </p:blipFill>
        <p:spPr bwMode="auto">
          <a:xfrm>
            <a:off x="750570" y="1872456"/>
            <a:ext cx="4229100" cy="1819275"/>
          </a:xfrm>
          <a:prstGeom prst="rect">
            <a:avLst/>
          </a:prstGeom>
          <a:noFill/>
          <a:ln>
            <a:noFill/>
          </a:ln>
        </p:spPr>
      </p:pic>
      <p:sp>
        <p:nvSpPr>
          <p:cNvPr id="179229955" name="Tekstfelt 4"/>
          <p:cNvSpPr txBox="1"/>
          <p:nvPr/>
        </p:nvSpPr>
        <p:spPr bwMode="auto">
          <a:xfrm>
            <a:off x="1338482" y="3286839"/>
            <a:ext cx="4631376" cy="369332"/>
          </a:xfrm>
          <a:prstGeom prst="rect">
            <a:avLst/>
          </a:prstGeom>
          <a:noFill/>
        </p:spPr>
        <p:txBody>
          <a:bodyPr wrap="square" rtlCol="0">
            <a:spAutoFit/>
          </a:bodyPr>
          <a:lstStyle/>
          <a:p>
            <a:pPr>
              <a:defRPr/>
            </a:pPr>
            <a:r>
              <a:rPr lang="da-DK" b="1">
                <a:highlight>
                  <a:srgbClr val="C0C0C0"/>
                </a:highlight>
              </a:rPr>
              <a:t>Normofrekvent</a:t>
            </a:r>
            <a:r>
              <a:rPr lang="da-DK" b="1">
                <a:highlight>
                  <a:srgbClr val="C0C0C0"/>
                </a:highlight>
              </a:rPr>
              <a:t> sinusrytme</a:t>
            </a:r>
            <a:endParaRPr lang="da-DK" b="1">
              <a:highlight>
                <a:srgbClr val="C0C0C0"/>
              </a:highlight>
            </a:endParaRPr>
          </a:p>
        </p:txBody>
      </p:sp>
      <p:pic>
        <p:nvPicPr>
          <p:cNvPr id="1837003605" name="Picture 5"/>
          <p:cNvPicPr>
            <a:picLocks noChangeAspect="1" noChangeArrowheads="1"/>
          </p:cNvPicPr>
          <p:nvPr/>
        </p:nvPicPr>
        <p:blipFill>
          <a:blip r:embed="rId4"/>
          <a:stretch/>
        </p:blipFill>
        <p:spPr bwMode="auto">
          <a:xfrm>
            <a:off x="5969858" y="1690688"/>
            <a:ext cx="5078682" cy="2052740"/>
          </a:xfrm>
          <a:prstGeom prst="rect">
            <a:avLst/>
          </a:prstGeom>
          <a:noFill/>
          <a:ln>
            <a:noFill/>
          </a:ln>
        </p:spPr>
      </p:pic>
      <p:sp>
        <p:nvSpPr>
          <p:cNvPr id="1552945126" name="Tekstfelt 6"/>
          <p:cNvSpPr txBox="1"/>
          <p:nvPr/>
        </p:nvSpPr>
        <p:spPr bwMode="auto">
          <a:xfrm>
            <a:off x="7722869" y="3322399"/>
            <a:ext cx="1888177" cy="369332"/>
          </a:xfrm>
          <a:prstGeom prst="rect">
            <a:avLst/>
          </a:prstGeom>
          <a:noFill/>
        </p:spPr>
        <p:txBody>
          <a:bodyPr wrap="square" rtlCol="0">
            <a:spAutoFit/>
          </a:bodyPr>
          <a:lstStyle/>
          <a:p>
            <a:pPr>
              <a:defRPr/>
            </a:pPr>
            <a:r>
              <a:rPr lang="da-DK" b="1">
                <a:highlight>
                  <a:srgbClr val="C0C0C0"/>
                </a:highlight>
              </a:rPr>
              <a:t>Sinustakykardi</a:t>
            </a:r>
            <a:endParaRPr lang="da-DK" b="1">
              <a:highlight>
                <a:srgbClr val="C0C0C0"/>
              </a:highlight>
            </a:endParaRPr>
          </a:p>
        </p:txBody>
      </p:sp>
      <p:pic>
        <p:nvPicPr>
          <p:cNvPr id="1890894736" name="Picture 6"/>
          <p:cNvPicPr>
            <a:picLocks noChangeAspect="1" noChangeArrowheads="1"/>
          </p:cNvPicPr>
          <p:nvPr/>
        </p:nvPicPr>
        <p:blipFill>
          <a:blip r:embed="rId5"/>
          <a:stretch/>
        </p:blipFill>
        <p:spPr bwMode="auto">
          <a:xfrm>
            <a:off x="3556658" y="4583530"/>
            <a:ext cx="4573804" cy="1219681"/>
          </a:xfrm>
          <a:prstGeom prst="rect">
            <a:avLst/>
          </a:prstGeom>
          <a:noFill/>
          <a:ln>
            <a:noFill/>
          </a:ln>
        </p:spPr>
      </p:pic>
      <p:sp>
        <p:nvSpPr>
          <p:cNvPr id="926789290" name="Tekstfelt 8"/>
          <p:cNvSpPr txBox="1"/>
          <p:nvPr/>
        </p:nvSpPr>
        <p:spPr bwMode="auto">
          <a:xfrm>
            <a:off x="4781169" y="5880977"/>
            <a:ext cx="2124781" cy="369332"/>
          </a:xfrm>
          <a:prstGeom prst="rect">
            <a:avLst/>
          </a:prstGeom>
          <a:noFill/>
        </p:spPr>
        <p:txBody>
          <a:bodyPr wrap="square" rtlCol="0">
            <a:spAutoFit/>
          </a:bodyPr>
          <a:lstStyle/>
          <a:p>
            <a:pPr>
              <a:defRPr/>
            </a:pPr>
            <a:r>
              <a:rPr lang="da-DK" b="1">
                <a:highlight>
                  <a:srgbClr val="C0C0C0"/>
                </a:highlight>
              </a:rPr>
              <a:t>Sinusbradykardi</a:t>
            </a:r>
            <a:endParaRPr lang="da-DK" b="1">
              <a:highlight>
                <a:srgbClr val="C0C0C0"/>
              </a:highlight>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50948789" name="Rektangel: afrundede hjørner 5"/>
          <p:cNvSpPr/>
          <p:nvPr/>
        </p:nvSpPr>
        <p:spPr bwMode="auto">
          <a:xfrm>
            <a:off x="6442841" y="2311685"/>
            <a:ext cx="5321069" cy="3016211"/>
          </a:xfrm>
          <a:prstGeom prst="roundRect">
            <a:avLst>
              <a:gd name="adj" fmla="val 16667"/>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
        <p:nvSpPr>
          <p:cNvPr id="1988588587" name="Rektangel: afrundede hjørner 4"/>
          <p:cNvSpPr/>
          <p:nvPr/>
        </p:nvSpPr>
        <p:spPr bwMode="auto">
          <a:xfrm>
            <a:off x="1171254" y="2311685"/>
            <a:ext cx="2547991" cy="3452117"/>
          </a:xfrm>
          <a:prstGeom prst="roundRect">
            <a:avLst>
              <a:gd name="adj" fmla="val 16667"/>
            </a:avLst>
          </a:prstGeom>
          <a:solidFill>
            <a:schemeClr val="accent4">
              <a:lumMod val="20000"/>
              <a:lumOff val="8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
        <p:nvSpPr>
          <p:cNvPr id="901861984" name="Titel 1"/>
          <p:cNvSpPr>
            <a:spLocks noGrp="1"/>
          </p:cNvSpPr>
          <p:nvPr>
            <p:ph type="title"/>
          </p:nvPr>
        </p:nvSpPr>
        <p:spPr bwMode="auto">
          <a:xfrm>
            <a:off x="838200" y="226694"/>
            <a:ext cx="10515600" cy="1325563"/>
          </a:xfrm>
        </p:spPr>
        <p:txBody>
          <a:bodyPr/>
          <a:lstStyle/>
          <a:p>
            <a:pPr>
              <a:defRPr/>
            </a:pPr>
            <a:r>
              <a:rPr lang="da-DK"/>
              <a:t>Arytmi</a:t>
            </a:r>
            <a:endParaRPr lang="da-DK"/>
          </a:p>
        </p:txBody>
      </p:sp>
      <p:sp>
        <p:nvSpPr>
          <p:cNvPr id="27132326" name="Pladsholder til indhold 2"/>
          <p:cNvSpPr>
            <a:spLocks noGrp="1"/>
          </p:cNvSpPr>
          <p:nvPr>
            <p:ph idx="1"/>
          </p:nvPr>
        </p:nvSpPr>
        <p:spPr bwMode="auto">
          <a:xfrm>
            <a:off x="1366462" y="1765738"/>
            <a:ext cx="9987337" cy="4411225"/>
          </a:xfrm>
        </p:spPr>
        <p:txBody>
          <a:bodyPr>
            <a:normAutofit/>
          </a:bodyPr>
          <a:lstStyle/>
          <a:p>
            <a:pPr marL="0" indent="0">
              <a:buNone/>
              <a:defRPr/>
            </a:pPr>
            <a:r>
              <a:rPr lang="da-DK"/>
              <a:t>Forskellige ting kan give… </a:t>
            </a:r>
            <a:endParaRPr lang="da-DK"/>
          </a:p>
          <a:p>
            <a:pPr marL="0" indent="0">
              <a:lnSpc>
                <a:spcPct val="150000"/>
              </a:lnSpc>
              <a:buNone/>
              <a:defRPr/>
            </a:pPr>
            <a:r>
              <a:rPr lang="da-DK" sz="2000" b="1"/>
              <a:t>Sinustakykardi</a:t>
            </a:r>
            <a:endParaRPr lang="da-DK" sz="2000" b="1"/>
          </a:p>
          <a:p>
            <a:pPr>
              <a:defRPr/>
            </a:pPr>
            <a:r>
              <a:rPr lang="da-DK" sz="2000"/>
              <a:t>Feber</a:t>
            </a:r>
            <a:endParaRPr lang="da-DK" sz="2000"/>
          </a:p>
          <a:p>
            <a:pPr>
              <a:defRPr/>
            </a:pPr>
            <a:r>
              <a:rPr lang="da-DK" sz="2000"/>
              <a:t>Hypotension</a:t>
            </a:r>
            <a:endParaRPr lang="da-DK" sz="2000"/>
          </a:p>
          <a:p>
            <a:pPr>
              <a:defRPr/>
            </a:pPr>
            <a:r>
              <a:rPr lang="da-DK" sz="2000"/>
              <a:t>Hypovolæmi</a:t>
            </a:r>
            <a:endParaRPr lang="da-DK" sz="2000"/>
          </a:p>
          <a:p>
            <a:pPr>
              <a:defRPr/>
            </a:pPr>
            <a:r>
              <a:rPr lang="da-DK" sz="2000"/>
              <a:t>Anæmi</a:t>
            </a:r>
            <a:endParaRPr lang="da-DK" sz="2000"/>
          </a:p>
          <a:p>
            <a:pPr>
              <a:defRPr/>
            </a:pPr>
            <a:r>
              <a:rPr lang="da-DK" sz="2000"/>
              <a:t>Lungeemboli</a:t>
            </a:r>
            <a:endParaRPr lang="da-DK" sz="2000"/>
          </a:p>
          <a:p>
            <a:pPr>
              <a:defRPr/>
            </a:pPr>
            <a:r>
              <a:rPr lang="da-DK" sz="2000"/>
              <a:t>Hyperthyreose</a:t>
            </a:r>
            <a:endParaRPr lang="da-DK" sz="2000"/>
          </a:p>
          <a:p>
            <a:pPr>
              <a:defRPr/>
            </a:pPr>
            <a:r>
              <a:rPr lang="da-DK" sz="2000"/>
              <a:t>Sympatikotonus</a:t>
            </a:r>
            <a:endParaRPr lang="da-DK" sz="2000" b="1"/>
          </a:p>
          <a:p>
            <a:pPr>
              <a:defRPr/>
            </a:pPr>
            <a:endParaRPr lang="da-DK"/>
          </a:p>
        </p:txBody>
      </p:sp>
      <p:sp>
        <p:nvSpPr>
          <p:cNvPr id="340871496" name="Tekstfelt 3"/>
          <p:cNvSpPr txBox="1"/>
          <p:nvPr/>
        </p:nvSpPr>
        <p:spPr bwMode="auto">
          <a:xfrm>
            <a:off x="6442841" y="2237423"/>
            <a:ext cx="5423340" cy="3016210"/>
          </a:xfrm>
          <a:prstGeom prst="rect">
            <a:avLst/>
          </a:prstGeom>
          <a:noFill/>
        </p:spPr>
        <p:txBody>
          <a:bodyPr wrap="square" rtlCol="0">
            <a:spAutoFit/>
          </a:bodyPr>
          <a:lstStyle/>
          <a:p>
            <a:pPr marL="228600" lvl="1" indent="0">
              <a:lnSpc>
                <a:spcPct val="150000"/>
              </a:lnSpc>
              <a:buNone/>
              <a:defRPr/>
            </a:pPr>
            <a:r>
              <a:rPr lang="da-DK" sz="2000" b="1"/>
              <a:t>Sinusbradykardi</a:t>
            </a:r>
            <a:endParaRPr lang="da-DK" sz="2000"/>
          </a:p>
          <a:p>
            <a:pPr marL="342900" indent="-342900">
              <a:buFont typeface="Arial"/>
              <a:buChar char="•"/>
              <a:defRPr/>
            </a:pPr>
            <a:r>
              <a:rPr lang="da-DK" sz="2000"/>
              <a:t>Søvn</a:t>
            </a:r>
            <a:endParaRPr lang="da-DK" sz="2000"/>
          </a:p>
          <a:p>
            <a:pPr marL="342900" indent="-342900">
              <a:buFont typeface="Arial"/>
              <a:buChar char="•"/>
              <a:defRPr/>
            </a:pPr>
            <a:r>
              <a:rPr lang="da-DK" sz="2000"/>
              <a:t>Elektrolytforstyrrelse</a:t>
            </a:r>
            <a:endParaRPr lang="da-DK" sz="2000"/>
          </a:p>
          <a:p>
            <a:pPr marL="342900" indent="-342900">
              <a:buFont typeface="Arial"/>
              <a:buChar char="•"/>
              <a:defRPr/>
            </a:pPr>
            <a:r>
              <a:rPr lang="da-DK" sz="2000"/>
              <a:t>Søvnapnø</a:t>
            </a:r>
            <a:endParaRPr lang="da-DK" sz="2000"/>
          </a:p>
          <a:p>
            <a:pPr marL="342900" indent="-342900">
              <a:buFont typeface="Arial"/>
              <a:buChar char="•"/>
              <a:defRPr/>
            </a:pPr>
            <a:r>
              <a:rPr lang="da-DK" sz="2000"/>
              <a:t>Medicin (fx betablokker)</a:t>
            </a:r>
            <a:endParaRPr lang="da-DK" sz="2000"/>
          </a:p>
          <a:p>
            <a:pPr marL="342900" indent="-342900">
              <a:buFont typeface="Arial"/>
              <a:buChar char="•"/>
              <a:defRPr/>
            </a:pPr>
            <a:r>
              <a:rPr lang="da-DK" sz="2000"/>
              <a:t>Hypoglykæmi</a:t>
            </a:r>
            <a:endParaRPr lang="da-DK" sz="2000"/>
          </a:p>
          <a:p>
            <a:pPr marL="342900" indent="-342900">
              <a:buFont typeface="Arial"/>
              <a:buChar char="•"/>
              <a:defRPr/>
            </a:pPr>
            <a:r>
              <a:rPr lang="da-DK" sz="2000"/>
              <a:t>Hypotyroidisme</a:t>
            </a:r>
            <a:endParaRPr lang="da-DK" sz="2000"/>
          </a:p>
          <a:p>
            <a:pPr marL="342900" indent="-342900">
              <a:buFont typeface="Arial"/>
              <a:buChar char="•"/>
              <a:defRPr/>
            </a:pPr>
            <a:r>
              <a:rPr lang="da-DK" sz="2000"/>
              <a:t>Hypotermi</a:t>
            </a:r>
            <a:endParaRPr lang="da-DK" sz="2000"/>
          </a:p>
          <a:p>
            <a:pPr marL="342900" indent="-342900">
              <a:buFont typeface="Arial"/>
              <a:buChar char="•"/>
              <a:defRPr/>
            </a:pPr>
            <a:r>
              <a:rPr lang="da-DK" sz="2000"/>
              <a:t>Unge (atleter)</a:t>
            </a:r>
            <a:endParaRPr lang="da-DK" sz="2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3232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13232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13232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13232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13232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13232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13232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13232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087149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087149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0871496">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0871496">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0871496">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0871496">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0871496">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0871496">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087149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bg1"/>
        </a:solidFill>
      </p:bgPr>
    </p:bg>
    <p:spTree>
      <p:nvGrpSpPr>
        <p:cNvPr id="1" name=""/>
        <p:cNvGrpSpPr/>
        <p:nvPr/>
      </p:nvGrpSpPr>
      <p:grpSpPr bwMode="auto">
        <a:xfrm>
          <a:off x="0" y="0"/>
          <a:ext cx="0" cy="0"/>
          <a:chOff x="0" y="0"/>
          <a:chExt cx="0" cy="0"/>
        </a:xfrm>
      </p:grpSpPr>
      <p:sp useBgFill="1">
        <p:nvSpPr>
          <p:cNvPr id="1613459832" name="Slide Background"/>
          <p:cNvSpPr>
            <a:spLocks noAdjustHandles="1" noChangeArrowheads="1" noChangeAspect="1" noChangeShapeType="1" noEditPoints="1" noGrp="1" noMove="1" noResize="1" noRot="1" noTextEdit="1"/>
          </p:cNvSpPr>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a:defRPr sz="1800">
                <a:solidFill>
                  <a:schemeClr val="lt1"/>
                </a:solidFill>
                <a:latin typeface="+mn-lt"/>
                <a:ea typeface="+mn-ea"/>
                <a:cs typeface="+mn-cs"/>
              </a:defRPr>
            </a:lvl1pPr>
            <a:lvl2pPr marL="457200" algn="l" defTabSz="914400" rtl="0">
              <a:defRPr sz="1800">
                <a:solidFill>
                  <a:schemeClr val="lt1"/>
                </a:solidFill>
                <a:latin typeface="+mn-lt"/>
                <a:ea typeface="+mn-ea"/>
                <a:cs typeface="+mn-cs"/>
              </a:defRPr>
            </a:lvl2pPr>
            <a:lvl3pPr marL="914400" algn="l" defTabSz="914400" rtl="0">
              <a:defRPr sz="1800">
                <a:solidFill>
                  <a:schemeClr val="lt1"/>
                </a:solidFill>
                <a:latin typeface="+mn-lt"/>
                <a:ea typeface="+mn-ea"/>
                <a:cs typeface="+mn-cs"/>
              </a:defRPr>
            </a:lvl3pPr>
            <a:lvl4pPr marL="1371600" algn="l" defTabSz="914400" rtl="0">
              <a:defRPr sz="1800">
                <a:solidFill>
                  <a:schemeClr val="lt1"/>
                </a:solidFill>
                <a:latin typeface="+mn-lt"/>
                <a:ea typeface="+mn-ea"/>
                <a:cs typeface="+mn-cs"/>
              </a:defRPr>
            </a:lvl4pPr>
            <a:lvl5pPr marL="1828800" algn="l" defTabSz="914400" rtl="0">
              <a:defRPr sz="1800">
                <a:solidFill>
                  <a:schemeClr val="lt1"/>
                </a:solidFill>
                <a:latin typeface="+mn-lt"/>
                <a:ea typeface="+mn-ea"/>
                <a:cs typeface="+mn-cs"/>
              </a:defRPr>
            </a:lvl5pPr>
            <a:lvl6pPr marL="2286000" algn="l" defTabSz="914400" rtl="0">
              <a:defRPr sz="1800">
                <a:solidFill>
                  <a:schemeClr val="lt1"/>
                </a:solidFill>
                <a:latin typeface="+mn-lt"/>
                <a:ea typeface="+mn-ea"/>
                <a:cs typeface="+mn-cs"/>
              </a:defRPr>
            </a:lvl6pPr>
            <a:lvl7pPr marL="2743200" algn="l" defTabSz="914400" rtl="0">
              <a:defRPr sz="1800">
                <a:solidFill>
                  <a:schemeClr val="lt1"/>
                </a:solidFill>
                <a:latin typeface="+mn-lt"/>
                <a:ea typeface="+mn-ea"/>
                <a:cs typeface="+mn-cs"/>
              </a:defRPr>
            </a:lvl7pPr>
            <a:lvl8pPr marL="3200400" algn="l" defTabSz="914400" rtl="0">
              <a:defRPr sz="1800">
                <a:solidFill>
                  <a:schemeClr val="lt1"/>
                </a:solidFill>
                <a:latin typeface="+mn-lt"/>
                <a:ea typeface="+mn-ea"/>
                <a:cs typeface="+mn-cs"/>
              </a:defRPr>
            </a:lvl8pPr>
            <a:lvl9pPr marL="3657600" algn="l" defTabSz="914400" rtl="0">
              <a:defRPr sz="1800">
                <a:solidFill>
                  <a:schemeClr val="lt1"/>
                </a:solidFill>
                <a:latin typeface="+mn-lt"/>
                <a:ea typeface="+mn-ea"/>
                <a:cs typeface="+mn-cs"/>
              </a:defRPr>
            </a:lvl9pPr>
          </a:lstStyle>
          <a:p>
            <a:pPr algn="ctr">
              <a:defRPr/>
            </a:pPr>
            <a:endParaRPr lang="en-US"/>
          </a:p>
        </p:txBody>
      </p:sp>
      <p:sp>
        <p:nvSpPr>
          <p:cNvPr id="1036849729" name="Titel 1"/>
          <p:cNvSpPr>
            <a:spLocks noGrp="1"/>
          </p:cNvSpPr>
          <p:nvPr>
            <p:ph type="title"/>
          </p:nvPr>
        </p:nvSpPr>
        <p:spPr bwMode="auto">
          <a:xfrm>
            <a:off x="761802" y="424070"/>
            <a:ext cx="4080362" cy="1120952"/>
          </a:xfrm>
        </p:spPr>
        <p:txBody>
          <a:bodyPr anchor="ctr">
            <a:normAutofit/>
          </a:bodyPr>
          <a:lstStyle/>
          <a:p>
            <a:pPr>
              <a:defRPr/>
            </a:pPr>
            <a:r>
              <a:rPr lang="da-DK" sz="4000"/>
              <a:t>Arytmi</a:t>
            </a:r>
            <a:endParaRPr lang="da-DK" sz="4000"/>
          </a:p>
        </p:txBody>
      </p:sp>
      <p:sp>
        <p:nvSpPr>
          <p:cNvPr id="718698472" name="Pladsholder til indhold 2"/>
          <p:cNvSpPr>
            <a:spLocks noGrp="1"/>
          </p:cNvSpPr>
          <p:nvPr>
            <p:ph idx="1"/>
          </p:nvPr>
        </p:nvSpPr>
        <p:spPr bwMode="auto">
          <a:xfrm>
            <a:off x="761802" y="1812236"/>
            <a:ext cx="4572396" cy="4778548"/>
          </a:xfrm>
        </p:spPr>
        <p:txBody>
          <a:bodyPr anchor="ctr">
            <a:normAutofit lnSpcReduction="10000"/>
          </a:bodyPr>
          <a:lstStyle/>
          <a:p>
            <a:pPr>
              <a:defRPr/>
            </a:pPr>
            <a:r>
              <a:rPr lang="da-DK" sz="1800"/>
              <a:t>Mange forskellige </a:t>
            </a:r>
            <a:r>
              <a:rPr lang="da-DK" sz="1800"/>
              <a:t>arytmier</a:t>
            </a:r>
            <a:r>
              <a:rPr lang="da-DK" sz="1800"/>
              <a:t>… </a:t>
            </a:r>
            <a:endParaRPr lang="da-DK" sz="1800"/>
          </a:p>
          <a:p>
            <a:pPr>
              <a:defRPr/>
            </a:pPr>
            <a:r>
              <a:rPr lang="da-DK" sz="1800">
                <a:solidFill>
                  <a:srgbClr val="FF0000"/>
                </a:solidFill>
              </a:rPr>
              <a:t>Den eneste i skal kunne er AFLI </a:t>
            </a:r>
            <a:r>
              <a:rPr lang="da-DK" sz="1800">
                <a:solidFill>
                  <a:srgbClr val="FF0000"/>
                </a:solidFill>
              </a:rPr>
              <a:t> </a:t>
            </a:r>
            <a:endParaRPr lang="da-DK" sz="1800">
              <a:solidFill>
                <a:srgbClr val="FF0000"/>
              </a:solidFill>
            </a:endParaRPr>
          </a:p>
          <a:p>
            <a:pPr lvl="1">
              <a:defRPr/>
            </a:pPr>
            <a:r>
              <a:rPr lang="da-DK" sz="1800">
                <a:solidFill>
                  <a:srgbClr val="FF0000"/>
                </a:solidFill>
              </a:rPr>
              <a:t>Hyppigste </a:t>
            </a:r>
            <a:r>
              <a:rPr lang="da-DK" sz="1800">
                <a:solidFill>
                  <a:srgbClr val="FF0000"/>
                </a:solidFill>
              </a:rPr>
              <a:t>arytmi</a:t>
            </a:r>
            <a:r>
              <a:rPr lang="da-DK" sz="1800">
                <a:solidFill>
                  <a:srgbClr val="FF0000"/>
                </a:solidFill>
              </a:rPr>
              <a:t> </a:t>
            </a:r>
            <a:endParaRPr lang="da-DK" sz="1800">
              <a:solidFill>
                <a:srgbClr val="FF0000"/>
              </a:solidFill>
            </a:endParaRPr>
          </a:p>
          <a:p>
            <a:pPr lvl="1">
              <a:defRPr/>
            </a:pPr>
            <a:r>
              <a:rPr lang="da-DK" sz="1800"/>
              <a:t>Fejl i overledningen fra atrier til ventrikler </a:t>
            </a:r>
            <a:endParaRPr lang="da-DK" sz="1800"/>
          </a:p>
          <a:p>
            <a:pPr lvl="1">
              <a:defRPr/>
            </a:pPr>
            <a:r>
              <a:rPr lang="da-DK" sz="1800"/>
              <a:t>Karakteristika</a:t>
            </a:r>
            <a:endParaRPr lang="da-DK" sz="1800"/>
          </a:p>
          <a:p>
            <a:pPr lvl="2">
              <a:defRPr/>
            </a:pPr>
            <a:r>
              <a:rPr lang="da-DK" sz="1800" b="1">
                <a:solidFill>
                  <a:srgbClr val="FF0000"/>
                </a:solidFill>
              </a:rPr>
              <a:t>Uregelmæssig puls </a:t>
            </a:r>
            <a:endParaRPr lang="da-DK" sz="1800" b="1">
              <a:solidFill>
                <a:srgbClr val="FF0000"/>
              </a:solidFill>
            </a:endParaRPr>
          </a:p>
          <a:p>
            <a:pPr lvl="2">
              <a:defRPr/>
            </a:pPr>
            <a:r>
              <a:rPr lang="da-DK" sz="1800" b="1">
                <a:solidFill>
                  <a:srgbClr val="FF0000"/>
                </a:solidFill>
              </a:rPr>
              <a:t>Ingen sikre p-takker i EKG</a:t>
            </a:r>
            <a:endParaRPr lang="da-DK" sz="1800" b="1">
              <a:solidFill>
                <a:srgbClr val="FF0000"/>
              </a:solidFill>
            </a:endParaRPr>
          </a:p>
          <a:p>
            <a:pPr>
              <a:defRPr/>
            </a:pPr>
            <a:r>
              <a:rPr lang="da-DK" sz="1800"/>
              <a:t>Flere subtyper af AFLI </a:t>
            </a:r>
            <a:endParaRPr lang="da-DK" sz="1800"/>
          </a:p>
          <a:p>
            <a:pPr lvl="1">
              <a:defRPr/>
            </a:pPr>
            <a:r>
              <a:rPr lang="da-DK" sz="1800"/>
              <a:t>Paroxystisk</a:t>
            </a:r>
            <a:r>
              <a:rPr lang="da-DK" sz="1800"/>
              <a:t> = kortvarige anfald </a:t>
            </a:r>
            <a:endParaRPr lang="da-DK" sz="1800"/>
          </a:p>
          <a:p>
            <a:pPr lvl="2">
              <a:defRPr/>
            </a:pPr>
            <a:r>
              <a:rPr lang="da-DK" sz="1800"/>
              <a:t>Selvlimiterende </a:t>
            </a:r>
            <a:endParaRPr lang="da-DK" sz="1800"/>
          </a:p>
          <a:p>
            <a:pPr lvl="1">
              <a:defRPr/>
            </a:pPr>
            <a:r>
              <a:rPr lang="da-DK" sz="1800"/>
              <a:t>Persisterende = længerevarende anfald </a:t>
            </a:r>
            <a:endParaRPr lang="da-DK" sz="1800"/>
          </a:p>
          <a:p>
            <a:pPr lvl="2">
              <a:defRPr/>
            </a:pPr>
            <a:r>
              <a:rPr lang="da-DK" sz="1800"/>
              <a:t>Skal konverteres med medicin eller DC konvertering </a:t>
            </a:r>
            <a:endParaRPr lang="da-DK" sz="1800"/>
          </a:p>
          <a:p>
            <a:pPr lvl="1">
              <a:defRPr/>
            </a:pPr>
            <a:r>
              <a:rPr lang="da-DK" sz="1800"/>
              <a:t>Permanent = permanent </a:t>
            </a:r>
            <a:endParaRPr lang="da-DK" sz="1800"/>
          </a:p>
          <a:p>
            <a:pPr lvl="2">
              <a:defRPr/>
            </a:pPr>
            <a:r>
              <a:rPr lang="da-DK" sz="1800"/>
              <a:t>Vedvarende trods behandlingsforsøg </a:t>
            </a:r>
            <a:endParaRPr lang="da-DK" sz="1800"/>
          </a:p>
          <a:p>
            <a:pPr marL="914400" lvl="2" indent="0">
              <a:buNone/>
              <a:defRPr/>
            </a:pPr>
            <a:endParaRPr lang="da-DK" sz="1300"/>
          </a:p>
        </p:txBody>
      </p:sp>
      <p:sp>
        <p:nvSpPr>
          <p:cNvPr id="593064264" name="Rectangle 10"/>
          <p:cNvSpPr>
            <a:spLocks noAdjustHandles="1" noChangeArrowheads="1" noChangeAspect="1" noChangeShapeType="1" noEditPoints="1" noGrp="1" noMove="1" noResize="1" noRot="1" noTextEdit="1"/>
          </p:cNvSpPr>
          <p:nvPr/>
        </p:nvSpPr>
        <p:spPr bwMode="auto">
          <a:xfrm>
            <a:off x="5410200" y="0"/>
            <a:ext cx="6781799" cy="6858000"/>
          </a:xfrm>
          <a:prstGeom prst="rect">
            <a:avLst/>
          </a:prstGeom>
          <a:solidFill>
            <a:srgbClr val="FFFFFF"/>
          </a:solidFill>
          <a:ln>
            <a:noFill/>
          </a:ln>
          <a:effectLst>
            <a:outerShdw blurRad="177800" dist="215900" dir="8520000" sx="94000" sy="94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674204334" name="Billede 3"/>
          <p:cNvPicPr>
            <a:picLocks noChangeAspect="1"/>
          </p:cNvPicPr>
          <p:nvPr/>
        </p:nvPicPr>
        <p:blipFill>
          <a:blip r:embed="rId3"/>
          <a:stretch/>
        </p:blipFill>
        <p:spPr bwMode="auto">
          <a:xfrm>
            <a:off x="6096001" y="1545022"/>
            <a:ext cx="5334197" cy="4827448"/>
          </a:xfrm>
          <a:prstGeom prst="rect">
            <a:avLst/>
          </a:prstGeom>
        </p:spPr>
      </p:pic>
      <p:sp>
        <p:nvSpPr>
          <p:cNvPr id="1420163308" name="Ellipse 4"/>
          <p:cNvSpPr/>
          <p:nvPr/>
        </p:nvSpPr>
        <p:spPr bwMode="auto">
          <a:xfrm>
            <a:off x="1503218" y="3276601"/>
            <a:ext cx="3338946" cy="77288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da-DK"/>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6984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869847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869847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869847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869847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869847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869847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869847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869847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869847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8698472">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1869847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42043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20163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0163308" grpId="0" animBg="1"/>
    </p:bldLst>
  </p:timing>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ONLYOFFICE/9.0.4.50</Application>
  <PresentationFormat>On-screen Show (4:3)</PresentationFormat>
  <Paragraphs>0</Paragraphs>
  <Slides>125</Slides>
  <Notes>125</Notes>
  <HiddenSlides>0</HiddenSlides>
  <MMClips>2</MMClips>
  <ScaleCrop>0</ScaleCrop>
  <HeadingPairs>
    <vt:vector size="4" baseType="variant">
      <vt:variant>
        <vt:lpstr>Theme</vt:lpstr>
      </vt:variant>
      <vt:variant>
        <vt:i4>1</vt:i4>
      </vt:variant>
      <vt:variant>
        <vt:lpstr>Slide Titles</vt:lpstr>
      </vt:variant>
      <vt:variant>
        <vt:i4>125</vt:i4>
      </vt:variant>
    </vt:vector>
  </HeadingPairs>
  <TitlesOfParts>
    <vt:vector size="126"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Undervisning UCL</dc:title>
  <dc:creator>Elsi Bakkiam Brink</dc:creator>
  <cp:lastModifiedBy/>
  <cp:revision>67</cp:revision>
  <dcterms:created xsi:type="dcterms:W3CDTF">2025-03-25T15:34:22Z</dcterms:created>
  <dcterms:modified xsi:type="dcterms:W3CDTF">2025-10-09T10:38:58Z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